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2" r:id="rId2"/>
    <p:sldId id="283" r:id="rId3"/>
    <p:sldId id="285" r:id="rId4"/>
    <p:sldId id="284" r:id="rId5"/>
    <p:sldId id="287" r:id="rId6"/>
    <p:sldId id="278" r:id="rId7"/>
    <p:sldId id="289" r:id="rId8"/>
    <p:sldId id="290" r:id="rId9"/>
    <p:sldId id="29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29B615-784F-485D-9B01-1EE3705CDDE4}" v="428" dt="2022-10-15T20:15:34.01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510" autoAdjust="0"/>
    <p:restoredTop sz="94660"/>
  </p:normalViewPr>
  <p:slideViewPr>
    <p:cSldViewPr snapToGrid="0">
      <p:cViewPr varScale="1">
        <p:scale>
          <a:sx n="67" d="100"/>
          <a:sy n="67" d="100"/>
        </p:scale>
        <p:origin x="58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e Boman-Davis" userId="00944f0d-2dd6-4f5a-b517-8c8938916c63" providerId="ADAL" clId="{AE29B615-784F-485D-9B01-1EE3705CDDE4}"/>
    <pc:docChg chg="undo redo custSel addSld delSld modSld sldOrd">
      <pc:chgData name="Marie Boman-Davis" userId="00944f0d-2dd6-4f5a-b517-8c8938916c63" providerId="ADAL" clId="{AE29B615-784F-485D-9B01-1EE3705CDDE4}" dt="2022-10-15T20:15:34.017" v="3323" actId="20577"/>
      <pc:docMkLst>
        <pc:docMk/>
      </pc:docMkLst>
      <pc:sldChg chg="del">
        <pc:chgData name="Marie Boman-Davis" userId="00944f0d-2dd6-4f5a-b517-8c8938916c63" providerId="ADAL" clId="{AE29B615-784F-485D-9B01-1EE3705CDDE4}" dt="2022-10-15T17:30:31.590" v="0" actId="47"/>
        <pc:sldMkLst>
          <pc:docMk/>
          <pc:sldMk cId="2654952487" sldId="256"/>
        </pc:sldMkLst>
      </pc:sldChg>
      <pc:sldChg chg="del">
        <pc:chgData name="Marie Boman-Davis" userId="00944f0d-2dd6-4f5a-b517-8c8938916c63" providerId="ADAL" clId="{AE29B615-784F-485D-9B01-1EE3705CDDE4}" dt="2022-10-15T17:30:49.156" v="1" actId="47"/>
        <pc:sldMkLst>
          <pc:docMk/>
          <pc:sldMk cId="2705493461" sldId="257"/>
        </pc:sldMkLst>
      </pc:sldChg>
      <pc:sldChg chg="del">
        <pc:chgData name="Marie Boman-Davis" userId="00944f0d-2dd6-4f5a-b517-8c8938916c63" providerId="ADAL" clId="{AE29B615-784F-485D-9B01-1EE3705CDDE4}" dt="2022-10-15T17:30:49.156" v="1" actId="47"/>
        <pc:sldMkLst>
          <pc:docMk/>
          <pc:sldMk cId="2746224817" sldId="259"/>
        </pc:sldMkLst>
      </pc:sldChg>
      <pc:sldChg chg="del">
        <pc:chgData name="Marie Boman-Davis" userId="00944f0d-2dd6-4f5a-b517-8c8938916c63" providerId="ADAL" clId="{AE29B615-784F-485D-9B01-1EE3705CDDE4}" dt="2022-10-15T17:30:49.156" v="1" actId="47"/>
        <pc:sldMkLst>
          <pc:docMk/>
          <pc:sldMk cId="2423907669" sldId="260"/>
        </pc:sldMkLst>
      </pc:sldChg>
      <pc:sldChg chg="del">
        <pc:chgData name="Marie Boman-Davis" userId="00944f0d-2dd6-4f5a-b517-8c8938916c63" providerId="ADAL" clId="{AE29B615-784F-485D-9B01-1EE3705CDDE4}" dt="2022-10-15T17:30:49.156" v="1" actId="47"/>
        <pc:sldMkLst>
          <pc:docMk/>
          <pc:sldMk cId="4062049244" sldId="261"/>
        </pc:sldMkLst>
      </pc:sldChg>
      <pc:sldChg chg="del">
        <pc:chgData name="Marie Boman-Davis" userId="00944f0d-2dd6-4f5a-b517-8c8938916c63" providerId="ADAL" clId="{AE29B615-784F-485D-9B01-1EE3705CDDE4}" dt="2022-10-15T17:30:49.156" v="1" actId="47"/>
        <pc:sldMkLst>
          <pc:docMk/>
          <pc:sldMk cId="2348835761" sldId="262"/>
        </pc:sldMkLst>
      </pc:sldChg>
      <pc:sldChg chg="del">
        <pc:chgData name="Marie Boman-Davis" userId="00944f0d-2dd6-4f5a-b517-8c8938916c63" providerId="ADAL" clId="{AE29B615-784F-485D-9B01-1EE3705CDDE4}" dt="2022-10-15T17:30:49.156" v="1" actId="47"/>
        <pc:sldMkLst>
          <pc:docMk/>
          <pc:sldMk cId="3336269940" sldId="263"/>
        </pc:sldMkLst>
      </pc:sldChg>
      <pc:sldChg chg="del">
        <pc:chgData name="Marie Boman-Davis" userId="00944f0d-2dd6-4f5a-b517-8c8938916c63" providerId="ADAL" clId="{AE29B615-784F-485D-9B01-1EE3705CDDE4}" dt="2022-10-15T17:30:49.156" v="1" actId="47"/>
        <pc:sldMkLst>
          <pc:docMk/>
          <pc:sldMk cId="2278194676" sldId="264"/>
        </pc:sldMkLst>
      </pc:sldChg>
      <pc:sldChg chg="addSp modSp del">
        <pc:chgData name="Marie Boman-Davis" userId="00944f0d-2dd6-4f5a-b517-8c8938916c63" providerId="ADAL" clId="{AE29B615-784F-485D-9B01-1EE3705CDDE4}" dt="2022-10-15T20:06:26.110" v="3215" actId="47"/>
        <pc:sldMkLst>
          <pc:docMk/>
          <pc:sldMk cId="1435197086" sldId="266"/>
        </pc:sldMkLst>
        <pc:spChg chg="add mod">
          <ac:chgData name="Marie Boman-Davis" userId="00944f0d-2dd6-4f5a-b517-8c8938916c63" providerId="ADAL" clId="{AE29B615-784F-485D-9B01-1EE3705CDDE4}" dt="2022-10-15T19:43:59.130" v="3167"/>
          <ac:spMkLst>
            <pc:docMk/>
            <pc:sldMk cId="1435197086" sldId="266"/>
            <ac:spMk id="3" creationId="{1E0F7BF7-6500-4F8A-8483-5F24CF2FF575}"/>
          </ac:spMkLst>
        </pc:spChg>
      </pc:sldChg>
      <pc:sldChg chg="addSp modSp del ord">
        <pc:chgData name="Marie Boman-Davis" userId="00944f0d-2dd6-4f5a-b517-8c8938916c63" providerId="ADAL" clId="{AE29B615-784F-485D-9B01-1EE3705CDDE4}" dt="2022-10-15T20:06:26.110" v="3215" actId="47"/>
        <pc:sldMkLst>
          <pc:docMk/>
          <pc:sldMk cId="1430311232" sldId="267"/>
        </pc:sldMkLst>
        <pc:spChg chg="add mod">
          <ac:chgData name="Marie Boman-Davis" userId="00944f0d-2dd6-4f5a-b517-8c8938916c63" providerId="ADAL" clId="{AE29B615-784F-485D-9B01-1EE3705CDDE4}" dt="2022-10-15T19:43:54.350" v="3164"/>
          <ac:spMkLst>
            <pc:docMk/>
            <pc:sldMk cId="1430311232" sldId="267"/>
            <ac:spMk id="3" creationId="{425BC8B2-6D28-442B-8726-D5431ACE1F4E}"/>
          </ac:spMkLst>
        </pc:spChg>
        <pc:graphicFrameChg chg="mod">
          <ac:chgData name="Marie Boman-Davis" userId="00944f0d-2dd6-4f5a-b517-8c8938916c63" providerId="ADAL" clId="{AE29B615-784F-485D-9B01-1EE3705CDDE4}" dt="2022-10-15T19:53:46.989" v="3210"/>
          <ac:graphicFrameMkLst>
            <pc:docMk/>
            <pc:sldMk cId="1430311232" sldId="267"/>
            <ac:graphicFrameMk id="4" creationId="{FF5DB87B-0A89-4D21-9661-1A41E14957CD}"/>
          </ac:graphicFrameMkLst>
        </pc:graphicFrameChg>
      </pc:sldChg>
      <pc:sldChg chg="del">
        <pc:chgData name="Marie Boman-Davis" userId="00944f0d-2dd6-4f5a-b517-8c8938916c63" providerId="ADAL" clId="{AE29B615-784F-485D-9B01-1EE3705CDDE4}" dt="2022-10-15T17:30:49.156" v="1" actId="47"/>
        <pc:sldMkLst>
          <pc:docMk/>
          <pc:sldMk cId="3646108307" sldId="268"/>
        </pc:sldMkLst>
      </pc:sldChg>
      <pc:sldChg chg="del">
        <pc:chgData name="Marie Boman-Davis" userId="00944f0d-2dd6-4f5a-b517-8c8938916c63" providerId="ADAL" clId="{AE29B615-784F-485D-9B01-1EE3705CDDE4}" dt="2022-10-15T17:30:50.854" v="2" actId="47"/>
        <pc:sldMkLst>
          <pc:docMk/>
          <pc:sldMk cId="1732377471" sldId="269"/>
        </pc:sldMkLst>
      </pc:sldChg>
      <pc:sldChg chg="del">
        <pc:chgData name="Marie Boman-Davis" userId="00944f0d-2dd6-4f5a-b517-8c8938916c63" providerId="ADAL" clId="{AE29B615-784F-485D-9B01-1EE3705CDDE4}" dt="2022-10-15T17:30:49.156" v="1" actId="47"/>
        <pc:sldMkLst>
          <pc:docMk/>
          <pc:sldMk cId="121679113" sldId="270"/>
        </pc:sldMkLst>
      </pc:sldChg>
      <pc:sldChg chg="addSp modSp del">
        <pc:chgData name="Marie Boman-Davis" userId="00944f0d-2dd6-4f5a-b517-8c8938916c63" providerId="ADAL" clId="{AE29B615-784F-485D-9B01-1EE3705CDDE4}" dt="2022-10-15T20:06:26.110" v="3215" actId="47"/>
        <pc:sldMkLst>
          <pc:docMk/>
          <pc:sldMk cId="2360200874" sldId="271"/>
        </pc:sldMkLst>
        <pc:spChg chg="add mod">
          <ac:chgData name="Marie Boman-Davis" userId="00944f0d-2dd6-4f5a-b517-8c8938916c63" providerId="ADAL" clId="{AE29B615-784F-485D-9B01-1EE3705CDDE4}" dt="2022-10-15T19:44:01.903" v="3168"/>
          <ac:spMkLst>
            <pc:docMk/>
            <pc:sldMk cId="2360200874" sldId="271"/>
            <ac:spMk id="3" creationId="{40E83655-3A67-4EE5-86DC-69763D590DA7}"/>
          </ac:spMkLst>
        </pc:spChg>
      </pc:sldChg>
      <pc:sldChg chg="addSp modSp del ord">
        <pc:chgData name="Marie Boman-Davis" userId="00944f0d-2dd6-4f5a-b517-8c8938916c63" providerId="ADAL" clId="{AE29B615-784F-485D-9B01-1EE3705CDDE4}" dt="2022-10-15T20:06:26.110" v="3215" actId="47"/>
        <pc:sldMkLst>
          <pc:docMk/>
          <pc:sldMk cId="2959784043" sldId="272"/>
        </pc:sldMkLst>
        <pc:spChg chg="add mod">
          <ac:chgData name="Marie Boman-Davis" userId="00944f0d-2dd6-4f5a-b517-8c8938916c63" providerId="ADAL" clId="{AE29B615-784F-485D-9B01-1EE3705CDDE4}" dt="2022-10-15T19:44:03.870" v="3169"/>
          <ac:spMkLst>
            <pc:docMk/>
            <pc:sldMk cId="2959784043" sldId="272"/>
            <ac:spMk id="3" creationId="{5D073A5B-38CC-4665-A5E8-571AA22B9138}"/>
          </ac:spMkLst>
        </pc:spChg>
      </pc:sldChg>
      <pc:sldChg chg="del">
        <pc:chgData name="Marie Boman-Davis" userId="00944f0d-2dd6-4f5a-b517-8c8938916c63" providerId="ADAL" clId="{AE29B615-784F-485D-9B01-1EE3705CDDE4}" dt="2022-10-15T17:31:04.257" v="5" actId="47"/>
        <pc:sldMkLst>
          <pc:docMk/>
          <pc:sldMk cId="529189763" sldId="273"/>
        </pc:sldMkLst>
      </pc:sldChg>
      <pc:sldChg chg="addSp modSp del ord">
        <pc:chgData name="Marie Boman-Davis" userId="00944f0d-2dd6-4f5a-b517-8c8938916c63" providerId="ADAL" clId="{AE29B615-784F-485D-9B01-1EE3705CDDE4}" dt="2022-10-15T20:06:26.110" v="3215" actId="47"/>
        <pc:sldMkLst>
          <pc:docMk/>
          <pc:sldMk cId="3474840881" sldId="274"/>
        </pc:sldMkLst>
        <pc:spChg chg="add mod">
          <ac:chgData name="Marie Boman-Davis" userId="00944f0d-2dd6-4f5a-b517-8c8938916c63" providerId="ADAL" clId="{AE29B615-784F-485D-9B01-1EE3705CDDE4}" dt="2022-10-15T19:43:56.080" v="3165"/>
          <ac:spMkLst>
            <pc:docMk/>
            <pc:sldMk cId="3474840881" sldId="274"/>
            <ac:spMk id="3" creationId="{847DFA97-79E3-44A5-9D6B-78225480505D}"/>
          </ac:spMkLst>
        </pc:spChg>
        <pc:graphicFrameChg chg="mod">
          <ac:chgData name="Marie Boman-Davis" userId="00944f0d-2dd6-4f5a-b517-8c8938916c63" providerId="ADAL" clId="{AE29B615-784F-485D-9B01-1EE3705CDDE4}" dt="2022-10-15T19:52:36.452" v="3202" actId="20577"/>
          <ac:graphicFrameMkLst>
            <pc:docMk/>
            <pc:sldMk cId="3474840881" sldId="274"/>
            <ac:graphicFrameMk id="4" creationId="{FF5DB87B-0A89-4D21-9661-1A41E14957CD}"/>
          </ac:graphicFrameMkLst>
        </pc:graphicFrameChg>
      </pc:sldChg>
      <pc:sldChg chg="del">
        <pc:chgData name="Marie Boman-Davis" userId="00944f0d-2dd6-4f5a-b517-8c8938916c63" providerId="ADAL" clId="{AE29B615-784F-485D-9B01-1EE3705CDDE4}" dt="2022-10-15T17:31:48.820" v="8" actId="47"/>
        <pc:sldMkLst>
          <pc:docMk/>
          <pc:sldMk cId="2624103884" sldId="275"/>
        </pc:sldMkLst>
      </pc:sldChg>
      <pc:sldChg chg="addSp modSp del ord">
        <pc:chgData name="Marie Boman-Davis" userId="00944f0d-2dd6-4f5a-b517-8c8938916c63" providerId="ADAL" clId="{AE29B615-784F-485D-9B01-1EE3705CDDE4}" dt="2022-10-15T20:06:26.110" v="3215" actId="47"/>
        <pc:sldMkLst>
          <pc:docMk/>
          <pc:sldMk cId="1975339810" sldId="276"/>
        </pc:sldMkLst>
        <pc:spChg chg="add mod">
          <ac:chgData name="Marie Boman-Davis" userId="00944f0d-2dd6-4f5a-b517-8c8938916c63" providerId="ADAL" clId="{AE29B615-784F-485D-9B01-1EE3705CDDE4}" dt="2022-10-15T19:43:57.640" v="3166"/>
          <ac:spMkLst>
            <pc:docMk/>
            <pc:sldMk cId="1975339810" sldId="276"/>
            <ac:spMk id="3" creationId="{634CC219-408B-4E82-92FF-57757B5AC7FF}"/>
          </ac:spMkLst>
        </pc:spChg>
      </pc:sldChg>
      <pc:sldChg chg="addSp modSp add del mod">
        <pc:chgData name="Marie Boman-Davis" userId="00944f0d-2dd6-4f5a-b517-8c8938916c63" providerId="ADAL" clId="{AE29B615-784F-485D-9B01-1EE3705CDDE4}" dt="2022-10-15T20:06:26.110" v="3215" actId="47"/>
        <pc:sldMkLst>
          <pc:docMk/>
          <pc:sldMk cId="3598159232" sldId="277"/>
        </pc:sldMkLst>
        <pc:spChg chg="add mod">
          <ac:chgData name="Marie Boman-Davis" userId="00944f0d-2dd6-4f5a-b517-8c8938916c63" providerId="ADAL" clId="{AE29B615-784F-485D-9B01-1EE3705CDDE4}" dt="2022-10-15T17:45:41.742" v="187" actId="1035"/>
          <ac:spMkLst>
            <pc:docMk/>
            <pc:sldMk cId="3598159232" sldId="277"/>
            <ac:spMk id="2" creationId="{9173454C-D57A-46F1-8D75-0C322A00FC71}"/>
          </ac:spMkLst>
        </pc:spChg>
        <pc:graphicFrameChg chg="mod modGraphic">
          <ac:chgData name="Marie Boman-Davis" userId="00944f0d-2dd6-4f5a-b517-8c8938916c63" providerId="ADAL" clId="{AE29B615-784F-485D-9B01-1EE3705CDDE4}" dt="2022-10-15T19:51:45.848" v="3199" actId="20577"/>
          <ac:graphicFrameMkLst>
            <pc:docMk/>
            <pc:sldMk cId="3598159232" sldId="277"/>
            <ac:graphicFrameMk id="4" creationId="{FF5DB87B-0A89-4D21-9661-1A41E14957CD}"/>
          </ac:graphicFrameMkLst>
        </pc:graphicFrameChg>
      </pc:sldChg>
      <pc:sldChg chg="addSp modSp new mod">
        <pc:chgData name="Marie Boman-Davis" userId="00944f0d-2dd6-4f5a-b517-8c8938916c63" providerId="ADAL" clId="{AE29B615-784F-485D-9B01-1EE3705CDDE4}" dt="2022-10-15T19:44:30.811" v="3176"/>
        <pc:sldMkLst>
          <pc:docMk/>
          <pc:sldMk cId="184071271" sldId="278"/>
        </pc:sldMkLst>
        <pc:spChg chg="mod">
          <ac:chgData name="Marie Boman-Davis" userId="00944f0d-2dd6-4f5a-b517-8c8938916c63" providerId="ADAL" clId="{AE29B615-784F-485D-9B01-1EE3705CDDE4}" dt="2022-10-15T17:33:15.077" v="55" actId="20577"/>
          <ac:spMkLst>
            <pc:docMk/>
            <pc:sldMk cId="184071271" sldId="278"/>
            <ac:spMk id="2" creationId="{C06B3220-C50B-4BBF-8603-ED5131524509}"/>
          </ac:spMkLst>
        </pc:spChg>
        <pc:spChg chg="mod">
          <ac:chgData name="Marie Boman-Davis" userId="00944f0d-2dd6-4f5a-b517-8c8938916c63" providerId="ADAL" clId="{AE29B615-784F-485D-9B01-1EE3705CDDE4}" dt="2022-10-15T19:44:29.256" v="3175" actId="20577"/>
          <ac:spMkLst>
            <pc:docMk/>
            <pc:sldMk cId="184071271" sldId="278"/>
            <ac:spMk id="3" creationId="{7EBACA9F-01F3-4726-84A4-69DBFFBF005D}"/>
          </ac:spMkLst>
        </pc:spChg>
        <pc:spChg chg="add mod">
          <ac:chgData name="Marie Boman-Davis" userId="00944f0d-2dd6-4f5a-b517-8c8938916c63" providerId="ADAL" clId="{AE29B615-784F-485D-9B01-1EE3705CDDE4}" dt="2022-10-15T19:44:30.811" v="3176"/>
          <ac:spMkLst>
            <pc:docMk/>
            <pc:sldMk cId="184071271" sldId="278"/>
            <ac:spMk id="4" creationId="{87515B53-524A-478F-9893-5DEEFD175B04}"/>
          </ac:spMkLst>
        </pc:spChg>
      </pc:sldChg>
      <pc:sldChg chg="addSp modSp add del">
        <pc:chgData name="Marie Boman-Davis" userId="00944f0d-2dd6-4f5a-b517-8c8938916c63" providerId="ADAL" clId="{AE29B615-784F-485D-9B01-1EE3705CDDE4}" dt="2022-10-15T20:06:26.110" v="3215" actId="47"/>
        <pc:sldMkLst>
          <pc:docMk/>
          <pc:sldMk cId="815806477" sldId="279"/>
        </pc:sldMkLst>
        <pc:spChg chg="add mod">
          <ac:chgData name="Marie Boman-Davis" userId="00944f0d-2dd6-4f5a-b517-8c8938916c63" providerId="ADAL" clId="{AE29B615-784F-485D-9B01-1EE3705CDDE4}" dt="2022-10-15T19:43:45.862" v="3161"/>
          <ac:spMkLst>
            <pc:docMk/>
            <pc:sldMk cId="815806477" sldId="279"/>
            <ac:spMk id="3" creationId="{8E7A756F-B1B1-40E9-B0F9-6E2540399899}"/>
          </ac:spMkLst>
        </pc:spChg>
        <pc:graphicFrameChg chg="mod">
          <ac:chgData name="Marie Boman-Davis" userId="00944f0d-2dd6-4f5a-b517-8c8938916c63" providerId="ADAL" clId="{AE29B615-784F-485D-9B01-1EE3705CDDE4}" dt="2022-10-15T19:37:05.624" v="3039"/>
          <ac:graphicFrameMkLst>
            <pc:docMk/>
            <pc:sldMk cId="815806477" sldId="279"/>
            <ac:graphicFrameMk id="4" creationId="{FF5DB87B-0A89-4D21-9661-1A41E14957CD}"/>
          </ac:graphicFrameMkLst>
        </pc:graphicFrameChg>
      </pc:sldChg>
      <pc:sldChg chg="addSp modSp add del mod">
        <pc:chgData name="Marie Boman-Davis" userId="00944f0d-2dd6-4f5a-b517-8c8938916c63" providerId="ADAL" clId="{AE29B615-784F-485D-9B01-1EE3705CDDE4}" dt="2022-10-15T19:54:43.793" v="3211" actId="47"/>
        <pc:sldMkLst>
          <pc:docMk/>
          <pc:sldMk cId="695011190" sldId="280"/>
        </pc:sldMkLst>
        <pc:spChg chg="add mod">
          <ac:chgData name="Marie Boman-Davis" userId="00944f0d-2dd6-4f5a-b517-8c8938916c63" providerId="ADAL" clId="{AE29B615-784F-485D-9B01-1EE3705CDDE4}" dt="2022-10-15T19:43:48.958" v="3163" actId="1036"/>
          <ac:spMkLst>
            <pc:docMk/>
            <pc:sldMk cId="695011190" sldId="280"/>
            <ac:spMk id="3" creationId="{4D38F322-D50C-4A97-97A1-7F8011C59A1E}"/>
          </ac:spMkLst>
        </pc:spChg>
        <pc:graphicFrameChg chg="mod">
          <ac:chgData name="Marie Boman-Davis" userId="00944f0d-2dd6-4f5a-b517-8c8938916c63" providerId="ADAL" clId="{AE29B615-784F-485D-9B01-1EE3705CDDE4}" dt="2022-10-15T19:37:31.817" v="3048"/>
          <ac:graphicFrameMkLst>
            <pc:docMk/>
            <pc:sldMk cId="695011190" sldId="280"/>
            <ac:graphicFrameMk id="4" creationId="{FF5DB87B-0A89-4D21-9661-1A41E14957CD}"/>
          </ac:graphicFrameMkLst>
        </pc:graphicFrameChg>
      </pc:sldChg>
      <pc:sldChg chg="addSp modSp add del mod">
        <pc:chgData name="Marie Boman-Davis" userId="00944f0d-2dd6-4f5a-b517-8c8938916c63" providerId="ADAL" clId="{AE29B615-784F-485D-9B01-1EE3705CDDE4}" dt="2022-10-15T20:06:26.110" v="3215" actId="47"/>
        <pc:sldMkLst>
          <pc:docMk/>
          <pc:sldMk cId="2153731558" sldId="281"/>
        </pc:sldMkLst>
        <pc:spChg chg="mod">
          <ac:chgData name="Marie Boman-Davis" userId="00944f0d-2dd6-4f5a-b517-8c8938916c63" providerId="ADAL" clId="{AE29B615-784F-485D-9B01-1EE3705CDDE4}" dt="2022-10-15T17:56:58.910" v="361" actId="20577"/>
          <ac:spMkLst>
            <pc:docMk/>
            <pc:sldMk cId="2153731558" sldId="281"/>
            <ac:spMk id="2" creationId="{C06B3220-C50B-4BBF-8603-ED5131524509}"/>
          </ac:spMkLst>
        </pc:spChg>
        <pc:spChg chg="mod">
          <ac:chgData name="Marie Boman-Davis" userId="00944f0d-2dd6-4f5a-b517-8c8938916c63" providerId="ADAL" clId="{AE29B615-784F-485D-9B01-1EE3705CDDE4}" dt="2022-10-15T19:44:38.358" v="3177" actId="20577"/>
          <ac:spMkLst>
            <pc:docMk/>
            <pc:sldMk cId="2153731558" sldId="281"/>
            <ac:spMk id="3" creationId="{7EBACA9F-01F3-4726-84A4-69DBFFBF005D}"/>
          </ac:spMkLst>
        </pc:spChg>
        <pc:spChg chg="add mod">
          <ac:chgData name="Marie Boman-Davis" userId="00944f0d-2dd6-4f5a-b517-8c8938916c63" providerId="ADAL" clId="{AE29B615-784F-485D-9B01-1EE3705CDDE4}" dt="2022-10-15T19:44:40.107" v="3178"/>
          <ac:spMkLst>
            <pc:docMk/>
            <pc:sldMk cId="2153731558" sldId="281"/>
            <ac:spMk id="4" creationId="{29121ADB-FCC5-481E-B8D3-878C7A6EE14E}"/>
          </ac:spMkLst>
        </pc:spChg>
      </pc:sldChg>
      <pc:sldChg chg="addSp delSp modSp new mod modClrScheme chgLayout">
        <pc:chgData name="Marie Boman-Davis" userId="00944f0d-2dd6-4f5a-b517-8c8938916c63" providerId="ADAL" clId="{AE29B615-784F-485D-9B01-1EE3705CDDE4}" dt="2022-10-15T20:15:31.821" v="3322"/>
        <pc:sldMkLst>
          <pc:docMk/>
          <pc:sldMk cId="1807060813" sldId="282"/>
        </pc:sldMkLst>
        <pc:spChg chg="mod ord">
          <ac:chgData name="Marie Boman-Davis" userId="00944f0d-2dd6-4f5a-b517-8c8938916c63" providerId="ADAL" clId="{AE29B615-784F-485D-9B01-1EE3705CDDE4}" dt="2022-10-15T19:50:31.899" v="3183" actId="1076"/>
          <ac:spMkLst>
            <pc:docMk/>
            <pc:sldMk cId="1807060813" sldId="282"/>
            <ac:spMk id="2" creationId="{4E26082A-00A9-49CD-9DBB-42A849A85A6F}"/>
          </ac:spMkLst>
        </pc:spChg>
        <pc:spChg chg="del mod ord">
          <ac:chgData name="Marie Boman-Davis" userId="00944f0d-2dd6-4f5a-b517-8c8938916c63" providerId="ADAL" clId="{AE29B615-784F-485D-9B01-1EE3705CDDE4}" dt="2022-10-15T18:00:31.987" v="478" actId="700"/>
          <ac:spMkLst>
            <pc:docMk/>
            <pc:sldMk cId="1807060813" sldId="282"/>
            <ac:spMk id="3" creationId="{462B3A27-7453-44B3-B51C-6B8F129D835A}"/>
          </ac:spMkLst>
        </pc:spChg>
        <pc:spChg chg="add mod ord">
          <ac:chgData name="Marie Boman-Davis" userId="00944f0d-2dd6-4f5a-b517-8c8938916c63" providerId="ADAL" clId="{AE29B615-784F-485D-9B01-1EE3705CDDE4}" dt="2022-10-15T20:15:31.821" v="3322"/>
          <ac:spMkLst>
            <pc:docMk/>
            <pc:sldMk cId="1807060813" sldId="282"/>
            <ac:spMk id="4" creationId="{22B3C6E8-4F94-4CC5-9421-382F763D9344}"/>
          </ac:spMkLst>
        </pc:spChg>
        <pc:spChg chg="add mod">
          <ac:chgData name="Marie Boman-Davis" userId="00944f0d-2dd6-4f5a-b517-8c8938916c63" providerId="ADAL" clId="{AE29B615-784F-485D-9B01-1EE3705CDDE4}" dt="2022-10-15T19:44:09.545" v="3170"/>
          <ac:spMkLst>
            <pc:docMk/>
            <pc:sldMk cId="1807060813" sldId="282"/>
            <ac:spMk id="5" creationId="{A5554D25-9926-4508-ADC0-2E5B32DFAECF}"/>
          </ac:spMkLst>
        </pc:spChg>
      </pc:sldChg>
      <pc:sldChg chg="addSp delSp modSp new mod">
        <pc:chgData name="Marie Boman-Davis" userId="00944f0d-2dd6-4f5a-b517-8c8938916c63" providerId="ADAL" clId="{AE29B615-784F-485D-9B01-1EE3705CDDE4}" dt="2022-10-15T19:44:11.888" v="3171"/>
        <pc:sldMkLst>
          <pc:docMk/>
          <pc:sldMk cId="344845399" sldId="283"/>
        </pc:sldMkLst>
        <pc:spChg chg="mod">
          <ac:chgData name="Marie Boman-Davis" userId="00944f0d-2dd6-4f5a-b517-8c8938916c63" providerId="ADAL" clId="{AE29B615-784F-485D-9B01-1EE3705CDDE4}" dt="2022-10-15T19:31:00.087" v="2962" actId="404"/>
          <ac:spMkLst>
            <pc:docMk/>
            <pc:sldMk cId="344845399" sldId="283"/>
            <ac:spMk id="2" creationId="{1B437720-9D9A-4F06-9F47-583C221FFF30}"/>
          </ac:spMkLst>
        </pc:spChg>
        <pc:spChg chg="del">
          <ac:chgData name="Marie Boman-Davis" userId="00944f0d-2dd6-4f5a-b517-8c8938916c63" providerId="ADAL" clId="{AE29B615-784F-485D-9B01-1EE3705CDDE4}" dt="2022-10-15T18:03:47.123" v="597" actId="3680"/>
          <ac:spMkLst>
            <pc:docMk/>
            <pc:sldMk cId="344845399" sldId="283"/>
            <ac:spMk id="3" creationId="{BFC9F26A-A458-4508-9352-61ABA9BAC695}"/>
          </ac:spMkLst>
        </pc:spChg>
        <pc:spChg chg="add del mod">
          <ac:chgData name="Marie Boman-Davis" userId="00944f0d-2dd6-4f5a-b517-8c8938916c63" providerId="ADAL" clId="{AE29B615-784F-485D-9B01-1EE3705CDDE4}" dt="2022-10-15T18:31:00.615" v="1790" actId="478"/>
          <ac:spMkLst>
            <pc:docMk/>
            <pc:sldMk cId="344845399" sldId="283"/>
            <ac:spMk id="6" creationId="{ACB3C828-529F-4852-A865-C03BA314F134}"/>
          </ac:spMkLst>
        </pc:spChg>
        <pc:spChg chg="add mod">
          <ac:chgData name="Marie Boman-Davis" userId="00944f0d-2dd6-4f5a-b517-8c8938916c63" providerId="ADAL" clId="{AE29B615-784F-485D-9B01-1EE3705CDDE4}" dt="2022-10-15T19:44:11.888" v="3171"/>
          <ac:spMkLst>
            <pc:docMk/>
            <pc:sldMk cId="344845399" sldId="283"/>
            <ac:spMk id="7" creationId="{9FD53F62-7E23-4DA0-A6A9-D615D8821BFD}"/>
          </ac:spMkLst>
        </pc:spChg>
        <pc:graphicFrameChg chg="add del mod ord modGraphic">
          <ac:chgData name="Marie Boman-Davis" userId="00944f0d-2dd6-4f5a-b517-8c8938916c63" providerId="ADAL" clId="{AE29B615-784F-485D-9B01-1EE3705CDDE4}" dt="2022-10-15T19:18:01.330" v="2460" actId="20577"/>
          <ac:graphicFrameMkLst>
            <pc:docMk/>
            <pc:sldMk cId="344845399" sldId="283"/>
            <ac:graphicFrameMk id="4" creationId="{116DB245-1B57-4F0A-B144-8483C2F0F216}"/>
          </ac:graphicFrameMkLst>
        </pc:graphicFrameChg>
      </pc:sldChg>
      <pc:sldChg chg="addSp delSp modSp add del mod modClrScheme chgLayout">
        <pc:chgData name="Marie Boman-Davis" userId="00944f0d-2dd6-4f5a-b517-8c8938916c63" providerId="ADAL" clId="{AE29B615-784F-485D-9B01-1EE3705CDDE4}" dt="2022-10-15T18:03:18.031" v="595" actId="47"/>
        <pc:sldMkLst>
          <pc:docMk/>
          <pc:sldMk cId="3394413136" sldId="283"/>
        </pc:sldMkLst>
        <pc:spChg chg="mod ord">
          <ac:chgData name="Marie Boman-Davis" userId="00944f0d-2dd6-4f5a-b517-8c8938916c63" providerId="ADAL" clId="{AE29B615-784F-485D-9B01-1EE3705CDDE4}" dt="2022-10-15T18:01:07.432" v="540" actId="700"/>
          <ac:spMkLst>
            <pc:docMk/>
            <pc:sldMk cId="3394413136" sldId="283"/>
            <ac:spMk id="2" creationId="{4E26082A-00A9-49CD-9DBB-42A849A85A6F}"/>
          </ac:spMkLst>
        </pc:spChg>
        <pc:spChg chg="add mod ord">
          <ac:chgData name="Marie Boman-Davis" userId="00944f0d-2dd6-4f5a-b517-8c8938916c63" providerId="ADAL" clId="{AE29B615-784F-485D-9B01-1EE3705CDDE4}" dt="2022-10-15T18:01:11.149" v="556" actId="20577"/>
          <ac:spMkLst>
            <pc:docMk/>
            <pc:sldMk cId="3394413136" sldId="283"/>
            <ac:spMk id="3" creationId="{465203EE-8498-4D4C-8471-D0C017C13CB7}"/>
          </ac:spMkLst>
        </pc:spChg>
        <pc:spChg chg="del mod ord">
          <ac:chgData name="Marie Boman-Davis" userId="00944f0d-2dd6-4f5a-b517-8c8938916c63" providerId="ADAL" clId="{AE29B615-784F-485D-9B01-1EE3705CDDE4}" dt="2022-10-15T18:01:07.432" v="540" actId="700"/>
          <ac:spMkLst>
            <pc:docMk/>
            <pc:sldMk cId="3394413136" sldId="283"/>
            <ac:spMk id="4" creationId="{22B3C6E8-4F94-4CC5-9421-382F763D9344}"/>
          </ac:spMkLst>
        </pc:spChg>
        <pc:spChg chg="add mod ord">
          <ac:chgData name="Marie Boman-Davis" userId="00944f0d-2dd6-4f5a-b517-8c8938916c63" providerId="ADAL" clId="{AE29B615-784F-485D-9B01-1EE3705CDDE4}" dt="2022-10-15T18:01:07.432" v="540" actId="700"/>
          <ac:spMkLst>
            <pc:docMk/>
            <pc:sldMk cId="3394413136" sldId="283"/>
            <ac:spMk id="5" creationId="{E5118E28-5ABF-4DFA-A234-8155778D03F7}"/>
          </ac:spMkLst>
        </pc:spChg>
        <pc:spChg chg="add mod ord">
          <ac:chgData name="Marie Boman-Davis" userId="00944f0d-2dd6-4f5a-b517-8c8938916c63" providerId="ADAL" clId="{AE29B615-784F-485D-9B01-1EE3705CDDE4}" dt="2022-10-15T18:01:13.327" v="565" actId="20577"/>
          <ac:spMkLst>
            <pc:docMk/>
            <pc:sldMk cId="3394413136" sldId="283"/>
            <ac:spMk id="6" creationId="{4BA31970-4D4C-4FBD-9527-1C37171F6F2D}"/>
          </ac:spMkLst>
        </pc:spChg>
        <pc:spChg chg="add mod ord">
          <ac:chgData name="Marie Boman-Davis" userId="00944f0d-2dd6-4f5a-b517-8c8938916c63" providerId="ADAL" clId="{AE29B615-784F-485D-9B01-1EE3705CDDE4}" dt="2022-10-15T18:01:07.432" v="540" actId="700"/>
          <ac:spMkLst>
            <pc:docMk/>
            <pc:sldMk cId="3394413136" sldId="283"/>
            <ac:spMk id="7" creationId="{947099A1-28EC-4C0D-AE70-CAC50578ED30}"/>
          </ac:spMkLst>
        </pc:spChg>
        <pc:spChg chg="add mod">
          <ac:chgData name="Marie Boman-Davis" userId="00944f0d-2dd6-4f5a-b517-8c8938916c63" providerId="ADAL" clId="{AE29B615-784F-485D-9B01-1EE3705CDDE4}" dt="2022-10-15T18:01:24.622" v="577" actId="20577"/>
          <ac:spMkLst>
            <pc:docMk/>
            <pc:sldMk cId="3394413136" sldId="283"/>
            <ac:spMk id="8" creationId="{65AB3450-C31E-4A9D-B49D-542193FF80CF}"/>
          </ac:spMkLst>
        </pc:spChg>
      </pc:sldChg>
      <pc:sldChg chg="addSp modSp add mod">
        <pc:chgData name="Marie Boman-Davis" userId="00944f0d-2dd6-4f5a-b517-8c8938916c63" providerId="ADAL" clId="{AE29B615-784F-485D-9B01-1EE3705CDDE4}" dt="2022-10-15T19:44:15.938" v="3173"/>
        <pc:sldMkLst>
          <pc:docMk/>
          <pc:sldMk cId="4005351540" sldId="284"/>
        </pc:sldMkLst>
        <pc:spChg chg="mod">
          <ac:chgData name="Marie Boman-Davis" userId="00944f0d-2dd6-4f5a-b517-8c8938916c63" providerId="ADAL" clId="{AE29B615-784F-485D-9B01-1EE3705CDDE4}" dt="2022-10-15T19:31:38.067" v="2977" actId="255"/>
          <ac:spMkLst>
            <pc:docMk/>
            <pc:sldMk cId="4005351540" sldId="284"/>
            <ac:spMk id="2" creationId="{1B437720-9D9A-4F06-9F47-583C221FFF30}"/>
          </ac:spMkLst>
        </pc:spChg>
        <pc:spChg chg="add mod">
          <ac:chgData name="Marie Boman-Davis" userId="00944f0d-2dd6-4f5a-b517-8c8938916c63" providerId="ADAL" clId="{AE29B615-784F-485D-9B01-1EE3705CDDE4}" dt="2022-10-15T19:44:15.938" v="3173"/>
          <ac:spMkLst>
            <pc:docMk/>
            <pc:sldMk cId="4005351540" sldId="284"/>
            <ac:spMk id="5" creationId="{0EC3F734-947A-44A2-8614-E15572522C95}"/>
          </ac:spMkLst>
        </pc:spChg>
        <pc:graphicFrameChg chg="mod modGraphic">
          <ac:chgData name="Marie Boman-Davis" userId="00944f0d-2dd6-4f5a-b517-8c8938916c63" providerId="ADAL" clId="{AE29B615-784F-485D-9B01-1EE3705CDDE4}" dt="2022-10-15T19:41:29.910" v="3139" actId="20577"/>
          <ac:graphicFrameMkLst>
            <pc:docMk/>
            <pc:sldMk cId="4005351540" sldId="284"/>
            <ac:graphicFrameMk id="4" creationId="{116DB245-1B57-4F0A-B144-8483C2F0F216}"/>
          </ac:graphicFrameMkLst>
        </pc:graphicFrameChg>
      </pc:sldChg>
      <pc:sldChg chg="addSp modSp add mod ord">
        <pc:chgData name="Marie Boman-Davis" userId="00944f0d-2dd6-4f5a-b517-8c8938916c63" providerId="ADAL" clId="{AE29B615-784F-485D-9B01-1EE3705CDDE4}" dt="2022-10-15T20:15:31.821" v="3322"/>
        <pc:sldMkLst>
          <pc:docMk/>
          <pc:sldMk cId="2347702388" sldId="285"/>
        </pc:sldMkLst>
        <pc:spChg chg="mod">
          <ac:chgData name="Marie Boman-Davis" userId="00944f0d-2dd6-4f5a-b517-8c8938916c63" providerId="ADAL" clId="{AE29B615-784F-485D-9B01-1EE3705CDDE4}" dt="2022-10-15T19:31:22.464" v="2970" actId="255"/>
          <ac:spMkLst>
            <pc:docMk/>
            <pc:sldMk cId="2347702388" sldId="285"/>
            <ac:spMk id="2" creationId="{1B437720-9D9A-4F06-9F47-583C221FFF30}"/>
          </ac:spMkLst>
        </pc:spChg>
        <pc:spChg chg="add mod">
          <ac:chgData name="Marie Boman-Davis" userId="00944f0d-2dd6-4f5a-b517-8c8938916c63" providerId="ADAL" clId="{AE29B615-784F-485D-9B01-1EE3705CDDE4}" dt="2022-10-15T19:44:13.759" v="3172"/>
          <ac:spMkLst>
            <pc:docMk/>
            <pc:sldMk cId="2347702388" sldId="285"/>
            <ac:spMk id="5" creationId="{63671778-1234-4D01-B93D-66220512FF6D}"/>
          </ac:spMkLst>
        </pc:spChg>
        <pc:graphicFrameChg chg="mod modGraphic">
          <ac:chgData name="Marie Boman-Davis" userId="00944f0d-2dd6-4f5a-b517-8c8938916c63" providerId="ADAL" clId="{AE29B615-784F-485D-9B01-1EE3705CDDE4}" dt="2022-10-15T20:15:31.821" v="3322"/>
          <ac:graphicFrameMkLst>
            <pc:docMk/>
            <pc:sldMk cId="2347702388" sldId="285"/>
            <ac:graphicFrameMk id="4" creationId="{116DB245-1B57-4F0A-B144-8483C2F0F216}"/>
          </ac:graphicFrameMkLst>
        </pc:graphicFrameChg>
      </pc:sldChg>
      <pc:sldChg chg="modSp add del mod">
        <pc:chgData name="Marie Boman-Davis" userId="00944f0d-2dd6-4f5a-b517-8c8938916c63" providerId="ADAL" clId="{AE29B615-784F-485D-9B01-1EE3705CDDE4}" dt="2022-10-15T19:42:41.251" v="3160" actId="47"/>
        <pc:sldMkLst>
          <pc:docMk/>
          <pc:sldMk cId="903835148" sldId="286"/>
        </pc:sldMkLst>
        <pc:spChg chg="mod">
          <ac:chgData name="Marie Boman-Davis" userId="00944f0d-2dd6-4f5a-b517-8c8938916c63" providerId="ADAL" clId="{AE29B615-784F-485D-9B01-1EE3705CDDE4}" dt="2022-10-15T19:38:30.067" v="3059" actId="255"/>
          <ac:spMkLst>
            <pc:docMk/>
            <pc:sldMk cId="903835148" sldId="286"/>
            <ac:spMk id="2" creationId="{1B437720-9D9A-4F06-9F47-583C221FFF30}"/>
          </ac:spMkLst>
        </pc:spChg>
        <pc:graphicFrameChg chg="mod modGraphic">
          <ac:chgData name="Marie Boman-Davis" userId="00944f0d-2dd6-4f5a-b517-8c8938916c63" providerId="ADAL" clId="{AE29B615-784F-485D-9B01-1EE3705CDDE4}" dt="2022-10-15T19:42:34.774" v="3158" actId="21"/>
          <ac:graphicFrameMkLst>
            <pc:docMk/>
            <pc:sldMk cId="903835148" sldId="286"/>
            <ac:graphicFrameMk id="4" creationId="{116DB245-1B57-4F0A-B144-8483C2F0F216}"/>
          </ac:graphicFrameMkLst>
        </pc:graphicFrameChg>
      </pc:sldChg>
      <pc:sldChg chg="addSp modSp add mod">
        <pc:chgData name="Marie Boman-Davis" userId="00944f0d-2dd6-4f5a-b517-8c8938916c63" providerId="ADAL" clId="{AE29B615-784F-485D-9B01-1EE3705CDDE4}" dt="2022-10-15T19:44:17.589" v="3174"/>
        <pc:sldMkLst>
          <pc:docMk/>
          <pc:sldMk cId="1813920120" sldId="287"/>
        </pc:sldMkLst>
        <pc:spChg chg="mod">
          <ac:chgData name="Marie Boman-Davis" userId="00944f0d-2dd6-4f5a-b517-8c8938916c63" providerId="ADAL" clId="{AE29B615-784F-485D-9B01-1EE3705CDDE4}" dt="2022-10-15T19:42:27.581" v="3157"/>
          <ac:spMkLst>
            <pc:docMk/>
            <pc:sldMk cId="1813920120" sldId="287"/>
            <ac:spMk id="2" creationId="{1B437720-9D9A-4F06-9F47-583C221FFF30}"/>
          </ac:spMkLst>
        </pc:spChg>
        <pc:spChg chg="add mod">
          <ac:chgData name="Marie Boman-Davis" userId="00944f0d-2dd6-4f5a-b517-8c8938916c63" providerId="ADAL" clId="{AE29B615-784F-485D-9B01-1EE3705CDDE4}" dt="2022-10-15T19:44:17.589" v="3174"/>
          <ac:spMkLst>
            <pc:docMk/>
            <pc:sldMk cId="1813920120" sldId="287"/>
            <ac:spMk id="5" creationId="{AE23DB12-C946-4CBE-8FA7-5D8B84FF0D19}"/>
          </ac:spMkLst>
        </pc:spChg>
        <pc:graphicFrameChg chg="mod">
          <ac:chgData name="Marie Boman-Davis" userId="00944f0d-2dd6-4f5a-b517-8c8938916c63" providerId="ADAL" clId="{AE29B615-784F-485D-9B01-1EE3705CDDE4}" dt="2022-10-15T19:42:38.253" v="3159"/>
          <ac:graphicFrameMkLst>
            <pc:docMk/>
            <pc:sldMk cId="1813920120" sldId="287"/>
            <ac:graphicFrameMk id="4" creationId="{116DB245-1B57-4F0A-B144-8483C2F0F216}"/>
          </ac:graphicFrameMkLst>
        </pc:graphicFrameChg>
      </pc:sldChg>
      <pc:sldChg chg="modSp add del">
        <pc:chgData name="Marie Boman-Davis" userId="00944f0d-2dd6-4f5a-b517-8c8938916c63" providerId="ADAL" clId="{AE29B615-784F-485D-9B01-1EE3705CDDE4}" dt="2022-10-15T20:06:26.110" v="3215" actId="47"/>
        <pc:sldMkLst>
          <pc:docMk/>
          <pc:sldMk cId="2349191690" sldId="288"/>
        </pc:sldMkLst>
        <pc:graphicFrameChg chg="mod">
          <ac:chgData name="Marie Boman-Davis" userId="00944f0d-2dd6-4f5a-b517-8c8938916c63" providerId="ADAL" clId="{AE29B615-784F-485D-9B01-1EE3705CDDE4}" dt="2022-10-15T19:53:09" v="3205" actId="20577"/>
          <ac:graphicFrameMkLst>
            <pc:docMk/>
            <pc:sldMk cId="2349191690" sldId="288"/>
            <ac:graphicFrameMk id="4" creationId="{FF5DB87B-0A89-4D21-9661-1A41E14957CD}"/>
          </ac:graphicFrameMkLst>
        </pc:graphicFrameChg>
      </pc:sldChg>
      <pc:sldChg chg="modSp add">
        <pc:chgData name="Marie Boman-Davis" userId="00944f0d-2dd6-4f5a-b517-8c8938916c63" providerId="ADAL" clId="{AE29B615-784F-485D-9B01-1EE3705CDDE4}" dt="2022-10-15T20:09:45.184" v="3218"/>
        <pc:sldMkLst>
          <pc:docMk/>
          <pc:sldMk cId="1947321544" sldId="289"/>
        </pc:sldMkLst>
        <pc:graphicFrameChg chg="mod">
          <ac:chgData name="Marie Boman-Davis" userId="00944f0d-2dd6-4f5a-b517-8c8938916c63" providerId="ADAL" clId="{AE29B615-784F-485D-9B01-1EE3705CDDE4}" dt="2022-10-15T20:09:45.184" v="3218"/>
          <ac:graphicFrameMkLst>
            <pc:docMk/>
            <pc:sldMk cId="1947321544" sldId="289"/>
            <ac:graphicFrameMk id="4" creationId="{FF5DB87B-0A89-4D21-9661-1A41E14957CD}"/>
          </ac:graphicFrameMkLst>
        </pc:graphicFrameChg>
      </pc:sldChg>
      <pc:sldChg chg="modSp add">
        <pc:chgData name="Marie Boman-Davis" userId="00944f0d-2dd6-4f5a-b517-8c8938916c63" providerId="ADAL" clId="{AE29B615-784F-485D-9B01-1EE3705CDDE4}" dt="2022-10-15T20:15:31.821" v="3322"/>
        <pc:sldMkLst>
          <pc:docMk/>
          <pc:sldMk cId="4259868016" sldId="290"/>
        </pc:sldMkLst>
        <pc:graphicFrameChg chg="mod">
          <ac:chgData name="Marie Boman-Davis" userId="00944f0d-2dd6-4f5a-b517-8c8938916c63" providerId="ADAL" clId="{AE29B615-784F-485D-9B01-1EE3705CDDE4}" dt="2022-10-15T20:15:31.821" v="3322"/>
          <ac:graphicFrameMkLst>
            <pc:docMk/>
            <pc:sldMk cId="4259868016" sldId="290"/>
            <ac:graphicFrameMk id="4" creationId="{FF5DB87B-0A89-4D21-9661-1A41E14957CD}"/>
          </ac:graphicFrameMkLst>
        </pc:graphicFrameChg>
      </pc:sldChg>
      <pc:sldChg chg="modSp add">
        <pc:chgData name="Marie Boman-Davis" userId="00944f0d-2dd6-4f5a-b517-8c8938916c63" providerId="ADAL" clId="{AE29B615-784F-485D-9B01-1EE3705CDDE4}" dt="2022-10-15T20:15:34.017" v="3323" actId="20577"/>
        <pc:sldMkLst>
          <pc:docMk/>
          <pc:sldMk cId="1475975647" sldId="291"/>
        </pc:sldMkLst>
        <pc:graphicFrameChg chg="mod">
          <ac:chgData name="Marie Boman-Davis" userId="00944f0d-2dd6-4f5a-b517-8c8938916c63" providerId="ADAL" clId="{AE29B615-784F-485D-9B01-1EE3705CDDE4}" dt="2022-10-15T20:15:34.017" v="3323" actId="20577"/>
          <ac:graphicFrameMkLst>
            <pc:docMk/>
            <pc:sldMk cId="1475975647" sldId="291"/>
            <ac:graphicFrameMk id="4" creationId="{FF5DB87B-0A89-4D21-9661-1A41E14957CD}"/>
          </ac:graphicFrameMkLst>
        </pc:graphicFrame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0A9FAA-1860-4279-BDC8-3C4161D9351A}" type="doc">
      <dgm:prSet loTypeId="urn:microsoft.com/office/officeart/2005/8/layout/hierarchy4" loCatId="hierarchy" qsTypeId="urn:microsoft.com/office/officeart/2005/8/quickstyle/simple1" qsCatId="simple" csTypeId="urn:microsoft.com/office/officeart/2005/8/colors/accent1_2" csCatId="accent1" phldr="1"/>
      <dgm:spPr/>
      <dgm:t>
        <a:bodyPr/>
        <a:lstStyle/>
        <a:p>
          <a:endParaRPr lang="en-US"/>
        </a:p>
      </dgm:t>
    </dgm:pt>
    <dgm:pt modelId="{3189A325-3852-4023-9617-65ED1183A6D8}">
      <dgm:prSet phldrT="[Text]" custT="1"/>
      <dgm:spPr/>
      <dgm:t>
        <a:bodyPr/>
        <a:lstStyle/>
        <a:p>
          <a:r>
            <a:rPr lang="en-US" sz="3000" dirty="0"/>
            <a:t>Local Public Health Authority (ORS 431.413)</a:t>
          </a:r>
        </a:p>
        <a:p>
          <a:r>
            <a:rPr lang="en-US" sz="2400" dirty="0"/>
            <a:t>Duties of governing bodies of local public health authorities (ORS 431.415)</a:t>
          </a:r>
          <a:br>
            <a:rPr lang="en-US" sz="2400" dirty="0"/>
          </a:br>
          <a:r>
            <a:rPr lang="en-US" sz="2400" dirty="0"/>
            <a:t>Public health advisory boards (ORS 431.447)</a:t>
          </a:r>
          <a:br>
            <a:rPr lang="en-US" sz="2400" dirty="0"/>
          </a:br>
          <a:r>
            <a:rPr lang="en-US" sz="2400" dirty="0"/>
            <a:t>Appointed Local Public Health Administrator (ORS 431.418)</a:t>
          </a:r>
        </a:p>
      </dgm:t>
    </dgm:pt>
    <dgm:pt modelId="{35869D2E-51FA-4DC9-B090-63009FCB6A36}" type="parTrans" cxnId="{38A5319D-BB06-4EA0-8DA5-47F8E844732A}">
      <dgm:prSet/>
      <dgm:spPr/>
      <dgm:t>
        <a:bodyPr/>
        <a:lstStyle/>
        <a:p>
          <a:endParaRPr lang="en-US"/>
        </a:p>
      </dgm:t>
    </dgm:pt>
    <dgm:pt modelId="{211BE139-427C-4D71-A414-026D1E753C50}" type="sibTrans" cxnId="{38A5319D-BB06-4EA0-8DA5-47F8E844732A}">
      <dgm:prSet/>
      <dgm:spPr/>
      <dgm:t>
        <a:bodyPr/>
        <a:lstStyle/>
        <a:p>
          <a:endParaRPr lang="en-US"/>
        </a:p>
      </dgm:t>
    </dgm:pt>
    <dgm:pt modelId="{91C315FA-9621-4AA3-96C2-5C8A747BBF32}">
      <dgm:prSet phldrT="[Text]" custT="1"/>
      <dgm:spPr/>
      <dgm:t>
        <a:bodyPr/>
        <a:lstStyle/>
        <a:p>
          <a:r>
            <a:rPr lang="en-US" sz="2600" b="0" i="0" dirty="0"/>
            <a:t>Foundational Programs</a:t>
          </a:r>
        </a:p>
        <a:p>
          <a:r>
            <a:rPr lang="en-US" sz="2600" b="0" i="0" dirty="0"/>
            <a:t>ORS 431.141</a:t>
          </a:r>
          <a:endParaRPr lang="en-US" sz="2600" b="0" dirty="0"/>
        </a:p>
      </dgm:t>
    </dgm:pt>
    <dgm:pt modelId="{4E2DAA28-BF8F-434A-BD52-C2FD318FA6D7}" type="parTrans" cxnId="{3EB482C5-9893-454E-AC59-B3B7D7B6C4D3}">
      <dgm:prSet/>
      <dgm:spPr/>
      <dgm:t>
        <a:bodyPr/>
        <a:lstStyle/>
        <a:p>
          <a:endParaRPr lang="en-US"/>
        </a:p>
      </dgm:t>
    </dgm:pt>
    <dgm:pt modelId="{A6180E0A-2D36-482D-ADC6-77588AAB3B41}" type="sibTrans" cxnId="{3EB482C5-9893-454E-AC59-B3B7D7B6C4D3}">
      <dgm:prSet/>
      <dgm:spPr/>
      <dgm:t>
        <a:bodyPr/>
        <a:lstStyle/>
        <a:p>
          <a:endParaRPr lang="en-US"/>
        </a:p>
      </dgm:t>
    </dgm:pt>
    <dgm:pt modelId="{79DFBD8B-04D9-4519-B58C-FBE89C30F7B8}">
      <dgm:prSet phldrT="[Text]"/>
      <dgm:spPr/>
      <dgm:t>
        <a:bodyPr/>
        <a:lstStyle/>
        <a:p>
          <a:r>
            <a:rPr lang="en-US" dirty="0"/>
            <a:t>Communicable disease</a:t>
          </a:r>
          <a:br>
            <a:rPr lang="en-US" dirty="0"/>
          </a:br>
          <a:r>
            <a:rPr lang="en-US" dirty="0"/>
            <a:t>ORS 431.142</a:t>
          </a:r>
        </a:p>
      </dgm:t>
    </dgm:pt>
    <dgm:pt modelId="{3C263A60-72F7-45E2-9B34-E458C47E897A}" type="parTrans" cxnId="{1D62ADC7-39C6-418F-9E43-F122F9A32D8D}">
      <dgm:prSet/>
      <dgm:spPr/>
      <dgm:t>
        <a:bodyPr/>
        <a:lstStyle/>
        <a:p>
          <a:endParaRPr lang="en-US"/>
        </a:p>
      </dgm:t>
    </dgm:pt>
    <dgm:pt modelId="{53830473-4689-450D-B21C-4249B140A2A5}" type="sibTrans" cxnId="{1D62ADC7-39C6-418F-9E43-F122F9A32D8D}">
      <dgm:prSet/>
      <dgm:spPr/>
      <dgm:t>
        <a:bodyPr/>
        <a:lstStyle/>
        <a:p>
          <a:endParaRPr lang="en-US"/>
        </a:p>
      </dgm:t>
    </dgm:pt>
    <dgm:pt modelId="{C88FB256-0F11-4F47-8AF0-7235C775D5D0}">
      <dgm:prSet/>
      <dgm:spPr/>
      <dgm:t>
        <a:bodyPr/>
        <a:lstStyle/>
        <a:p>
          <a:r>
            <a:rPr lang="en-US" dirty="0"/>
            <a:t>Environmental health</a:t>
          </a:r>
          <a:br>
            <a:rPr lang="en-US" dirty="0"/>
          </a:br>
          <a:r>
            <a:rPr lang="en-US" dirty="0"/>
            <a:t>ORS 431.143</a:t>
          </a:r>
        </a:p>
      </dgm:t>
    </dgm:pt>
    <dgm:pt modelId="{BEA05A2F-4351-4197-93F3-0F58866FF2EA}" type="parTrans" cxnId="{1232A7DC-85E6-4593-89F7-8E144195AAAA}">
      <dgm:prSet/>
      <dgm:spPr/>
      <dgm:t>
        <a:bodyPr/>
        <a:lstStyle/>
        <a:p>
          <a:endParaRPr lang="en-US"/>
        </a:p>
      </dgm:t>
    </dgm:pt>
    <dgm:pt modelId="{6B5311D1-2C77-45B3-ABC0-FE7220508BF2}" type="sibTrans" cxnId="{1232A7DC-85E6-4593-89F7-8E144195AAAA}">
      <dgm:prSet/>
      <dgm:spPr/>
      <dgm:t>
        <a:bodyPr/>
        <a:lstStyle/>
        <a:p>
          <a:endParaRPr lang="en-US"/>
        </a:p>
      </dgm:t>
    </dgm:pt>
    <dgm:pt modelId="{49C52EAD-EED2-4F35-B584-5D560C7C2055}">
      <dgm:prSet/>
      <dgm:spPr/>
      <dgm:t>
        <a:bodyPr/>
        <a:lstStyle/>
        <a:p>
          <a:r>
            <a:rPr lang="en-US" dirty="0"/>
            <a:t>Injury and disease and promotion of health</a:t>
          </a:r>
          <a:br>
            <a:rPr lang="en-US" dirty="0"/>
          </a:br>
          <a:r>
            <a:rPr lang="en-US" dirty="0"/>
            <a:t>ORS 431.144</a:t>
          </a:r>
        </a:p>
      </dgm:t>
    </dgm:pt>
    <dgm:pt modelId="{61DF053A-F1BF-460E-A5B8-2DB8BB23844A}" type="parTrans" cxnId="{469BFE21-E822-4B62-A01D-E695734B6879}">
      <dgm:prSet/>
      <dgm:spPr/>
      <dgm:t>
        <a:bodyPr/>
        <a:lstStyle/>
        <a:p>
          <a:endParaRPr lang="en-US"/>
        </a:p>
      </dgm:t>
    </dgm:pt>
    <dgm:pt modelId="{7765175E-EDE3-4771-8D83-8EBC4C8627D5}" type="sibTrans" cxnId="{469BFE21-E822-4B62-A01D-E695734B6879}">
      <dgm:prSet/>
      <dgm:spPr/>
      <dgm:t>
        <a:bodyPr/>
        <a:lstStyle/>
        <a:p>
          <a:endParaRPr lang="en-US"/>
        </a:p>
      </dgm:t>
    </dgm:pt>
    <dgm:pt modelId="{A30FBBDB-7FC2-4F64-A056-5DBAB228C981}">
      <dgm:prSet/>
      <dgm:spPr/>
      <dgm:t>
        <a:bodyPr/>
        <a:lstStyle/>
        <a:p>
          <a:r>
            <a:rPr lang="en-US" dirty="0"/>
            <a:t>Clinical preventive services</a:t>
          </a:r>
          <a:br>
            <a:rPr lang="en-US" dirty="0"/>
          </a:br>
          <a:r>
            <a:rPr lang="en-US" dirty="0"/>
            <a:t>ORS 431.145</a:t>
          </a:r>
        </a:p>
      </dgm:t>
    </dgm:pt>
    <dgm:pt modelId="{8097B1D2-FC2D-47AD-AF43-918A9036E0C7}" type="parTrans" cxnId="{25ABF579-C09F-4633-907B-4EB6096E6471}">
      <dgm:prSet/>
      <dgm:spPr/>
      <dgm:t>
        <a:bodyPr/>
        <a:lstStyle/>
        <a:p>
          <a:endParaRPr lang="en-US"/>
        </a:p>
      </dgm:t>
    </dgm:pt>
    <dgm:pt modelId="{1B4D3D8E-92CF-48CB-B9E8-27E79FF69460}" type="sibTrans" cxnId="{25ABF579-C09F-4633-907B-4EB6096E6471}">
      <dgm:prSet/>
      <dgm:spPr/>
      <dgm:t>
        <a:bodyPr/>
        <a:lstStyle/>
        <a:p>
          <a:endParaRPr lang="en-US"/>
        </a:p>
      </dgm:t>
    </dgm:pt>
    <dgm:pt modelId="{ACA4099F-A81C-42C7-AED0-8261FF297ADD}">
      <dgm:prSet phldrT="[Text]" custT="1"/>
      <dgm:spPr/>
      <dgm:t>
        <a:bodyPr/>
        <a:lstStyle/>
        <a:p>
          <a:r>
            <a:rPr lang="en-US" sz="2600" dirty="0"/>
            <a:t>Foundational Capabilities</a:t>
          </a:r>
          <a:br>
            <a:rPr lang="en-US" sz="2600" dirty="0"/>
          </a:br>
          <a:r>
            <a:rPr lang="en-US" sz="2600" dirty="0"/>
            <a:t>ORS 431.131</a:t>
          </a:r>
        </a:p>
      </dgm:t>
    </dgm:pt>
    <dgm:pt modelId="{B20BF75B-B4DD-4303-8BC9-727819649CE8}" type="sibTrans" cxnId="{C304AAF5-B386-4E4F-B395-84DAD7250E87}">
      <dgm:prSet/>
      <dgm:spPr/>
      <dgm:t>
        <a:bodyPr/>
        <a:lstStyle/>
        <a:p>
          <a:endParaRPr lang="en-US"/>
        </a:p>
      </dgm:t>
    </dgm:pt>
    <dgm:pt modelId="{3044806F-71CB-488D-BF06-98499BED6C5A}" type="parTrans" cxnId="{C304AAF5-B386-4E4F-B395-84DAD7250E87}">
      <dgm:prSet/>
      <dgm:spPr/>
      <dgm:t>
        <a:bodyPr/>
        <a:lstStyle/>
        <a:p>
          <a:endParaRPr lang="en-US"/>
        </a:p>
      </dgm:t>
    </dgm:pt>
    <dgm:pt modelId="{93260805-18E4-444C-9E81-7041CDDF396F}">
      <dgm:prSet phldrT="[Text]"/>
      <dgm:spPr/>
      <dgm:t>
        <a:bodyPr/>
        <a:lstStyle/>
        <a:p>
          <a:r>
            <a:rPr lang="en-US" b="0" i="0" dirty="0"/>
            <a:t>Assessment and epidemiology </a:t>
          </a:r>
          <a:br>
            <a:rPr lang="en-US" b="0" i="0" dirty="0"/>
          </a:br>
          <a:r>
            <a:rPr lang="en-US" b="0" i="0" dirty="0"/>
            <a:t>ORS 431.132</a:t>
          </a:r>
        </a:p>
      </dgm:t>
    </dgm:pt>
    <dgm:pt modelId="{2B954D45-3236-4EEA-B483-80EC6FC62ADC}" type="sibTrans" cxnId="{47AC829A-FAED-461F-A7B9-E8C07AC32802}">
      <dgm:prSet/>
      <dgm:spPr/>
      <dgm:t>
        <a:bodyPr/>
        <a:lstStyle/>
        <a:p>
          <a:endParaRPr lang="en-US"/>
        </a:p>
      </dgm:t>
    </dgm:pt>
    <dgm:pt modelId="{379DA540-0044-4400-A715-CCF74D4B91AE}" type="parTrans" cxnId="{47AC829A-FAED-461F-A7B9-E8C07AC32802}">
      <dgm:prSet/>
      <dgm:spPr/>
      <dgm:t>
        <a:bodyPr/>
        <a:lstStyle/>
        <a:p>
          <a:endParaRPr lang="en-US"/>
        </a:p>
      </dgm:t>
    </dgm:pt>
    <dgm:pt modelId="{3B39D8AD-48DA-4E73-AFE8-DEE73BB9E1B8}">
      <dgm:prSet phldrT="[Text]"/>
      <dgm:spPr/>
      <dgm:t>
        <a:bodyPr/>
        <a:lstStyle/>
        <a:p>
          <a:r>
            <a:rPr lang="en-US" b="0" i="0" dirty="0"/>
            <a:t>Emergency preparedness and response</a:t>
          </a:r>
          <a:br>
            <a:rPr lang="en-US" b="0" i="0" dirty="0"/>
          </a:br>
          <a:r>
            <a:rPr lang="en-US" b="0" i="0" dirty="0"/>
            <a:t>ORS 431.133</a:t>
          </a:r>
          <a:endParaRPr lang="en-US" dirty="0"/>
        </a:p>
      </dgm:t>
    </dgm:pt>
    <dgm:pt modelId="{8BD6174C-4B73-411C-BFE9-103F78B6EF23}" type="sibTrans" cxnId="{93CB18A7-6F51-4F96-A35E-785B1CA92702}">
      <dgm:prSet/>
      <dgm:spPr/>
      <dgm:t>
        <a:bodyPr/>
        <a:lstStyle/>
        <a:p>
          <a:endParaRPr lang="en-US"/>
        </a:p>
      </dgm:t>
    </dgm:pt>
    <dgm:pt modelId="{A823D105-BBA5-4F7E-A084-0D04D9BC2505}" type="parTrans" cxnId="{93CB18A7-6F51-4F96-A35E-785B1CA92702}">
      <dgm:prSet/>
      <dgm:spPr/>
      <dgm:t>
        <a:bodyPr/>
        <a:lstStyle/>
        <a:p>
          <a:endParaRPr lang="en-US"/>
        </a:p>
      </dgm:t>
    </dgm:pt>
    <dgm:pt modelId="{997ACF47-508C-4CB4-8735-F00E110D8544}">
      <dgm:prSet/>
      <dgm:spPr/>
      <dgm:t>
        <a:bodyPr/>
        <a:lstStyle/>
        <a:p>
          <a:r>
            <a:rPr lang="en-US" b="0" i="0" dirty="0"/>
            <a:t>Communications</a:t>
          </a:r>
          <a:br>
            <a:rPr lang="en-US" b="0" i="0" dirty="0"/>
          </a:br>
          <a:r>
            <a:rPr lang="en-US" b="0" i="0" dirty="0"/>
            <a:t>ORS 431.134</a:t>
          </a:r>
          <a:endParaRPr lang="en-US" dirty="0"/>
        </a:p>
      </dgm:t>
    </dgm:pt>
    <dgm:pt modelId="{FC388AB5-C4C0-4869-B5F6-B644B0478701}" type="sibTrans" cxnId="{EF63F135-1177-4780-B6D0-15DDA39104A0}">
      <dgm:prSet/>
      <dgm:spPr/>
      <dgm:t>
        <a:bodyPr/>
        <a:lstStyle/>
        <a:p>
          <a:endParaRPr lang="en-US"/>
        </a:p>
      </dgm:t>
    </dgm:pt>
    <dgm:pt modelId="{93652F66-FABD-4548-B00F-E57F2CA814AD}" type="parTrans" cxnId="{EF63F135-1177-4780-B6D0-15DDA39104A0}">
      <dgm:prSet/>
      <dgm:spPr/>
      <dgm:t>
        <a:bodyPr/>
        <a:lstStyle/>
        <a:p>
          <a:endParaRPr lang="en-US"/>
        </a:p>
      </dgm:t>
    </dgm:pt>
    <dgm:pt modelId="{29EA8300-AD1F-4081-BF96-6BC8479B675C}">
      <dgm:prSet/>
      <dgm:spPr/>
      <dgm:t>
        <a:bodyPr/>
        <a:lstStyle/>
        <a:p>
          <a:r>
            <a:rPr lang="en-US" dirty="0"/>
            <a:t>Policy and planning </a:t>
          </a:r>
          <a:br>
            <a:rPr lang="en-US" dirty="0"/>
          </a:br>
          <a:r>
            <a:rPr lang="en-US" dirty="0"/>
            <a:t>ORS 431.135</a:t>
          </a:r>
        </a:p>
      </dgm:t>
    </dgm:pt>
    <dgm:pt modelId="{7333B20F-F4CF-498E-A56A-3D955661E0B6}" type="sibTrans" cxnId="{576A66B3-15A4-4D5A-88C9-A93F66F7A677}">
      <dgm:prSet/>
      <dgm:spPr/>
      <dgm:t>
        <a:bodyPr/>
        <a:lstStyle/>
        <a:p>
          <a:endParaRPr lang="en-US"/>
        </a:p>
      </dgm:t>
    </dgm:pt>
    <dgm:pt modelId="{7BD01C0E-5C61-45F7-B1BA-4056B7484568}" type="parTrans" cxnId="{576A66B3-15A4-4D5A-88C9-A93F66F7A677}">
      <dgm:prSet/>
      <dgm:spPr/>
      <dgm:t>
        <a:bodyPr/>
        <a:lstStyle/>
        <a:p>
          <a:endParaRPr lang="en-US"/>
        </a:p>
      </dgm:t>
    </dgm:pt>
    <dgm:pt modelId="{2146037C-1FAD-4644-B580-BC008C73D78C}">
      <dgm:prSet/>
      <dgm:spPr/>
      <dgm:t>
        <a:bodyPr/>
        <a:lstStyle/>
        <a:p>
          <a:r>
            <a:rPr lang="en-US" dirty="0"/>
            <a:t>Leadership and organizational competencies </a:t>
          </a:r>
          <a:br>
            <a:rPr lang="en-US" dirty="0"/>
          </a:br>
          <a:r>
            <a:rPr lang="en-US" dirty="0"/>
            <a:t>ORS 431.136</a:t>
          </a:r>
        </a:p>
      </dgm:t>
    </dgm:pt>
    <dgm:pt modelId="{5F9851C8-04DF-409A-987A-11130F2CEC5D}" type="sibTrans" cxnId="{315B2922-0293-4792-8D1A-D8427DDCDE26}">
      <dgm:prSet/>
      <dgm:spPr/>
      <dgm:t>
        <a:bodyPr/>
        <a:lstStyle/>
        <a:p>
          <a:endParaRPr lang="en-US"/>
        </a:p>
      </dgm:t>
    </dgm:pt>
    <dgm:pt modelId="{62CA68CB-C6F7-45E9-B123-FC722CD0283D}" type="parTrans" cxnId="{315B2922-0293-4792-8D1A-D8427DDCDE26}">
      <dgm:prSet/>
      <dgm:spPr/>
      <dgm:t>
        <a:bodyPr/>
        <a:lstStyle/>
        <a:p>
          <a:endParaRPr lang="en-US"/>
        </a:p>
      </dgm:t>
    </dgm:pt>
    <dgm:pt modelId="{C4B2E10A-3F80-429E-838C-3924E72026EC}">
      <dgm:prSet/>
      <dgm:spPr/>
      <dgm:t>
        <a:bodyPr/>
        <a:lstStyle/>
        <a:p>
          <a:r>
            <a:rPr lang="en-US" dirty="0"/>
            <a:t>Health equity and cultural responsiveness</a:t>
          </a:r>
          <a:br>
            <a:rPr lang="en-US" dirty="0"/>
          </a:br>
          <a:r>
            <a:rPr lang="en-US" dirty="0"/>
            <a:t>ORS 431.137</a:t>
          </a:r>
        </a:p>
      </dgm:t>
    </dgm:pt>
    <dgm:pt modelId="{A8CB5CAE-DEC9-49D9-B8A5-679074D2ACCD}" type="sibTrans" cxnId="{5B662B5B-48EB-46D3-9E27-7C0CCB392181}">
      <dgm:prSet/>
      <dgm:spPr/>
      <dgm:t>
        <a:bodyPr/>
        <a:lstStyle/>
        <a:p>
          <a:endParaRPr lang="en-US"/>
        </a:p>
      </dgm:t>
    </dgm:pt>
    <dgm:pt modelId="{1F47CFD1-BBA1-409F-B42F-5CA8ABD0B43C}" type="parTrans" cxnId="{5B662B5B-48EB-46D3-9E27-7C0CCB392181}">
      <dgm:prSet/>
      <dgm:spPr/>
      <dgm:t>
        <a:bodyPr/>
        <a:lstStyle/>
        <a:p>
          <a:endParaRPr lang="en-US"/>
        </a:p>
      </dgm:t>
    </dgm:pt>
    <dgm:pt modelId="{6182FDDA-BEC2-4780-B09F-98B5D9A250DB}">
      <dgm:prSet custT="1"/>
      <dgm:spPr/>
      <dgm:t>
        <a:bodyPr/>
        <a:lstStyle/>
        <a:p>
          <a:r>
            <a:rPr lang="en-US" sz="1050" dirty="0"/>
            <a:t>Optional:</a:t>
          </a:r>
        </a:p>
        <a:p>
          <a:r>
            <a:rPr lang="en-US" sz="1050" dirty="0"/>
            <a:t>Public Health Advisory Board Accreditation </a:t>
          </a:r>
        </a:p>
      </dgm:t>
    </dgm:pt>
    <dgm:pt modelId="{3C3D49D9-C190-4A6B-B187-52BA10E7653B}" type="parTrans" cxnId="{7DB7C99F-D802-407D-98D4-6324EE4C1708}">
      <dgm:prSet/>
      <dgm:spPr/>
      <dgm:t>
        <a:bodyPr/>
        <a:lstStyle/>
        <a:p>
          <a:endParaRPr lang="en-US"/>
        </a:p>
      </dgm:t>
    </dgm:pt>
    <dgm:pt modelId="{088B7678-72DE-4B34-8B78-ABB3E3B0BACE}" type="sibTrans" cxnId="{7DB7C99F-D802-407D-98D4-6324EE4C1708}">
      <dgm:prSet/>
      <dgm:spPr/>
      <dgm:t>
        <a:bodyPr/>
        <a:lstStyle/>
        <a:p>
          <a:endParaRPr lang="en-US"/>
        </a:p>
      </dgm:t>
    </dgm:pt>
    <dgm:pt modelId="{77B00351-CA71-4442-BADE-186C1601E6BF}">
      <dgm:prSet/>
      <dgm:spPr/>
      <dgm:t>
        <a:bodyPr/>
        <a:lstStyle/>
        <a:p>
          <a:r>
            <a:rPr lang="en-US" dirty="0"/>
            <a:t>Community Health Needs Assessment &amp; Community Health Improvement Plan</a:t>
          </a:r>
        </a:p>
      </dgm:t>
    </dgm:pt>
    <dgm:pt modelId="{48FE6CBA-E4A8-4C84-B194-CF6C3CB9AD99}" type="parTrans" cxnId="{A4A25A14-6501-4716-B55D-C660358294FE}">
      <dgm:prSet/>
      <dgm:spPr/>
      <dgm:t>
        <a:bodyPr/>
        <a:lstStyle/>
        <a:p>
          <a:endParaRPr lang="en-US"/>
        </a:p>
      </dgm:t>
    </dgm:pt>
    <dgm:pt modelId="{7C44520B-12FE-4229-ABF0-752822252608}" type="sibTrans" cxnId="{A4A25A14-6501-4716-B55D-C660358294FE}">
      <dgm:prSet/>
      <dgm:spPr/>
      <dgm:t>
        <a:bodyPr/>
        <a:lstStyle/>
        <a:p>
          <a:endParaRPr lang="en-US"/>
        </a:p>
      </dgm:t>
    </dgm:pt>
    <dgm:pt modelId="{2CC5D7B5-3811-4686-8B8E-5467A7E923A5}">
      <dgm:prSet/>
      <dgm:spPr/>
      <dgm:t>
        <a:bodyPr/>
        <a:lstStyle/>
        <a:p>
          <a:r>
            <a:rPr lang="en-US" dirty="0"/>
            <a:t>Community  partnerships </a:t>
          </a:r>
          <a:br>
            <a:rPr lang="en-US" dirty="0"/>
          </a:br>
          <a:r>
            <a:rPr lang="en-US" dirty="0"/>
            <a:t>ORS 431.138</a:t>
          </a:r>
        </a:p>
      </dgm:t>
    </dgm:pt>
    <dgm:pt modelId="{99A5BD1D-483B-44CC-A78F-A0792330BA32}" type="parTrans" cxnId="{FBA15967-86CF-4941-8E5B-DEA9882AF660}">
      <dgm:prSet/>
      <dgm:spPr/>
      <dgm:t>
        <a:bodyPr/>
        <a:lstStyle/>
        <a:p>
          <a:endParaRPr lang="en-US"/>
        </a:p>
      </dgm:t>
    </dgm:pt>
    <dgm:pt modelId="{55AD1F3A-0606-441C-8806-5D5FC31C6F92}" type="sibTrans" cxnId="{FBA15967-86CF-4941-8E5B-DEA9882AF660}">
      <dgm:prSet/>
      <dgm:spPr/>
      <dgm:t>
        <a:bodyPr/>
        <a:lstStyle/>
        <a:p>
          <a:endParaRPr lang="en-US"/>
        </a:p>
      </dgm:t>
    </dgm:pt>
    <dgm:pt modelId="{F16316E6-F829-469F-8BA0-41EA293C0739}" type="pres">
      <dgm:prSet presAssocID="{100A9FAA-1860-4279-BDC8-3C4161D9351A}" presName="Name0" presStyleCnt="0">
        <dgm:presLayoutVars>
          <dgm:chPref val="1"/>
          <dgm:dir/>
          <dgm:animOne val="branch"/>
          <dgm:animLvl val="lvl"/>
          <dgm:resizeHandles/>
        </dgm:presLayoutVars>
      </dgm:prSet>
      <dgm:spPr/>
    </dgm:pt>
    <dgm:pt modelId="{818D66DB-C736-4069-BA6B-81A143160199}" type="pres">
      <dgm:prSet presAssocID="{3189A325-3852-4023-9617-65ED1183A6D8}" presName="vertOne" presStyleCnt="0"/>
      <dgm:spPr/>
    </dgm:pt>
    <dgm:pt modelId="{78E07841-5774-4C7E-911C-A813B5460F0F}" type="pres">
      <dgm:prSet presAssocID="{3189A325-3852-4023-9617-65ED1183A6D8}" presName="txOne" presStyleLbl="node0" presStyleIdx="0" presStyleCnt="1" custLinFactNeighborX="-73" custLinFactNeighborY="-10267">
        <dgm:presLayoutVars>
          <dgm:chPref val="3"/>
        </dgm:presLayoutVars>
      </dgm:prSet>
      <dgm:spPr/>
    </dgm:pt>
    <dgm:pt modelId="{B0BF14C8-6B8E-4955-95EC-0C5D640BFF04}" type="pres">
      <dgm:prSet presAssocID="{3189A325-3852-4023-9617-65ED1183A6D8}" presName="parTransOne" presStyleCnt="0"/>
      <dgm:spPr/>
    </dgm:pt>
    <dgm:pt modelId="{2A264B8D-9B7C-4888-91C8-525864299CDD}" type="pres">
      <dgm:prSet presAssocID="{3189A325-3852-4023-9617-65ED1183A6D8}" presName="horzOne" presStyleCnt="0"/>
      <dgm:spPr/>
    </dgm:pt>
    <dgm:pt modelId="{81E45AF0-66D6-4D41-B34A-E114A055B903}" type="pres">
      <dgm:prSet presAssocID="{ACA4099F-A81C-42C7-AED0-8261FF297ADD}" presName="vertTwo" presStyleCnt="0"/>
      <dgm:spPr/>
    </dgm:pt>
    <dgm:pt modelId="{6EC61785-7489-4F56-98D7-A2C5434016C7}" type="pres">
      <dgm:prSet presAssocID="{ACA4099F-A81C-42C7-AED0-8261FF297ADD}" presName="txTwo" presStyleLbl="node2" presStyleIdx="0" presStyleCnt="3">
        <dgm:presLayoutVars>
          <dgm:chPref val="3"/>
        </dgm:presLayoutVars>
      </dgm:prSet>
      <dgm:spPr/>
    </dgm:pt>
    <dgm:pt modelId="{050FC5E3-E91E-48A7-9B9E-ECE9C9FC04DF}" type="pres">
      <dgm:prSet presAssocID="{ACA4099F-A81C-42C7-AED0-8261FF297ADD}" presName="parTransTwo" presStyleCnt="0"/>
      <dgm:spPr/>
    </dgm:pt>
    <dgm:pt modelId="{F1706AD2-76F5-4801-A7F5-C03F78C0B5E8}" type="pres">
      <dgm:prSet presAssocID="{ACA4099F-A81C-42C7-AED0-8261FF297ADD}" presName="horzTwo" presStyleCnt="0"/>
      <dgm:spPr/>
    </dgm:pt>
    <dgm:pt modelId="{547A31C4-D280-4866-9E47-954755F90C5B}" type="pres">
      <dgm:prSet presAssocID="{93260805-18E4-444C-9E81-7041CDDF396F}" presName="vertThree" presStyleCnt="0"/>
      <dgm:spPr/>
    </dgm:pt>
    <dgm:pt modelId="{7F10F6E2-40C4-41B4-89C1-ED9B69300F2B}" type="pres">
      <dgm:prSet presAssocID="{93260805-18E4-444C-9E81-7041CDDF396F}" presName="txThree" presStyleLbl="node3" presStyleIdx="0" presStyleCnt="12">
        <dgm:presLayoutVars>
          <dgm:chPref val="3"/>
        </dgm:presLayoutVars>
      </dgm:prSet>
      <dgm:spPr/>
    </dgm:pt>
    <dgm:pt modelId="{B15A80BD-42EE-4150-9F20-6A1FE3F72BA5}" type="pres">
      <dgm:prSet presAssocID="{93260805-18E4-444C-9E81-7041CDDF396F}" presName="horzThree" presStyleCnt="0"/>
      <dgm:spPr/>
    </dgm:pt>
    <dgm:pt modelId="{8644F961-2EAA-49F9-A69F-B2C7FAA2B406}" type="pres">
      <dgm:prSet presAssocID="{2B954D45-3236-4EEA-B483-80EC6FC62ADC}" presName="sibSpaceThree" presStyleCnt="0"/>
      <dgm:spPr/>
    </dgm:pt>
    <dgm:pt modelId="{09D8D379-A50E-4004-9096-D953AE1013C3}" type="pres">
      <dgm:prSet presAssocID="{3B39D8AD-48DA-4E73-AFE8-DEE73BB9E1B8}" presName="vertThree" presStyleCnt="0"/>
      <dgm:spPr/>
    </dgm:pt>
    <dgm:pt modelId="{07E07FAB-77C0-44E5-8C7C-2DDBA0AB366B}" type="pres">
      <dgm:prSet presAssocID="{3B39D8AD-48DA-4E73-AFE8-DEE73BB9E1B8}" presName="txThree" presStyleLbl="node3" presStyleIdx="1" presStyleCnt="12">
        <dgm:presLayoutVars>
          <dgm:chPref val="3"/>
        </dgm:presLayoutVars>
      </dgm:prSet>
      <dgm:spPr/>
    </dgm:pt>
    <dgm:pt modelId="{8E68EA61-F123-43D8-8FC9-B3188CD81CB8}" type="pres">
      <dgm:prSet presAssocID="{3B39D8AD-48DA-4E73-AFE8-DEE73BB9E1B8}" presName="horzThree" presStyleCnt="0"/>
      <dgm:spPr/>
    </dgm:pt>
    <dgm:pt modelId="{A75C2E94-949B-4FDB-8F1C-3547BA77A206}" type="pres">
      <dgm:prSet presAssocID="{8BD6174C-4B73-411C-BFE9-103F78B6EF23}" presName="sibSpaceThree" presStyleCnt="0"/>
      <dgm:spPr/>
    </dgm:pt>
    <dgm:pt modelId="{466BEAA8-77AD-4310-A8B8-DE18364802E0}" type="pres">
      <dgm:prSet presAssocID="{997ACF47-508C-4CB4-8735-F00E110D8544}" presName="vertThree" presStyleCnt="0"/>
      <dgm:spPr/>
    </dgm:pt>
    <dgm:pt modelId="{2EBFA07A-B67C-4A96-8A4F-7A2022F58D82}" type="pres">
      <dgm:prSet presAssocID="{997ACF47-508C-4CB4-8735-F00E110D8544}" presName="txThree" presStyleLbl="node3" presStyleIdx="2" presStyleCnt="12">
        <dgm:presLayoutVars>
          <dgm:chPref val="3"/>
        </dgm:presLayoutVars>
      </dgm:prSet>
      <dgm:spPr/>
    </dgm:pt>
    <dgm:pt modelId="{69EB7381-057A-47F1-8AC1-D79CEFEF8442}" type="pres">
      <dgm:prSet presAssocID="{997ACF47-508C-4CB4-8735-F00E110D8544}" presName="horzThree" presStyleCnt="0"/>
      <dgm:spPr/>
    </dgm:pt>
    <dgm:pt modelId="{49D8216E-6CD0-4730-AC5B-0412651213FB}" type="pres">
      <dgm:prSet presAssocID="{FC388AB5-C4C0-4869-B5F6-B644B0478701}" presName="sibSpaceThree" presStyleCnt="0"/>
      <dgm:spPr/>
    </dgm:pt>
    <dgm:pt modelId="{6B87285E-BD7A-48AC-BA3B-D9E204AEF8FA}" type="pres">
      <dgm:prSet presAssocID="{29EA8300-AD1F-4081-BF96-6BC8479B675C}" presName="vertThree" presStyleCnt="0"/>
      <dgm:spPr/>
    </dgm:pt>
    <dgm:pt modelId="{41CA3B8C-8002-4218-97AA-1BF0C57DE383}" type="pres">
      <dgm:prSet presAssocID="{29EA8300-AD1F-4081-BF96-6BC8479B675C}" presName="txThree" presStyleLbl="node3" presStyleIdx="3" presStyleCnt="12">
        <dgm:presLayoutVars>
          <dgm:chPref val="3"/>
        </dgm:presLayoutVars>
      </dgm:prSet>
      <dgm:spPr/>
    </dgm:pt>
    <dgm:pt modelId="{BC0809A4-4905-4154-A6B7-77247EC29D04}" type="pres">
      <dgm:prSet presAssocID="{29EA8300-AD1F-4081-BF96-6BC8479B675C}" presName="horzThree" presStyleCnt="0"/>
      <dgm:spPr/>
    </dgm:pt>
    <dgm:pt modelId="{970FBD4C-C2F8-4DCD-B500-EF47072017BC}" type="pres">
      <dgm:prSet presAssocID="{7333B20F-F4CF-498E-A56A-3D955661E0B6}" presName="sibSpaceThree" presStyleCnt="0"/>
      <dgm:spPr/>
    </dgm:pt>
    <dgm:pt modelId="{4110B67B-FBA0-431E-AD11-B0BADBD15D69}" type="pres">
      <dgm:prSet presAssocID="{2146037C-1FAD-4644-B580-BC008C73D78C}" presName="vertThree" presStyleCnt="0"/>
      <dgm:spPr/>
    </dgm:pt>
    <dgm:pt modelId="{D261029B-FE64-4941-B3F1-5681C65E1A87}" type="pres">
      <dgm:prSet presAssocID="{2146037C-1FAD-4644-B580-BC008C73D78C}" presName="txThree" presStyleLbl="node3" presStyleIdx="4" presStyleCnt="12">
        <dgm:presLayoutVars>
          <dgm:chPref val="3"/>
        </dgm:presLayoutVars>
      </dgm:prSet>
      <dgm:spPr/>
    </dgm:pt>
    <dgm:pt modelId="{CD57B748-AA79-4C63-830F-F689864C2343}" type="pres">
      <dgm:prSet presAssocID="{2146037C-1FAD-4644-B580-BC008C73D78C}" presName="horzThree" presStyleCnt="0"/>
      <dgm:spPr/>
    </dgm:pt>
    <dgm:pt modelId="{D0933D82-E730-47A1-8F73-F3639803DA6A}" type="pres">
      <dgm:prSet presAssocID="{5F9851C8-04DF-409A-987A-11130F2CEC5D}" presName="sibSpaceThree" presStyleCnt="0"/>
      <dgm:spPr/>
    </dgm:pt>
    <dgm:pt modelId="{7EDF9923-7B79-4AC7-B51E-D1B2EE81E2F1}" type="pres">
      <dgm:prSet presAssocID="{C4B2E10A-3F80-429E-838C-3924E72026EC}" presName="vertThree" presStyleCnt="0"/>
      <dgm:spPr/>
    </dgm:pt>
    <dgm:pt modelId="{D8F41668-24BE-424A-92A7-804DFFB129FD}" type="pres">
      <dgm:prSet presAssocID="{C4B2E10A-3F80-429E-838C-3924E72026EC}" presName="txThree" presStyleLbl="node3" presStyleIdx="5" presStyleCnt="12">
        <dgm:presLayoutVars>
          <dgm:chPref val="3"/>
        </dgm:presLayoutVars>
      </dgm:prSet>
      <dgm:spPr/>
    </dgm:pt>
    <dgm:pt modelId="{DD4B742C-AE6E-4F6D-BABA-99EDFE52BADD}" type="pres">
      <dgm:prSet presAssocID="{C4B2E10A-3F80-429E-838C-3924E72026EC}" presName="horzThree" presStyleCnt="0"/>
      <dgm:spPr/>
    </dgm:pt>
    <dgm:pt modelId="{CD78650A-3FA3-4327-88E8-5DDF5D525E93}" type="pres">
      <dgm:prSet presAssocID="{A8CB5CAE-DEC9-49D9-B8A5-679074D2ACCD}" presName="sibSpaceThree" presStyleCnt="0"/>
      <dgm:spPr/>
    </dgm:pt>
    <dgm:pt modelId="{6870ABF0-0B30-4C59-BAC6-9250F16E83AC}" type="pres">
      <dgm:prSet presAssocID="{2CC5D7B5-3811-4686-8B8E-5467A7E923A5}" presName="vertThree" presStyleCnt="0"/>
      <dgm:spPr/>
    </dgm:pt>
    <dgm:pt modelId="{309F324D-1BC0-43C2-A434-C61563824A14}" type="pres">
      <dgm:prSet presAssocID="{2CC5D7B5-3811-4686-8B8E-5467A7E923A5}" presName="txThree" presStyleLbl="node3" presStyleIdx="6" presStyleCnt="12">
        <dgm:presLayoutVars>
          <dgm:chPref val="3"/>
        </dgm:presLayoutVars>
      </dgm:prSet>
      <dgm:spPr/>
    </dgm:pt>
    <dgm:pt modelId="{D93B6E5A-AD0A-44BC-937A-1C798632FEF7}" type="pres">
      <dgm:prSet presAssocID="{2CC5D7B5-3811-4686-8B8E-5467A7E923A5}" presName="horzThree" presStyleCnt="0"/>
      <dgm:spPr/>
    </dgm:pt>
    <dgm:pt modelId="{28039417-5948-401B-93FE-D78415F5B4B3}" type="pres">
      <dgm:prSet presAssocID="{B20BF75B-B4DD-4303-8BC9-727819649CE8}" presName="sibSpaceTwo" presStyleCnt="0"/>
      <dgm:spPr/>
    </dgm:pt>
    <dgm:pt modelId="{5765D72A-2396-49D2-91DC-388CF5E4A4E3}" type="pres">
      <dgm:prSet presAssocID="{91C315FA-9621-4AA3-96C2-5C8A747BBF32}" presName="vertTwo" presStyleCnt="0"/>
      <dgm:spPr/>
    </dgm:pt>
    <dgm:pt modelId="{8B162FE6-821E-4FFA-8E12-A1C3B97DFEF1}" type="pres">
      <dgm:prSet presAssocID="{91C315FA-9621-4AA3-96C2-5C8A747BBF32}" presName="txTwo" presStyleLbl="node2" presStyleIdx="1" presStyleCnt="3">
        <dgm:presLayoutVars>
          <dgm:chPref val="3"/>
        </dgm:presLayoutVars>
      </dgm:prSet>
      <dgm:spPr/>
    </dgm:pt>
    <dgm:pt modelId="{20DF93EE-6FCE-4BA0-942B-F2214C37D387}" type="pres">
      <dgm:prSet presAssocID="{91C315FA-9621-4AA3-96C2-5C8A747BBF32}" presName="parTransTwo" presStyleCnt="0"/>
      <dgm:spPr/>
    </dgm:pt>
    <dgm:pt modelId="{DFCF4146-E507-443F-A145-509EB78FE698}" type="pres">
      <dgm:prSet presAssocID="{91C315FA-9621-4AA3-96C2-5C8A747BBF32}" presName="horzTwo" presStyleCnt="0"/>
      <dgm:spPr/>
    </dgm:pt>
    <dgm:pt modelId="{4AFB570F-A8E2-4CBF-A42F-7D2A5DB1B6F2}" type="pres">
      <dgm:prSet presAssocID="{79DFBD8B-04D9-4519-B58C-FBE89C30F7B8}" presName="vertThree" presStyleCnt="0"/>
      <dgm:spPr/>
    </dgm:pt>
    <dgm:pt modelId="{9967D41F-91E1-44E6-8805-3EA52317662E}" type="pres">
      <dgm:prSet presAssocID="{79DFBD8B-04D9-4519-B58C-FBE89C30F7B8}" presName="txThree" presStyleLbl="node3" presStyleIdx="7" presStyleCnt="12">
        <dgm:presLayoutVars>
          <dgm:chPref val="3"/>
        </dgm:presLayoutVars>
      </dgm:prSet>
      <dgm:spPr/>
    </dgm:pt>
    <dgm:pt modelId="{7827D8A4-9610-4F9E-A807-5F2A36CD9F7E}" type="pres">
      <dgm:prSet presAssocID="{79DFBD8B-04D9-4519-B58C-FBE89C30F7B8}" presName="horzThree" presStyleCnt="0"/>
      <dgm:spPr/>
    </dgm:pt>
    <dgm:pt modelId="{A8491887-7C1E-49EE-8924-1B6FD75F946A}" type="pres">
      <dgm:prSet presAssocID="{53830473-4689-450D-B21C-4249B140A2A5}" presName="sibSpaceThree" presStyleCnt="0"/>
      <dgm:spPr/>
    </dgm:pt>
    <dgm:pt modelId="{FC865689-2CA6-428A-BDB2-543F45DEB58F}" type="pres">
      <dgm:prSet presAssocID="{C88FB256-0F11-4F47-8AF0-7235C775D5D0}" presName="vertThree" presStyleCnt="0"/>
      <dgm:spPr/>
    </dgm:pt>
    <dgm:pt modelId="{31C385AE-8041-4B2D-86D2-432A3F9B1C04}" type="pres">
      <dgm:prSet presAssocID="{C88FB256-0F11-4F47-8AF0-7235C775D5D0}" presName="txThree" presStyleLbl="node3" presStyleIdx="8" presStyleCnt="12">
        <dgm:presLayoutVars>
          <dgm:chPref val="3"/>
        </dgm:presLayoutVars>
      </dgm:prSet>
      <dgm:spPr/>
    </dgm:pt>
    <dgm:pt modelId="{79475B31-4C96-4128-A69C-66BE477E3AF7}" type="pres">
      <dgm:prSet presAssocID="{C88FB256-0F11-4F47-8AF0-7235C775D5D0}" presName="horzThree" presStyleCnt="0"/>
      <dgm:spPr/>
    </dgm:pt>
    <dgm:pt modelId="{19D5E7B2-73CD-49A4-8980-6DF6538F4860}" type="pres">
      <dgm:prSet presAssocID="{6B5311D1-2C77-45B3-ABC0-FE7220508BF2}" presName="sibSpaceThree" presStyleCnt="0"/>
      <dgm:spPr/>
    </dgm:pt>
    <dgm:pt modelId="{985414F4-4054-4846-80F5-7FB0589B402B}" type="pres">
      <dgm:prSet presAssocID="{49C52EAD-EED2-4F35-B584-5D560C7C2055}" presName="vertThree" presStyleCnt="0"/>
      <dgm:spPr/>
    </dgm:pt>
    <dgm:pt modelId="{8E246788-B6EE-47CA-A135-ADC141E851F5}" type="pres">
      <dgm:prSet presAssocID="{49C52EAD-EED2-4F35-B584-5D560C7C2055}" presName="txThree" presStyleLbl="node3" presStyleIdx="9" presStyleCnt="12">
        <dgm:presLayoutVars>
          <dgm:chPref val="3"/>
        </dgm:presLayoutVars>
      </dgm:prSet>
      <dgm:spPr/>
    </dgm:pt>
    <dgm:pt modelId="{588B44D8-3DE6-42EE-9A77-2D28A6CC0705}" type="pres">
      <dgm:prSet presAssocID="{49C52EAD-EED2-4F35-B584-5D560C7C2055}" presName="horzThree" presStyleCnt="0"/>
      <dgm:spPr/>
    </dgm:pt>
    <dgm:pt modelId="{28AAAD50-9852-4EFD-A724-C5B21F380BB9}" type="pres">
      <dgm:prSet presAssocID="{7765175E-EDE3-4771-8D83-8EBC4C8627D5}" presName="sibSpaceThree" presStyleCnt="0"/>
      <dgm:spPr/>
    </dgm:pt>
    <dgm:pt modelId="{102D927C-F8DD-422C-B3BC-AFB224B1A4CC}" type="pres">
      <dgm:prSet presAssocID="{A30FBBDB-7FC2-4F64-A056-5DBAB228C981}" presName="vertThree" presStyleCnt="0"/>
      <dgm:spPr/>
    </dgm:pt>
    <dgm:pt modelId="{9AEEA129-5946-4264-AD52-15920F90C4E0}" type="pres">
      <dgm:prSet presAssocID="{A30FBBDB-7FC2-4F64-A056-5DBAB228C981}" presName="txThree" presStyleLbl="node3" presStyleIdx="10" presStyleCnt="12">
        <dgm:presLayoutVars>
          <dgm:chPref val="3"/>
        </dgm:presLayoutVars>
      </dgm:prSet>
      <dgm:spPr/>
    </dgm:pt>
    <dgm:pt modelId="{EDE5AF88-8A76-48E7-A2B8-E32A2A8437B3}" type="pres">
      <dgm:prSet presAssocID="{A30FBBDB-7FC2-4F64-A056-5DBAB228C981}" presName="horzThree" presStyleCnt="0"/>
      <dgm:spPr/>
    </dgm:pt>
    <dgm:pt modelId="{4752278C-CDB2-4D5E-96E7-75E429EDBA43}" type="pres">
      <dgm:prSet presAssocID="{A6180E0A-2D36-482D-ADC6-77588AAB3B41}" presName="sibSpaceTwo" presStyleCnt="0"/>
      <dgm:spPr/>
    </dgm:pt>
    <dgm:pt modelId="{97040A10-885F-4536-96F3-DD1DA5E6C861}" type="pres">
      <dgm:prSet presAssocID="{6182FDDA-BEC2-4780-B09F-98B5D9A250DB}" presName="vertTwo" presStyleCnt="0"/>
      <dgm:spPr/>
    </dgm:pt>
    <dgm:pt modelId="{2EDADF3C-9A44-4C96-9EAD-32C49BDF2CC8}" type="pres">
      <dgm:prSet presAssocID="{6182FDDA-BEC2-4780-B09F-98B5D9A250DB}" presName="txTwo" presStyleLbl="node2" presStyleIdx="2" presStyleCnt="3">
        <dgm:presLayoutVars>
          <dgm:chPref val="3"/>
        </dgm:presLayoutVars>
      </dgm:prSet>
      <dgm:spPr/>
    </dgm:pt>
    <dgm:pt modelId="{287816C4-07C5-41AA-9053-9FDC46C6B843}" type="pres">
      <dgm:prSet presAssocID="{6182FDDA-BEC2-4780-B09F-98B5D9A250DB}" presName="parTransTwo" presStyleCnt="0"/>
      <dgm:spPr/>
    </dgm:pt>
    <dgm:pt modelId="{09956E01-40C2-4E8D-95DA-A465EDB63DA6}" type="pres">
      <dgm:prSet presAssocID="{6182FDDA-BEC2-4780-B09F-98B5D9A250DB}" presName="horzTwo" presStyleCnt="0"/>
      <dgm:spPr/>
    </dgm:pt>
    <dgm:pt modelId="{C0C883FD-7D71-4D1F-845C-0F90E46E4982}" type="pres">
      <dgm:prSet presAssocID="{77B00351-CA71-4442-BADE-186C1601E6BF}" presName="vertThree" presStyleCnt="0"/>
      <dgm:spPr/>
    </dgm:pt>
    <dgm:pt modelId="{8C95068A-E5E9-4C80-B7FF-514E5915C632}" type="pres">
      <dgm:prSet presAssocID="{77B00351-CA71-4442-BADE-186C1601E6BF}" presName="txThree" presStyleLbl="node3" presStyleIdx="11" presStyleCnt="12">
        <dgm:presLayoutVars>
          <dgm:chPref val="3"/>
        </dgm:presLayoutVars>
      </dgm:prSet>
      <dgm:spPr/>
    </dgm:pt>
    <dgm:pt modelId="{B0BB3E50-52E0-4D1E-974E-6A71B47FD443}" type="pres">
      <dgm:prSet presAssocID="{77B00351-CA71-4442-BADE-186C1601E6BF}" presName="horzThree" presStyleCnt="0"/>
      <dgm:spPr/>
    </dgm:pt>
  </dgm:ptLst>
  <dgm:cxnLst>
    <dgm:cxn modelId="{BF08090C-DE74-4181-AF72-B47DABCFBE0B}" type="presOf" srcId="{93260805-18E4-444C-9E81-7041CDDF396F}" destId="{7F10F6E2-40C4-41B4-89C1-ED9B69300F2B}" srcOrd="0" destOrd="0" presId="urn:microsoft.com/office/officeart/2005/8/layout/hierarchy4"/>
    <dgm:cxn modelId="{A4A25A14-6501-4716-B55D-C660358294FE}" srcId="{6182FDDA-BEC2-4780-B09F-98B5D9A250DB}" destId="{77B00351-CA71-4442-BADE-186C1601E6BF}" srcOrd="0" destOrd="0" parTransId="{48FE6CBA-E4A8-4C84-B194-CF6C3CB9AD99}" sibTransId="{7C44520B-12FE-4229-ABF0-752822252608}"/>
    <dgm:cxn modelId="{4C1A7120-B2F7-44F3-8FB9-919FF28A46D5}" type="presOf" srcId="{3B39D8AD-48DA-4E73-AFE8-DEE73BB9E1B8}" destId="{07E07FAB-77C0-44E5-8C7C-2DDBA0AB366B}" srcOrd="0" destOrd="0" presId="urn:microsoft.com/office/officeart/2005/8/layout/hierarchy4"/>
    <dgm:cxn modelId="{469BFE21-E822-4B62-A01D-E695734B6879}" srcId="{91C315FA-9621-4AA3-96C2-5C8A747BBF32}" destId="{49C52EAD-EED2-4F35-B584-5D560C7C2055}" srcOrd="2" destOrd="0" parTransId="{61DF053A-F1BF-460E-A5B8-2DB8BB23844A}" sibTransId="{7765175E-EDE3-4771-8D83-8EBC4C8627D5}"/>
    <dgm:cxn modelId="{315B2922-0293-4792-8D1A-D8427DDCDE26}" srcId="{ACA4099F-A81C-42C7-AED0-8261FF297ADD}" destId="{2146037C-1FAD-4644-B580-BC008C73D78C}" srcOrd="4" destOrd="0" parTransId="{62CA68CB-C6F7-45E9-B123-FC722CD0283D}" sibTransId="{5F9851C8-04DF-409A-987A-11130F2CEC5D}"/>
    <dgm:cxn modelId="{8BCF312B-F21E-4272-8FAB-F084898AA61D}" type="presOf" srcId="{A30FBBDB-7FC2-4F64-A056-5DBAB228C981}" destId="{9AEEA129-5946-4264-AD52-15920F90C4E0}" srcOrd="0" destOrd="0" presId="urn:microsoft.com/office/officeart/2005/8/layout/hierarchy4"/>
    <dgm:cxn modelId="{EF63F135-1177-4780-B6D0-15DDA39104A0}" srcId="{ACA4099F-A81C-42C7-AED0-8261FF297ADD}" destId="{997ACF47-508C-4CB4-8735-F00E110D8544}" srcOrd="2" destOrd="0" parTransId="{93652F66-FABD-4548-B00F-E57F2CA814AD}" sibTransId="{FC388AB5-C4C0-4869-B5F6-B644B0478701}"/>
    <dgm:cxn modelId="{DD700B37-FE08-45A1-A0E5-6D129EE8CC3F}" type="presOf" srcId="{2146037C-1FAD-4644-B580-BC008C73D78C}" destId="{D261029B-FE64-4941-B3F1-5681C65E1A87}" srcOrd="0" destOrd="0" presId="urn:microsoft.com/office/officeart/2005/8/layout/hierarchy4"/>
    <dgm:cxn modelId="{5B662B5B-48EB-46D3-9E27-7C0CCB392181}" srcId="{ACA4099F-A81C-42C7-AED0-8261FF297ADD}" destId="{C4B2E10A-3F80-429E-838C-3924E72026EC}" srcOrd="5" destOrd="0" parTransId="{1F47CFD1-BBA1-409F-B42F-5CA8ABD0B43C}" sibTransId="{A8CB5CAE-DEC9-49D9-B8A5-679074D2ACCD}"/>
    <dgm:cxn modelId="{FBA15967-86CF-4941-8E5B-DEA9882AF660}" srcId="{ACA4099F-A81C-42C7-AED0-8261FF297ADD}" destId="{2CC5D7B5-3811-4686-8B8E-5467A7E923A5}" srcOrd="6" destOrd="0" parTransId="{99A5BD1D-483B-44CC-A78F-A0792330BA32}" sibTransId="{55AD1F3A-0606-441C-8806-5D5FC31C6F92}"/>
    <dgm:cxn modelId="{7670294C-C681-4B9F-B711-609976D41C94}" type="presOf" srcId="{79DFBD8B-04D9-4519-B58C-FBE89C30F7B8}" destId="{9967D41F-91E1-44E6-8805-3EA52317662E}" srcOrd="0" destOrd="0" presId="urn:microsoft.com/office/officeart/2005/8/layout/hierarchy4"/>
    <dgm:cxn modelId="{97F1536C-EC90-4C61-B02E-D881EB2C3827}" type="presOf" srcId="{100A9FAA-1860-4279-BDC8-3C4161D9351A}" destId="{F16316E6-F829-469F-8BA0-41EA293C0739}" srcOrd="0" destOrd="0" presId="urn:microsoft.com/office/officeart/2005/8/layout/hierarchy4"/>
    <dgm:cxn modelId="{48CAD457-7EC5-450B-9703-2997C084FDF9}" type="presOf" srcId="{ACA4099F-A81C-42C7-AED0-8261FF297ADD}" destId="{6EC61785-7489-4F56-98D7-A2C5434016C7}" srcOrd="0" destOrd="0" presId="urn:microsoft.com/office/officeart/2005/8/layout/hierarchy4"/>
    <dgm:cxn modelId="{82285F79-48BE-430C-8FF7-61627856574D}" type="presOf" srcId="{91C315FA-9621-4AA3-96C2-5C8A747BBF32}" destId="{8B162FE6-821E-4FFA-8E12-A1C3B97DFEF1}" srcOrd="0" destOrd="0" presId="urn:microsoft.com/office/officeart/2005/8/layout/hierarchy4"/>
    <dgm:cxn modelId="{25ABF579-C09F-4633-907B-4EB6096E6471}" srcId="{91C315FA-9621-4AA3-96C2-5C8A747BBF32}" destId="{A30FBBDB-7FC2-4F64-A056-5DBAB228C981}" srcOrd="3" destOrd="0" parTransId="{8097B1D2-FC2D-47AD-AF43-918A9036E0C7}" sibTransId="{1B4D3D8E-92CF-48CB-B9E8-27E79FF69460}"/>
    <dgm:cxn modelId="{6E88E280-6DB2-498C-A40B-8696A4A72CA7}" type="presOf" srcId="{2CC5D7B5-3811-4686-8B8E-5467A7E923A5}" destId="{309F324D-1BC0-43C2-A434-C61563824A14}" srcOrd="0" destOrd="0" presId="urn:microsoft.com/office/officeart/2005/8/layout/hierarchy4"/>
    <dgm:cxn modelId="{D6B5198F-DDE9-4246-AAF5-1D6D42737948}" type="presOf" srcId="{997ACF47-508C-4CB4-8735-F00E110D8544}" destId="{2EBFA07A-B67C-4A96-8A4F-7A2022F58D82}" srcOrd="0" destOrd="0" presId="urn:microsoft.com/office/officeart/2005/8/layout/hierarchy4"/>
    <dgm:cxn modelId="{7C748A99-AC16-4283-B52E-D8B21962E619}" type="presOf" srcId="{6182FDDA-BEC2-4780-B09F-98B5D9A250DB}" destId="{2EDADF3C-9A44-4C96-9EAD-32C49BDF2CC8}" srcOrd="0" destOrd="0" presId="urn:microsoft.com/office/officeart/2005/8/layout/hierarchy4"/>
    <dgm:cxn modelId="{47AC829A-FAED-461F-A7B9-E8C07AC32802}" srcId="{ACA4099F-A81C-42C7-AED0-8261FF297ADD}" destId="{93260805-18E4-444C-9E81-7041CDDF396F}" srcOrd="0" destOrd="0" parTransId="{379DA540-0044-4400-A715-CCF74D4B91AE}" sibTransId="{2B954D45-3236-4EEA-B483-80EC6FC62ADC}"/>
    <dgm:cxn modelId="{38A5319D-BB06-4EA0-8DA5-47F8E844732A}" srcId="{100A9FAA-1860-4279-BDC8-3C4161D9351A}" destId="{3189A325-3852-4023-9617-65ED1183A6D8}" srcOrd="0" destOrd="0" parTransId="{35869D2E-51FA-4DC9-B090-63009FCB6A36}" sibTransId="{211BE139-427C-4D71-A414-026D1E753C50}"/>
    <dgm:cxn modelId="{7DB7C99F-D802-407D-98D4-6324EE4C1708}" srcId="{3189A325-3852-4023-9617-65ED1183A6D8}" destId="{6182FDDA-BEC2-4780-B09F-98B5D9A250DB}" srcOrd="2" destOrd="0" parTransId="{3C3D49D9-C190-4A6B-B187-52BA10E7653B}" sibTransId="{088B7678-72DE-4B34-8B78-ABB3E3B0BACE}"/>
    <dgm:cxn modelId="{D2F1F4A5-A192-4AA0-9C4C-D20135673E48}" type="presOf" srcId="{C4B2E10A-3F80-429E-838C-3924E72026EC}" destId="{D8F41668-24BE-424A-92A7-804DFFB129FD}" srcOrd="0" destOrd="0" presId="urn:microsoft.com/office/officeart/2005/8/layout/hierarchy4"/>
    <dgm:cxn modelId="{93CB18A7-6F51-4F96-A35E-785B1CA92702}" srcId="{ACA4099F-A81C-42C7-AED0-8261FF297ADD}" destId="{3B39D8AD-48DA-4E73-AFE8-DEE73BB9E1B8}" srcOrd="1" destOrd="0" parTransId="{A823D105-BBA5-4F7E-A084-0D04D9BC2505}" sibTransId="{8BD6174C-4B73-411C-BFE9-103F78B6EF23}"/>
    <dgm:cxn modelId="{B778F8AD-CA8F-40FB-99F9-DC0B8EE397EB}" type="presOf" srcId="{29EA8300-AD1F-4081-BF96-6BC8479B675C}" destId="{41CA3B8C-8002-4218-97AA-1BF0C57DE383}" srcOrd="0" destOrd="0" presId="urn:microsoft.com/office/officeart/2005/8/layout/hierarchy4"/>
    <dgm:cxn modelId="{E6216BAE-670F-4CC6-885D-62800D46A145}" type="presOf" srcId="{77B00351-CA71-4442-BADE-186C1601E6BF}" destId="{8C95068A-E5E9-4C80-B7FF-514E5915C632}" srcOrd="0" destOrd="0" presId="urn:microsoft.com/office/officeart/2005/8/layout/hierarchy4"/>
    <dgm:cxn modelId="{576A66B3-15A4-4D5A-88C9-A93F66F7A677}" srcId="{ACA4099F-A81C-42C7-AED0-8261FF297ADD}" destId="{29EA8300-AD1F-4081-BF96-6BC8479B675C}" srcOrd="3" destOrd="0" parTransId="{7BD01C0E-5C61-45F7-B1BA-4056B7484568}" sibTransId="{7333B20F-F4CF-498E-A56A-3D955661E0B6}"/>
    <dgm:cxn modelId="{088466B3-58C3-4425-B48D-0FFBB48CB5AD}" type="presOf" srcId="{C88FB256-0F11-4F47-8AF0-7235C775D5D0}" destId="{31C385AE-8041-4B2D-86D2-432A3F9B1C04}" srcOrd="0" destOrd="0" presId="urn:microsoft.com/office/officeart/2005/8/layout/hierarchy4"/>
    <dgm:cxn modelId="{3EB482C5-9893-454E-AC59-B3B7D7B6C4D3}" srcId="{3189A325-3852-4023-9617-65ED1183A6D8}" destId="{91C315FA-9621-4AA3-96C2-5C8A747BBF32}" srcOrd="1" destOrd="0" parTransId="{4E2DAA28-BF8F-434A-BD52-C2FD318FA6D7}" sibTransId="{A6180E0A-2D36-482D-ADC6-77588AAB3B41}"/>
    <dgm:cxn modelId="{1D62ADC7-39C6-418F-9E43-F122F9A32D8D}" srcId="{91C315FA-9621-4AA3-96C2-5C8A747BBF32}" destId="{79DFBD8B-04D9-4519-B58C-FBE89C30F7B8}" srcOrd="0" destOrd="0" parTransId="{3C263A60-72F7-45E2-9B34-E458C47E897A}" sibTransId="{53830473-4689-450D-B21C-4249B140A2A5}"/>
    <dgm:cxn modelId="{ACE717CF-CC58-4C95-A51C-E8273B9E71EC}" type="presOf" srcId="{3189A325-3852-4023-9617-65ED1183A6D8}" destId="{78E07841-5774-4C7E-911C-A813B5460F0F}" srcOrd="0" destOrd="0" presId="urn:microsoft.com/office/officeart/2005/8/layout/hierarchy4"/>
    <dgm:cxn modelId="{1232A7DC-85E6-4593-89F7-8E144195AAAA}" srcId="{91C315FA-9621-4AA3-96C2-5C8A747BBF32}" destId="{C88FB256-0F11-4F47-8AF0-7235C775D5D0}" srcOrd="1" destOrd="0" parTransId="{BEA05A2F-4351-4197-93F3-0F58866FF2EA}" sibTransId="{6B5311D1-2C77-45B3-ABC0-FE7220508BF2}"/>
    <dgm:cxn modelId="{54E9B9EF-0B52-43ED-A161-FF8A73862705}" type="presOf" srcId="{49C52EAD-EED2-4F35-B584-5D560C7C2055}" destId="{8E246788-B6EE-47CA-A135-ADC141E851F5}" srcOrd="0" destOrd="0" presId="urn:microsoft.com/office/officeart/2005/8/layout/hierarchy4"/>
    <dgm:cxn modelId="{C304AAF5-B386-4E4F-B395-84DAD7250E87}" srcId="{3189A325-3852-4023-9617-65ED1183A6D8}" destId="{ACA4099F-A81C-42C7-AED0-8261FF297ADD}" srcOrd="0" destOrd="0" parTransId="{3044806F-71CB-488D-BF06-98499BED6C5A}" sibTransId="{B20BF75B-B4DD-4303-8BC9-727819649CE8}"/>
    <dgm:cxn modelId="{B4D0A61F-5FFD-4949-9550-8567774A6FA3}" type="presParOf" srcId="{F16316E6-F829-469F-8BA0-41EA293C0739}" destId="{818D66DB-C736-4069-BA6B-81A143160199}" srcOrd="0" destOrd="0" presId="urn:microsoft.com/office/officeart/2005/8/layout/hierarchy4"/>
    <dgm:cxn modelId="{B8026298-E826-425E-8ECE-4B246E526F2F}" type="presParOf" srcId="{818D66DB-C736-4069-BA6B-81A143160199}" destId="{78E07841-5774-4C7E-911C-A813B5460F0F}" srcOrd="0" destOrd="0" presId="urn:microsoft.com/office/officeart/2005/8/layout/hierarchy4"/>
    <dgm:cxn modelId="{21117C54-7D3F-4927-BA21-9ED203B0B267}" type="presParOf" srcId="{818D66DB-C736-4069-BA6B-81A143160199}" destId="{B0BF14C8-6B8E-4955-95EC-0C5D640BFF04}" srcOrd="1" destOrd="0" presId="urn:microsoft.com/office/officeart/2005/8/layout/hierarchy4"/>
    <dgm:cxn modelId="{F2B313EF-E389-4ABD-A90E-D1736F7C06EB}" type="presParOf" srcId="{818D66DB-C736-4069-BA6B-81A143160199}" destId="{2A264B8D-9B7C-4888-91C8-525864299CDD}" srcOrd="2" destOrd="0" presId="urn:microsoft.com/office/officeart/2005/8/layout/hierarchy4"/>
    <dgm:cxn modelId="{CC8506EE-13E0-45AF-B35E-271CC284A9B8}" type="presParOf" srcId="{2A264B8D-9B7C-4888-91C8-525864299CDD}" destId="{81E45AF0-66D6-4D41-B34A-E114A055B903}" srcOrd="0" destOrd="0" presId="urn:microsoft.com/office/officeart/2005/8/layout/hierarchy4"/>
    <dgm:cxn modelId="{60C03CB0-D4EA-4007-9373-446B6B5C9FCD}" type="presParOf" srcId="{81E45AF0-66D6-4D41-B34A-E114A055B903}" destId="{6EC61785-7489-4F56-98D7-A2C5434016C7}" srcOrd="0" destOrd="0" presId="urn:microsoft.com/office/officeart/2005/8/layout/hierarchy4"/>
    <dgm:cxn modelId="{1B8AD7C6-7E3A-457C-A8C0-494E0AD8AB98}" type="presParOf" srcId="{81E45AF0-66D6-4D41-B34A-E114A055B903}" destId="{050FC5E3-E91E-48A7-9B9E-ECE9C9FC04DF}" srcOrd="1" destOrd="0" presId="urn:microsoft.com/office/officeart/2005/8/layout/hierarchy4"/>
    <dgm:cxn modelId="{B0112839-0D4E-43E5-A34A-3D78CCA1BF00}" type="presParOf" srcId="{81E45AF0-66D6-4D41-B34A-E114A055B903}" destId="{F1706AD2-76F5-4801-A7F5-C03F78C0B5E8}" srcOrd="2" destOrd="0" presId="urn:microsoft.com/office/officeart/2005/8/layout/hierarchy4"/>
    <dgm:cxn modelId="{E033BDD0-D410-484A-A74A-29B176094028}" type="presParOf" srcId="{F1706AD2-76F5-4801-A7F5-C03F78C0B5E8}" destId="{547A31C4-D280-4866-9E47-954755F90C5B}" srcOrd="0" destOrd="0" presId="urn:microsoft.com/office/officeart/2005/8/layout/hierarchy4"/>
    <dgm:cxn modelId="{BF61C320-D73C-438C-A6FE-0C77488BE942}" type="presParOf" srcId="{547A31C4-D280-4866-9E47-954755F90C5B}" destId="{7F10F6E2-40C4-41B4-89C1-ED9B69300F2B}" srcOrd="0" destOrd="0" presId="urn:microsoft.com/office/officeart/2005/8/layout/hierarchy4"/>
    <dgm:cxn modelId="{0EB2E2BA-2188-4249-AE32-1A547C5F260A}" type="presParOf" srcId="{547A31C4-D280-4866-9E47-954755F90C5B}" destId="{B15A80BD-42EE-4150-9F20-6A1FE3F72BA5}" srcOrd="1" destOrd="0" presId="urn:microsoft.com/office/officeart/2005/8/layout/hierarchy4"/>
    <dgm:cxn modelId="{91A7FF36-F017-41E7-AF69-B73847DBCD78}" type="presParOf" srcId="{F1706AD2-76F5-4801-A7F5-C03F78C0B5E8}" destId="{8644F961-2EAA-49F9-A69F-B2C7FAA2B406}" srcOrd="1" destOrd="0" presId="urn:microsoft.com/office/officeart/2005/8/layout/hierarchy4"/>
    <dgm:cxn modelId="{6A533A12-7A08-424D-A876-46E6E0C7BCD6}" type="presParOf" srcId="{F1706AD2-76F5-4801-A7F5-C03F78C0B5E8}" destId="{09D8D379-A50E-4004-9096-D953AE1013C3}" srcOrd="2" destOrd="0" presId="urn:microsoft.com/office/officeart/2005/8/layout/hierarchy4"/>
    <dgm:cxn modelId="{1CDDBD2E-5538-40E2-932C-C51C79198BBB}" type="presParOf" srcId="{09D8D379-A50E-4004-9096-D953AE1013C3}" destId="{07E07FAB-77C0-44E5-8C7C-2DDBA0AB366B}" srcOrd="0" destOrd="0" presId="urn:microsoft.com/office/officeart/2005/8/layout/hierarchy4"/>
    <dgm:cxn modelId="{5BD08A56-00BB-4B2A-9897-3EFE763AB246}" type="presParOf" srcId="{09D8D379-A50E-4004-9096-D953AE1013C3}" destId="{8E68EA61-F123-43D8-8FC9-B3188CD81CB8}" srcOrd="1" destOrd="0" presId="urn:microsoft.com/office/officeart/2005/8/layout/hierarchy4"/>
    <dgm:cxn modelId="{51B522E7-343B-479B-B0BB-550E3F2BB35A}" type="presParOf" srcId="{F1706AD2-76F5-4801-A7F5-C03F78C0B5E8}" destId="{A75C2E94-949B-4FDB-8F1C-3547BA77A206}" srcOrd="3" destOrd="0" presId="urn:microsoft.com/office/officeart/2005/8/layout/hierarchy4"/>
    <dgm:cxn modelId="{7975D3FF-EF07-442A-B970-7229464AA1B4}" type="presParOf" srcId="{F1706AD2-76F5-4801-A7F5-C03F78C0B5E8}" destId="{466BEAA8-77AD-4310-A8B8-DE18364802E0}" srcOrd="4" destOrd="0" presId="urn:microsoft.com/office/officeart/2005/8/layout/hierarchy4"/>
    <dgm:cxn modelId="{946D0525-0345-43CB-81A2-C3FC87BDF632}" type="presParOf" srcId="{466BEAA8-77AD-4310-A8B8-DE18364802E0}" destId="{2EBFA07A-B67C-4A96-8A4F-7A2022F58D82}" srcOrd="0" destOrd="0" presId="urn:microsoft.com/office/officeart/2005/8/layout/hierarchy4"/>
    <dgm:cxn modelId="{3C87B5E8-9148-4F14-847A-309E49F41D8E}" type="presParOf" srcId="{466BEAA8-77AD-4310-A8B8-DE18364802E0}" destId="{69EB7381-057A-47F1-8AC1-D79CEFEF8442}" srcOrd="1" destOrd="0" presId="urn:microsoft.com/office/officeart/2005/8/layout/hierarchy4"/>
    <dgm:cxn modelId="{029F52E5-BB0A-484E-B72C-23C760CE12A6}" type="presParOf" srcId="{F1706AD2-76F5-4801-A7F5-C03F78C0B5E8}" destId="{49D8216E-6CD0-4730-AC5B-0412651213FB}" srcOrd="5" destOrd="0" presId="urn:microsoft.com/office/officeart/2005/8/layout/hierarchy4"/>
    <dgm:cxn modelId="{B4F305DA-FDE0-4B9A-B1D5-0438FAE8A138}" type="presParOf" srcId="{F1706AD2-76F5-4801-A7F5-C03F78C0B5E8}" destId="{6B87285E-BD7A-48AC-BA3B-D9E204AEF8FA}" srcOrd="6" destOrd="0" presId="urn:microsoft.com/office/officeart/2005/8/layout/hierarchy4"/>
    <dgm:cxn modelId="{67BB4531-8830-4184-85DE-BB1139F3ACE7}" type="presParOf" srcId="{6B87285E-BD7A-48AC-BA3B-D9E204AEF8FA}" destId="{41CA3B8C-8002-4218-97AA-1BF0C57DE383}" srcOrd="0" destOrd="0" presId="urn:microsoft.com/office/officeart/2005/8/layout/hierarchy4"/>
    <dgm:cxn modelId="{B6ED1C31-008F-45DB-B31B-5DBE62DDBF2A}" type="presParOf" srcId="{6B87285E-BD7A-48AC-BA3B-D9E204AEF8FA}" destId="{BC0809A4-4905-4154-A6B7-77247EC29D04}" srcOrd="1" destOrd="0" presId="urn:microsoft.com/office/officeart/2005/8/layout/hierarchy4"/>
    <dgm:cxn modelId="{0C88EF08-B0C4-47E4-AFAC-AD6EA792F39C}" type="presParOf" srcId="{F1706AD2-76F5-4801-A7F5-C03F78C0B5E8}" destId="{970FBD4C-C2F8-4DCD-B500-EF47072017BC}" srcOrd="7" destOrd="0" presId="urn:microsoft.com/office/officeart/2005/8/layout/hierarchy4"/>
    <dgm:cxn modelId="{EEBAE21A-E5AB-4A94-A549-CABF802551AF}" type="presParOf" srcId="{F1706AD2-76F5-4801-A7F5-C03F78C0B5E8}" destId="{4110B67B-FBA0-431E-AD11-B0BADBD15D69}" srcOrd="8" destOrd="0" presId="urn:microsoft.com/office/officeart/2005/8/layout/hierarchy4"/>
    <dgm:cxn modelId="{F31F2CB0-35E1-498F-AC1A-188B54E1E079}" type="presParOf" srcId="{4110B67B-FBA0-431E-AD11-B0BADBD15D69}" destId="{D261029B-FE64-4941-B3F1-5681C65E1A87}" srcOrd="0" destOrd="0" presId="urn:microsoft.com/office/officeart/2005/8/layout/hierarchy4"/>
    <dgm:cxn modelId="{4A6A2822-F902-4B16-881F-7352C233B987}" type="presParOf" srcId="{4110B67B-FBA0-431E-AD11-B0BADBD15D69}" destId="{CD57B748-AA79-4C63-830F-F689864C2343}" srcOrd="1" destOrd="0" presId="urn:microsoft.com/office/officeart/2005/8/layout/hierarchy4"/>
    <dgm:cxn modelId="{D72E5C6F-A8F0-4231-8793-BAA902B95DED}" type="presParOf" srcId="{F1706AD2-76F5-4801-A7F5-C03F78C0B5E8}" destId="{D0933D82-E730-47A1-8F73-F3639803DA6A}" srcOrd="9" destOrd="0" presId="urn:microsoft.com/office/officeart/2005/8/layout/hierarchy4"/>
    <dgm:cxn modelId="{B0B9C03A-5F40-49C7-B2B6-986C2A55C38F}" type="presParOf" srcId="{F1706AD2-76F5-4801-A7F5-C03F78C0B5E8}" destId="{7EDF9923-7B79-4AC7-B51E-D1B2EE81E2F1}" srcOrd="10" destOrd="0" presId="urn:microsoft.com/office/officeart/2005/8/layout/hierarchy4"/>
    <dgm:cxn modelId="{3DEAC60E-8533-4EF7-845B-41B19375E6C5}" type="presParOf" srcId="{7EDF9923-7B79-4AC7-B51E-D1B2EE81E2F1}" destId="{D8F41668-24BE-424A-92A7-804DFFB129FD}" srcOrd="0" destOrd="0" presId="urn:microsoft.com/office/officeart/2005/8/layout/hierarchy4"/>
    <dgm:cxn modelId="{8254F845-52CE-4F6B-9386-889FACE3379F}" type="presParOf" srcId="{7EDF9923-7B79-4AC7-B51E-D1B2EE81E2F1}" destId="{DD4B742C-AE6E-4F6D-BABA-99EDFE52BADD}" srcOrd="1" destOrd="0" presId="urn:microsoft.com/office/officeart/2005/8/layout/hierarchy4"/>
    <dgm:cxn modelId="{4D352D67-CF07-4457-84A0-0497E0B71E49}" type="presParOf" srcId="{F1706AD2-76F5-4801-A7F5-C03F78C0B5E8}" destId="{CD78650A-3FA3-4327-88E8-5DDF5D525E93}" srcOrd="11" destOrd="0" presId="urn:microsoft.com/office/officeart/2005/8/layout/hierarchy4"/>
    <dgm:cxn modelId="{6092221C-A336-421F-9289-964C9518D3B8}" type="presParOf" srcId="{F1706AD2-76F5-4801-A7F5-C03F78C0B5E8}" destId="{6870ABF0-0B30-4C59-BAC6-9250F16E83AC}" srcOrd="12" destOrd="0" presId="urn:microsoft.com/office/officeart/2005/8/layout/hierarchy4"/>
    <dgm:cxn modelId="{290A724C-923E-4A33-9313-DCB3AFF2DE02}" type="presParOf" srcId="{6870ABF0-0B30-4C59-BAC6-9250F16E83AC}" destId="{309F324D-1BC0-43C2-A434-C61563824A14}" srcOrd="0" destOrd="0" presId="urn:microsoft.com/office/officeart/2005/8/layout/hierarchy4"/>
    <dgm:cxn modelId="{FD9C92BD-C6B0-4591-BAD6-5B736D76A3A4}" type="presParOf" srcId="{6870ABF0-0B30-4C59-BAC6-9250F16E83AC}" destId="{D93B6E5A-AD0A-44BC-937A-1C798632FEF7}" srcOrd="1" destOrd="0" presId="urn:microsoft.com/office/officeart/2005/8/layout/hierarchy4"/>
    <dgm:cxn modelId="{3ECD96DD-FC9F-46DC-A760-4DAAE55FAE3A}" type="presParOf" srcId="{2A264B8D-9B7C-4888-91C8-525864299CDD}" destId="{28039417-5948-401B-93FE-D78415F5B4B3}" srcOrd="1" destOrd="0" presId="urn:microsoft.com/office/officeart/2005/8/layout/hierarchy4"/>
    <dgm:cxn modelId="{0962A6E5-F2A8-4BFD-B5C0-2A85E21DFC20}" type="presParOf" srcId="{2A264B8D-9B7C-4888-91C8-525864299CDD}" destId="{5765D72A-2396-49D2-91DC-388CF5E4A4E3}" srcOrd="2" destOrd="0" presId="urn:microsoft.com/office/officeart/2005/8/layout/hierarchy4"/>
    <dgm:cxn modelId="{52AFA7F8-93CF-4DAA-BBD0-140CB9FD3937}" type="presParOf" srcId="{5765D72A-2396-49D2-91DC-388CF5E4A4E3}" destId="{8B162FE6-821E-4FFA-8E12-A1C3B97DFEF1}" srcOrd="0" destOrd="0" presId="urn:microsoft.com/office/officeart/2005/8/layout/hierarchy4"/>
    <dgm:cxn modelId="{AEA9DC06-D07B-44EC-9D99-9B8A31C3019A}" type="presParOf" srcId="{5765D72A-2396-49D2-91DC-388CF5E4A4E3}" destId="{20DF93EE-6FCE-4BA0-942B-F2214C37D387}" srcOrd="1" destOrd="0" presId="urn:microsoft.com/office/officeart/2005/8/layout/hierarchy4"/>
    <dgm:cxn modelId="{01699394-1F9E-4A75-ACA9-2FBB6E3051EE}" type="presParOf" srcId="{5765D72A-2396-49D2-91DC-388CF5E4A4E3}" destId="{DFCF4146-E507-443F-A145-509EB78FE698}" srcOrd="2" destOrd="0" presId="urn:microsoft.com/office/officeart/2005/8/layout/hierarchy4"/>
    <dgm:cxn modelId="{34D2347C-A609-4EFD-A854-501B4D82A8C5}" type="presParOf" srcId="{DFCF4146-E507-443F-A145-509EB78FE698}" destId="{4AFB570F-A8E2-4CBF-A42F-7D2A5DB1B6F2}" srcOrd="0" destOrd="0" presId="urn:microsoft.com/office/officeart/2005/8/layout/hierarchy4"/>
    <dgm:cxn modelId="{C0C0A8FC-1169-4606-8C48-07541AC6B4D5}" type="presParOf" srcId="{4AFB570F-A8E2-4CBF-A42F-7D2A5DB1B6F2}" destId="{9967D41F-91E1-44E6-8805-3EA52317662E}" srcOrd="0" destOrd="0" presId="urn:microsoft.com/office/officeart/2005/8/layout/hierarchy4"/>
    <dgm:cxn modelId="{DB16E8CA-1B99-4EEB-97AA-110F35F7F563}" type="presParOf" srcId="{4AFB570F-A8E2-4CBF-A42F-7D2A5DB1B6F2}" destId="{7827D8A4-9610-4F9E-A807-5F2A36CD9F7E}" srcOrd="1" destOrd="0" presId="urn:microsoft.com/office/officeart/2005/8/layout/hierarchy4"/>
    <dgm:cxn modelId="{068FB85D-BB17-45F2-AFD1-68870BF842BC}" type="presParOf" srcId="{DFCF4146-E507-443F-A145-509EB78FE698}" destId="{A8491887-7C1E-49EE-8924-1B6FD75F946A}" srcOrd="1" destOrd="0" presId="urn:microsoft.com/office/officeart/2005/8/layout/hierarchy4"/>
    <dgm:cxn modelId="{55210564-E3CB-47BC-A532-683924B850FF}" type="presParOf" srcId="{DFCF4146-E507-443F-A145-509EB78FE698}" destId="{FC865689-2CA6-428A-BDB2-543F45DEB58F}" srcOrd="2" destOrd="0" presId="urn:microsoft.com/office/officeart/2005/8/layout/hierarchy4"/>
    <dgm:cxn modelId="{EA4E010E-DD89-4A1A-981F-44ED111BADE1}" type="presParOf" srcId="{FC865689-2CA6-428A-BDB2-543F45DEB58F}" destId="{31C385AE-8041-4B2D-86D2-432A3F9B1C04}" srcOrd="0" destOrd="0" presId="urn:microsoft.com/office/officeart/2005/8/layout/hierarchy4"/>
    <dgm:cxn modelId="{F111982F-AD0D-45A6-A48D-60718E12B51A}" type="presParOf" srcId="{FC865689-2CA6-428A-BDB2-543F45DEB58F}" destId="{79475B31-4C96-4128-A69C-66BE477E3AF7}" srcOrd="1" destOrd="0" presId="urn:microsoft.com/office/officeart/2005/8/layout/hierarchy4"/>
    <dgm:cxn modelId="{D76BD64C-23EB-407C-B657-C47DD8B18FC8}" type="presParOf" srcId="{DFCF4146-E507-443F-A145-509EB78FE698}" destId="{19D5E7B2-73CD-49A4-8980-6DF6538F4860}" srcOrd="3" destOrd="0" presId="urn:microsoft.com/office/officeart/2005/8/layout/hierarchy4"/>
    <dgm:cxn modelId="{098A2C43-4B10-4AC4-840E-A57E125A29C1}" type="presParOf" srcId="{DFCF4146-E507-443F-A145-509EB78FE698}" destId="{985414F4-4054-4846-80F5-7FB0589B402B}" srcOrd="4" destOrd="0" presId="urn:microsoft.com/office/officeart/2005/8/layout/hierarchy4"/>
    <dgm:cxn modelId="{5E170CE8-56CE-4CF5-AFB4-AF877683D799}" type="presParOf" srcId="{985414F4-4054-4846-80F5-7FB0589B402B}" destId="{8E246788-B6EE-47CA-A135-ADC141E851F5}" srcOrd="0" destOrd="0" presId="urn:microsoft.com/office/officeart/2005/8/layout/hierarchy4"/>
    <dgm:cxn modelId="{C670185D-7F04-4988-A23C-598E603BA43D}" type="presParOf" srcId="{985414F4-4054-4846-80F5-7FB0589B402B}" destId="{588B44D8-3DE6-42EE-9A77-2D28A6CC0705}" srcOrd="1" destOrd="0" presId="urn:microsoft.com/office/officeart/2005/8/layout/hierarchy4"/>
    <dgm:cxn modelId="{E0083BD6-3FAD-497A-A47B-6D6972EF2B83}" type="presParOf" srcId="{DFCF4146-E507-443F-A145-509EB78FE698}" destId="{28AAAD50-9852-4EFD-A724-C5B21F380BB9}" srcOrd="5" destOrd="0" presId="urn:microsoft.com/office/officeart/2005/8/layout/hierarchy4"/>
    <dgm:cxn modelId="{BA6817F5-182C-4E37-9D22-B634EF07FB83}" type="presParOf" srcId="{DFCF4146-E507-443F-A145-509EB78FE698}" destId="{102D927C-F8DD-422C-B3BC-AFB224B1A4CC}" srcOrd="6" destOrd="0" presId="urn:microsoft.com/office/officeart/2005/8/layout/hierarchy4"/>
    <dgm:cxn modelId="{BAAE2F52-9197-457E-96EA-B62C99A714A4}" type="presParOf" srcId="{102D927C-F8DD-422C-B3BC-AFB224B1A4CC}" destId="{9AEEA129-5946-4264-AD52-15920F90C4E0}" srcOrd="0" destOrd="0" presId="urn:microsoft.com/office/officeart/2005/8/layout/hierarchy4"/>
    <dgm:cxn modelId="{83EB4C62-745E-46D1-9AFF-EBE85EC47E82}" type="presParOf" srcId="{102D927C-F8DD-422C-B3BC-AFB224B1A4CC}" destId="{EDE5AF88-8A76-48E7-A2B8-E32A2A8437B3}" srcOrd="1" destOrd="0" presId="urn:microsoft.com/office/officeart/2005/8/layout/hierarchy4"/>
    <dgm:cxn modelId="{35AB0791-53CA-4D61-9D86-69ADADC3E5B0}" type="presParOf" srcId="{2A264B8D-9B7C-4888-91C8-525864299CDD}" destId="{4752278C-CDB2-4D5E-96E7-75E429EDBA43}" srcOrd="3" destOrd="0" presId="urn:microsoft.com/office/officeart/2005/8/layout/hierarchy4"/>
    <dgm:cxn modelId="{18381C2C-A466-408E-9BF8-15E19D7B90A7}" type="presParOf" srcId="{2A264B8D-9B7C-4888-91C8-525864299CDD}" destId="{97040A10-885F-4536-96F3-DD1DA5E6C861}" srcOrd="4" destOrd="0" presId="urn:microsoft.com/office/officeart/2005/8/layout/hierarchy4"/>
    <dgm:cxn modelId="{A1E867C0-7BE5-4954-8D7E-433C60FDF80B}" type="presParOf" srcId="{97040A10-885F-4536-96F3-DD1DA5E6C861}" destId="{2EDADF3C-9A44-4C96-9EAD-32C49BDF2CC8}" srcOrd="0" destOrd="0" presId="urn:microsoft.com/office/officeart/2005/8/layout/hierarchy4"/>
    <dgm:cxn modelId="{F18856D2-3D00-4BC7-BE0B-8A044E954E27}" type="presParOf" srcId="{97040A10-885F-4536-96F3-DD1DA5E6C861}" destId="{287816C4-07C5-41AA-9053-9FDC46C6B843}" srcOrd="1" destOrd="0" presId="urn:microsoft.com/office/officeart/2005/8/layout/hierarchy4"/>
    <dgm:cxn modelId="{2A38CFE2-B818-460C-9322-4E8A35B4CA3B}" type="presParOf" srcId="{97040A10-885F-4536-96F3-DD1DA5E6C861}" destId="{09956E01-40C2-4E8D-95DA-A465EDB63DA6}" srcOrd="2" destOrd="0" presId="urn:microsoft.com/office/officeart/2005/8/layout/hierarchy4"/>
    <dgm:cxn modelId="{CE52F525-9E1C-451D-BCEB-A3FA9C526A44}" type="presParOf" srcId="{09956E01-40C2-4E8D-95DA-A465EDB63DA6}" destId="{C0C883FD-7D71-4D1F-845C-0F90E46E4982}" srcOrd="0" destOrd="0" presId="urn:microsoft.com/office/officeart/2005/8/layout/hierarchy4"/>
    <dgm:cxn modelId="{B7CB828E-EEC9-4D6F-AC8D-A8145519B7D2}" type="presParOf" srcId="{C0C883FD-7D71-4D1F-845C-0F90E46E4982}" destId="{8C95068A-E5E9-4C80-B7FF-514E5915C632}" srcOrd="0" destOrd="0" presId="urn:microsoft.com/office/officeart/2005/8/layout/hierarchy4"/>
    <dgm:cxn modelId="{80D26C9C-BE24-490E-AF11-0EFC2B91A3C3}" type="presParOf" srcId="{C0C883FD-7D71-4D1F-845C-0F90E46E4982}" destId="{B0BB3E50-52E0-4D1E-974E-6A71B47FD443}"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00A9FAA-1860-4279-BDC8-3C4161D9351A}" type="doc">
      <dgm:prSet loTypeId="urn:microsoft.com/office/officeart/2005/8/layout/hierarchy4" loCatId="hierarchy" qsTypeId="urn:microsoft.com/office/officeart/2005/8/quickstyle/simple1" qsCatId="simple" csTypeId="urn:microsoft.com/office/officeart/2005/8/colors/accent1_2" csCatId="accent1" phldr="1"/>
      <dgm:spPr/>
      <dgm:t>
        <a:bodyPr/>
        <a:lstStyle/>
        <a:p>
          <a:endParaRPr lang="en-US"/>
        </a:p>
      </dgm:t>
    </dgm:pt>
    <dgm:pt modelId="{ACA4099F-A81C-42C7-AED0-8261FF297ADD}">
      <dgm:prSet phldrT="[Text]"/>
      <dgm:spPr/>
      <dgm:t>
        <a:bodyPr/>
        <a:lstStyle/>
        <a:p>
          <a:r>
            <a:rPr lang="en-US" dirty="0"/>
            <a:t>Foundational Capabilities</a:t>
          </a:r>
          <a:br>
            <a:rPr lang="en-US" dirty="0"/>
          </a:br>
          <a:r>
            <a:rPr lang="en-US" dirty="0"/>
            <a:t>ORS 431.131</a:t>
          </a:r>
        </a:p>
      </dgm:t>
    </dgm:pt>
    <dgm:pt modelId="{B20BF75B-B4DD-4303-8BC9-727819649CE8}" type="sibTrans" cxnId="{C304AAF5-B386-4E4F-B395-84DAD7250E87}">
      <dgm:prSet/>
      <dgm:spPr/>
      <dgm:t>
        <a:bodyPr/>
        <a:lstStyle/>
        <a:p>
          <a:endParaRPr lang="en-US"/>
        </a:p>
      </dgm:t>
    </dgm:pt>
    <dgm:pt modelId="{3044806F-71CB-488D-BF06-98499BED6C5A}" type="parTrans" cxnId="{C304AAF5-B386-4E4F-B395-84DAD7250E87}">
      <dgm:prSet/>
      <dgm:spPr/>
      <dgm:t>
        <a:bodyPr/>
        <a:lstStyle/>
        <a:p>
          <a:endParaRPr lang="en-US"/>
        </a:p>
      </dgm:t>
    </dgm:pt>
    <dgm:pt modelId="{93260805-18E4-444C-9E81-7041CDDF396F}">
      <dgm:prSet phldrT="[Text]"/>
      <dgm:spPr/>
      <dgm:t>
        <a:bodyPr/>
        <a:lstStyle/>
        <a:p>
          <a:r>
            <a:rPr lang="en-US" b="0" i="0" dirty="0"/>
            <a:t>Assessment and epidemiology </a:t>
          </a:r>
          <a:br>
            <a:rPr lang="en-US" b="0" i="0" dirty="0"/>
          </a:br>
          <a:r>
            <a:rPr lang="en-US" b="0" i="0" dirty="0"/>
            <a:t>ORS 431.132</a:t>
          </a:r>
        </a:p>
      </dgm:t>
    </dgm:pt>
    <dgm:pt modelId="{2B954D45-3236-4EEA-B483-80EC6FC62ADC}" type="sibTrans" cxnId="{47AC829A-FAED-461F-A7B9-E8C07AC32802}">
      <dgm:prSet/>
      <dgm:spPr/>
      <dgm:t>
        <a:bodyPr/>
        <a:lstStyle/>
        <a:p>
          <a:endParaRPr lang="en-US"/>
        </a:p>
      </dgm:t>
    </dgm:pt>
    <dgm:pt modelId="{379DA540-0044-4400-A715-CCF74D4B91AE}" type="parTrans" cxnId="{47AC829A-FAED-461F-A7B9-E8C07AC32802}">
      <dgm:prSet/>
      <dgm:spPr/>
      <dgm:t>
        <a:bodyPr/>
        <a:lstStyle/>
        <a:p>
          <a:endParaRPr lang="en-US"/>
        </a:p>
      </dgm:t>
    </dgm:pt>
    <dgm:pt modelId="{3B39D8AD-48DA-4E73-AFE8-DEE73BB9E1B8}">
      <dgm:prSet phldrT="[Text]"/>
      <dgm:spPr/>
      <dgm:t>
        <a:bodyPr/>
        <a:lstStyle/>
        <a:p>
          <a:r>
            <a:rPr lang="en-US" b="0" i="0" dirty="0"/>
            <a:t>Emergency preparedness and response</a:t>
          </a:r>
          <a:br>
            <a:rPr lang="en-US" b="0" i="0" dirty="0"/>
          </a:br>
          <a:r>
            <a:rPr lang="en-US" b="0" i="0" dirty="0"/>
            <a:t>ORS 431.133</a:t>
          </a:r>
          <a:endParaRPr lang="en-US" dirty="0"/>
        </a:p>
      </dgm:t>
    </dgm:pt>
    <dgm:pt modelId="{8BD6174C-4B73-411C-BFE9-103F78B6EF23}" type="sibTrans" cxnId="{93CB18A7-6F51-4F96-A35E-785B1CA92702}">
      <dgm:prSet/>
      <dgm:spPr/>
      <dgm:t>
        <a:bodyPr/>
        <a:lstStyle/>
        <a:p>
          <a:endParaRPr lang="en-US"/>
        </a:p>
      </dgm:t>
    </dgm:pt>
    <dgm:pt modelId="{A823D105-BBA5-4F7E-A084-0D04D9BC2505}" type="parTrans" cxnId="{93CB18A7-6F51-4F96-A35E-785B1CA92702}">
      <dgm:prSet/>
      <dgm:spPr/>
      <dgm:t>
        <a:bodyPr/>
        <a:lstStyle/>
        <a:p>
          <a:endParaRPr lang="en-US"/>
        </a:p>
      </dgm:t>
    </dgm:pt>
    <dgm:pt modelId="{29EA8300-AD1F-4081-BF96-6BC8479B675C}">
      <dgm:prSet/>
      <dgm:spPr/>
      <dgm:t>
        <a:bodyPr/>
        <a:lstStyle/>
        <a:p>
          <a:r>
            <a:rPr lang="en-US" dirty="0"/>
            <a:t>Policy and planning </a:t>
          </a:r>
          <a:br>
            <a:rPr lang="en-US" dirty="0"/>
          </a:br>
          <a:r>
            <a:rPr lang="en-US" dirty="0"/>
            <a:t>ORS 431.135</a:t>
          </a:r>
        </a:p>
      </dgm:t>
    </dgm:pt>
    <dgm:pt modelId="{7333B20F-F4CF-498E-A56A-3D955661E0B6}" type="sibTrans" cxnId="{576A66B3-15A4-4D5A-88C9-A93F66F7A677}">
      <dgm:prSet/>
      <dgm:spPr/>
      <dgm:t>
        <a:bodyPr/>
        <a:lstStyle/>
        <a:p>
          <a:endParaRPr lang="en-US"/>
        </a:p>
      </dgm:t>
    </dgm:pt>
    <dgm:pt modelId="{7BD01C0E-5C61-45F7-B1BA-4056B7484568}" type="parTrans" cxnId="{576A66B3-15A4-4D5A-88C9-A93F66F7A677}">
      <dgm:prSet/>
      <dgm:spPr/>
      <dgm:t>
        <a:bodyPr/>
        <a:lstStyle/>
        <a:p>
          <a:endParaRPr lang="en-US"/>
        </a:p>
      </dgm:t>
    </dgm:pt>
    <dgm:pt modelId="{2146037C-1FAD-4644-B580-BC008C73D78C}">
      <dgm:prSet/>
      <dgm:spPr/>
      <dgm:t>
        <a:bodyPr/>
        <a:lstStyle/>
        <a:p>
          <a:r>
            <a:rPr lang="en-US" dirty="0"/>
            <a:t>Leadership and organizational competencies </a:t>
          </a:r>
          <a:br>
            <a:rPr lang="en-US" dirty="0"/>
          </a:br>
          <a:r>
            <a:rPr lang="en-US" dirty="0"/>
            <a:t>ORS 431.136</a:t>
          </a:r>
        </a:p>
      </dgm:t>
    </dgm:pt>
    <dgm:pt modelId="{5F9851C8-04DF-409A-987A-11130F2CEC5D}" type="sibTrans" cxnId="{315B2922-0293-4792-8D1A-D8427DDCDE26}">
      <dgm:prSet/>
      <dgm:spPr/>
      <dgm:t>
        <a:bodyPr/>
        <a:lstStyle/>
        <a:p>
          <a:endParaRPr lang="en-US"/>
        </a:p>
      </dgm:t>
    </dgm:pt>
    <dgm:pt modelId="{62CA68CB-C6F7-45E9-B123-FC722CD0283D}" type="parTrans" cxnId="{315B2922-0293-4792-8D1A-D8427DDCDE26}">
      <dgm:prSet/>
      <dgm:spPr/>
      <dgm:t>
        <a:bodyPr/>
        <a:lstStyle/>
        <a:p>
          <a:endParaRPr lang="en-US"/>
        </a:p>
      </dgm:t>
    </dgm:pt>
    <dgm:pt modelId="{C4B2E10A-3F80-429E-838C-3924E72026EC}">
      <dgm:prSet/>
      <dgm:spPr/>
      <dgm:t>
        <a:bodyPr/>
        <a:lstStyle/>
        <a:p>
          <a:r>
            <a:rPr lang="en-US" dirty="0"/>
            <a:t>Health equity and cultural responsiveness</a:t>
          </a:r>
        </a:p>
        <a:p>
          <a:r>
            <a:rPr lang="en-US" dirty="0"/>
            <a:t>ORS 431.137</a:t>
          </a:r>
        </a:p>
      </dgm:t>
    </dgm:pt>
    <dgm:pt modelId="{A8CB5CAE-DEC9-49D9-B8A5-679074D2ACCD}" type="sibTrans" cxnId="{5B662B5B-48EB-46D3-9E27-7C0CCB392181}">
      <dgm:prSet/>
      <dgm:spPr/>
      <dgm:t>
        <a:bodyPr/>
        <a:lstStyle/>
        <a:p>
          <a:endParaRPr lang="en-US"/>
        </a:p>
      </dgm:t>
    </dgm:pt>
    <dgm:pt modelId="{1F47CFD1-BBA1-409F-B42F-5CA8ABD0B43C}" type="parTrans" cxnId="{5B662B5B-48EB-46D3-9E27-7C0CCB392181}">
      <dgm:prSet/>
      <dgm:spPr/>
      <dgm:t>
        <a:bodyPr/>
        <a:lstStyle/>
        <a:p>
          <a:endParaRPr lang="en-US"/>
        </a:p>
      </dgm:t>
    </dgm:pt>
    <dgm:pt modelId="{EA2627F2-6EA1-43C5-9676-A75589462EB8}">
      <dgm:prSet phldrT="[Text]"/>
      <dgm:spPr/>
      <dgm:t>
        <a:bodyPr/>
        <a:lstStyle/>
        <a:p>
          <a:r>
            <a:rPr lang="en-US" b="0" i="0" dirty="0"/>
            <a:t>Vision (pg. 32): </a:t>
          </a:r>
          <a:br>
            <a:rPr lang="en-US" b="0" i="0" dirty="0"/>
          </a:br>
          <a:r>
            <a:rPr lang="en-US" b="0" i="0" dirty="0"/>
            <a:t>Apply the principles and skilled practice of epidemiology, laboratory investigation and program evaluation to support planning, policy and decision-making for Oregon’s governmental public health system.</a:t>
          </a:r>
        </a:p>
      </dgm:t>
    </dgm:pt>
    <dgm:pt modelId="{6E697F85-F848-4A34-AA8D-08D2F8B56CE1}" type="sibTrans" cxnId="{1DA2CE17-5915-4568-BB2D-DD700E3D3398}">
      <dgm:prSet/>
      <dgm:spPr/>
      <dgm:t>
        <a:bodyPr/>
        <a:lstStyle/>
        <a:p>
          <a:endParaRPr lang="en-US"/>
        </a:p>
      </dgm:t>
    </dgm:pt>
    <dgm:pt modelId="{F5F7DFAA-F470-4EAC-93C9-DDD400B3BADC}" type="parTrans" cxnId="{1DA2CE17-5915-4568-BB2D-DD700E3D3398}">
      <dgm:prSet/>
      <dgm:spPr/>
      <dgm:t>
        <a:bodyPr/>
        <a:lstStyle/>
        <a:p>
          <a:endParaRPr lang="en-US"/>
        </a:p>
      </dgm:t>
    </dgm:pt>
    <dgm:pt modelId="{7A93E63B-DCB6-4A92-AED4-6CA7DB37B956}">
      <dgm:prSet phldrT="[Text]"/>
      <dgm:spPr/>
      <dgm:t>
        <a:bodyPr/>
        <a:lstStyle/>
        <a:p>
          <a:r>
            <a:rPr lang="en-US" b="0" i="0" dirty="0"/>
            <a:t>Vision (pg. 15): </a:t>
          </a:r>
          <a:br>
            <a:rPr lang="en-US" b="0" i="0" dirty="0"/>
          </a:br>
          <a:r>
            <a:rPr lang="en-US" b="0" i="0" dirty="0"/>
            <a:t>Provide team-based leadership within the state or local public health authority that defines the strategic direction needed to achieve public health goals. This leadership will guide stakeholders to accomplish those goals.</a:t>
          </a:r>
          <a:endParaRPr lang="en-US" dirty="0"/>
        </a:p>
      </dgm:t>
    </dgm:pt>
    <dgm:pt modelId="{085E34F1-F38A-4681-BA4A-1FED790004C8}" type="parTrans" cxnId="{DEC8033A-3A50-42E2-AE5A-2B2BB40F1D3B}">
      <dgm:prSet/>
      <dgm:spPr/>
      <dgm:t>
        <a:bodyPr/>
        <a:lstStyle/>
        <a:p>
          <a:endParaRPr lang="en-US"/>
        </a:p>
      </dgm:t>
    </dgm:pt>
    <dgm:pt modelId="{AE2832EE-E0BF-450B-A330-282815E7CCB4}" type="sibTrans" cxnId="{DEC8033A-3A50-42E2-AE5A-2B2BB40F1D3B}">
      <dgm:prSet/>
      <dgm:spPr/>
      <dgm:t>
        <a:bodyPr/>
        <a:lstStyle/>
        <a:p>
          <a:endParaRPr lang="en-US"/>
        </a:p>
      </dgm:t>
    </dgm:pt>
    <dgm:pt modelId="{5B32BE59-5868-4B92-85EF-284A77D2F699}">
      <dgm:prSet/>
      <dgm:spPr/>
      <dgm:t>
        <a:bodyPr/>
        <a:lstStyle/>
        <a:p>
          <a:r>
            <a:rPr lang="en-US" dirty="0"/>
            <a:t>Vision (pg. 20): </a:t>
          </a:r>
          <a:br>
            <a:rPr lang="en-US" dirty="0"/>
          </a:br>
          <a:r>
            <a:rPr lang="en-US" dirty="0"/>
            <a:t>Ensure equal opportunity to achieve the highest attainable level of health for all populations through policies, programs and strategies that respond to the cultural factors that affect health. Correct historic injustices borne by certain populations. Prioritize development of strong cultural responsiveness by public health organizations.</a:t>
          </a:r>
        </a:p>
      </dgm:t>
    </dgm:pt>
    <dgm:pt modelId="{AE4A8B39-E659-4D73-855A-CA5DCC7AE9FC}" type="parTrans" cxnId="{A35AF86C-D239-453C-BA26-151BC17F37F8}">
      <dgm:prSet/>
      <dgm:spPr/>
      <dgm:t>
        <a:bodyPr/>
        <a:lstStyle/>
        <a:p>
          <a:endParaRPr lang="en-US"/>
        </a:p>
      </dgm:t>
    </dgm:pt>
    <dgm:pt modelId="{2BA0B0B7-51E3-4C04-A292-02F79C667EA8}" type="sibTrans" cxnId="{A35AF86C-D239-453C-BA26-151BC17F37F8}">
      <dgm:prSet/>
      <dgm:spPr/>
      <dgm:t>
        <a:bodyPr/>
        <a:lstStyle/>
        <a:p>
          <a:endParaRPr lang="en-US"/>
        </a:p>
      </dgm:t>
    </dgm:pt>
    <dgm:pt modelId="{7989D59A-35C4-4A66-ACB6-84CF4D1D2B05}">
      <dgm:prSet/>
      <dgm:spPr/>
      <dgm:t>
        <a:bodyPr/>
        <a:lstStyle/>
        <a:p>
          <a:r>
            <a:rPr lang="en-US" dirty="0"/>
            <a:t>Community Partnerships</a:t>
          </a:r>
          <a:br>
            <a:rPr lang="en-US" dirty="0"/>
          </a:br>
          <a:r>
            <a:rPr lang="en-US" dirty="0"/>
            <a:t>ORS 431.138</a:t>
          </a:r>
        </a:p>
      </dgm:t>
    </dgm:pt>
    <dgm:pt modelId="{07FD4EE4-C60A-4008-A6E2-98516E83BD4E}" type="parTrans" cxnId="{3494A026-9F5F-4466-B4CD-D049C73B65D6}">
      <dgm:prSet/>
      <dgm:spPr/>
      <dgm:t>
        <a:bodyPr/>
        <a:lstStyle/>
        <a:p>
          <a:endParaRPr lang="en-US"/>
        </a:p>
      </dgm:t>
    </dgm:pt>
    <dgm:pt modelId="{9B82EFB2-A5B9-4032-898D-096850172E55}" type="sibTrans" cxnId="{3494A026-9F5F-4466-B4CD-D049C73B65D6}">
      <dgm:prSet/>
      <dgm:spPr/>
      <dgm:t>
        <a:bodyPr/>
        <a:lstStyle/>
        <a:p>
          <a:endParaRPr lang="en-US"/>
        </a:p>
      </dgm:t>
    </dgm:pt>
    <dgm:pt modelId="{EE189922-AEB2-42C1-AE48-EF9A082FFBA3}">
      <dgm:prSet/>
      <dgm:spPr/>
      <dgm:t>
        <a:bodyPr/>
        <a:lstStyle/>
        <a:p>
          <a:r>
            <a:rPr lang="en-US" dirty="0"/>
            <a:t>Vision (pg. 28): </a:t>
          </a:r>
          <a:br>
            <a:rPr lang="en-US" dirty="0"/>
          </a:br>
          <a:r>
            <a:rPr lang="en-US" dirty="0"/>
            <a:t>Relationships with diverse partners allow the governmental public health system to define and achieve collaborative public health goals.</a:t>
          </a:r>
        </a:p>
      </dgm:t>
    </dgm:pt>
    <dgm:pt modelId="{6C06A053-A001-4CE1-9437-1113BF443435}" type="parTrans" cxnId="{DF15C41B-487E-4592-82C4-D3CD03A839EF}">
      <dgm:prSet/>
      <dgm:spPr/>
      <dgm:t>
        <a:bodyPr/>
        <a:lstStyle/>
        <a:p>
          <a:endParaRPr lang="en-US"/>
        </a:p>
      </dgm:t>
    </dgm:pt>
    <dgm:pt modelId="{5A5D4FC4-0E2F-4F14-97AA-E67248CCE590}" type="sibTrans" cxnId="{DF15C41B-487E-4592-82C4-D3CD03A839EF}">
      <dgm:prSet/>
      <dgm:spPr/>
      <dgm:t>
        <a:bodyPr/>
        <a:lstStyle/>
        <a:p>
          <a:endParaRPr lang="en-US"/>
        </a:p>
      </dgm:t>
    </dgm:pt>
    <dgm:pt modelId="{AB5F969E-632B-4D7A-9D92-DE1D02639E3F}">
      <dgm:prSet/>
      <dgm:spPr/>
      <dgm:t>
        <a:bodyPr/>
        <a:lstStyle/>
        <a:p>
          <a:r>
            <a:rPr lang="en-US" dirty="0"/>
            <a:t>Vision (pg. 47): </a:t>
          </a:r>
          <a:br>
            <a:rPr lang="en-US" dirty="0"/>
          </a:br>
          <a:r>
            <a:rPr lang="en-US" dirty="0"/>
            <a:t>The public health system will implement policy, systems and environmental changes to meet the community’s changing needs and align with state and federal policies. Public health policy, systems and environmental changes will eliminate health disparities, reduce leading causes of death and disability and improve health outcomes for all people in Oregon.</a:t>
          </a:r>
        </a:p>
      </dgm:t>
    </dgm:pt>
    <dgm:pt modelId="{63BFF68A-B2C9-47D0-BACF-889138FD0C26}" type="parTrans" cxnId="{A3EDDE61-12FD-46A7-9A99-78D8CAC5C8F0}">
      <dgm:prSet/>
      <dgm:spPr/>
      <dgm:t>
        <a:bodyPr/>
        <a:lstStyle/>
        <a:p>
          <a:endParaRPr lang="en-US"/>
        </a:p>
      </dgm:t>
    </dgm:pt>
    <dgm:pt modelId="{928DC3FC-C7C9-472F-95C6-88255C8DDD7F}" type="sibTrans" cxnId="{A3EDDE61-12FD-46A7-9A99-78D8CAC5C8F0}">
      <dgm:prSet/>
      <dgm:spPr/>
      <dgm:t>
        <a:bodyPr/>
        <a:lstStyle/>
        <a:p>
          <a:endParaRPr lang="en-US"/>
        </a:p>
      </dgm:t>
    </dgm:pt>
    <dgm:pt modelId="{86A63A26-1157-4B57-8A4C-35908C78977C}">
      <dgm:prSet/>
      <dgm:spPr/>
      <dgm:t>
        <a:bodyPr/>
        <a:lstStyle/>
        <a:p>
          <a:r>
            <a:rPr lang="en-US" dirty="0"/>
            <a:t>Vision (pg. 53): </a:t>
          </a:r>
          <a:br>
            <a:rPr lang="en-US" dirty="0"/>
          </a:br>
          <a:r>
            <a:rPr lang="en-US" dirty="0"/>
            <a:t>Governmental public health is a trusted source of clear, consistent, accurate and timely health information. Governmental public health consistently uses health communication strategies, interventions and tools to eliminate health disparities and achieve equity.</a:t>
          </a:r>
        </a:p>
      </dgm:t>
    </dgm:pt>
    <dgm:pt modelId="{37861BF3-C6D2-404F-B37D-A2EC80CBFC02}" type="parTrans" cxnId="{8AC491A4-34EB-458C-B3F7-CAFB7442FCEF}">
      <dgm:prSet/>
      <dgm:spPr/>
      <dgm:t>
        <a:bodyPr/>
        <a:lstStyle/>
        <a:p>
          <a:endParaRPr lang="en-US"/>
        </a:p>
      </dgm:t>
    </dgm:pt>
    <dgm:pt modelId="{02387D8E-A483-49A0-9309-1A52D40F1050}" type="sibTrans" cxnId="{8AC491A4-34EB-458C-B3F7-CAFB7442FCEF}">
      <dgm:prSet/>
      <dgm:spPr/>
      <dgm:t>
        <a:bodyPr/>
        <a:lstStyle/>
        <a:p>
          <a:endParaRPr lang="en-US"/>
        </a:p>
      </dgm:t>
    </dgm:pt>
    <dgm:pt modelId="{16559DE1-D778-4573-AAF4-45D705C9029A}">
      <dgm:prSet phldrT="[Text]"/>
      <dgm:spPr/>
      <dgm:t>
        <a:bodyPr/>
        <a:lstStyle/>
        <a:p>
          <a:r>
            <a:rPr lang="en-US" dirty="0"/>
            <a:t>Vision (pg. 58): </a:t>
          </a:r>
          <a:br>
            <a:rPr lang="en-US" dirty="0"/>
          </a:br>
          <a:r>
            <a:rPr lang="en-US" dirty="0"/>
            <a:t>A healthy community is a resilient community, which is prepared and able to respond to and recover from public health threats and emergencies.</a:t>
          </a:r>
        </a:p>
      </dgm:t>
    </dgm:pt>
    <dgm:pt modelId="{4C4BFC4E-E7A5-492D-A8D7-FD4B0562B9F3}" type="parTrans" cxnId="{0D580596-111B-4072-A73C-5A5F0FF1203C}">
      <dgm:prSet/>
      <dgm:spPr/>
      <dgm:t>
        <a:bodyPr/>
        <a:lstStyle/>
        <a:p>
          <a:endParaRPr lang="en-US"/>
        </a:p>
      </dgm:t>
    </dgm:pt>
    <dgm:pt modelId="{8BC73CAD-BACE-4D8E-97E5-E1B1F4122637}" type="sibTrans" cxnId="{0D580596-111B-4072-A73C-5A5F0FF1203C}">
      <dgm:prSet/>
      <dgm:spPr/>
      <dgm:t>
        <a:bodyPr/>
        <a:lstStyle/>
        <a:p>
          <a:endParaRPr lang="en-US"/>
        </a:p>
      </dgm:t>
    </dgm:pt>
    <dgm:pt modelId="{997ACF47-508C-4CB4-8735-F00E110D8544}">
      <dgm:prSet/>
      <dgm:spPr/>
      <dgm:t>
        <a:bodyPr/>
        <a:lstStyle/>
        <a:p>
          <a:r>
            <a:rPr lang="en-US" b="0" i="0" dirty="0"/>
            <a:t>Communications</a:t>
          </a:r>
        </a:p>
        <a:p>
          <a:r>
            <a:rPr lang="en-US" b="0" i="0" dirty="0"/>
            <a:t>ORS 431.134</a:t>
          </a:r>
          <a:endParaRPr lang="en-US" dirty="0"/>
        </a:p>
      </dgm:t>
    </dgm:pt>
    <dgm:pt modelId="{FC388AB5-C4C0-4869-B5F6-B644B0478701}" type="sibTrans" cxnId="{EF63F135-1177-4780-B6D0-15DDA39104A0}">
      <dgm:prSet/>
      <dgm:spPr/>
      <dgm:t>
        <a:bodyPr/>
        <a:lstStyle/>
        <a:p>
          <a:endParaRPr lang="en-US"/>
        </a:p>
      </dgm:t>
    </dgm:pt>
    <dgm:pt modelId="{93652F66-FABD-4548-B00F-E57F2CA814AD}" type="parTrans" cxnId="{EF63F135-1177-4780-B6D0-15DDA39104A0}">
      <dgm:prSet/>
      <dgm:spPr/>
      <dgm:t>
        <a:bodyPr/>
        <a:lstStyle/>
        <a:p>
          <a:endParaRPr lang="en-US"/>
        </a:p>
      </dgm:t>
    </dgm:pt>
    <dgm:pt modelId="{2E4F3B80-C0AA-401E-9F26-B7187E0021F5}" type="pres">
      <dgm:prSet presAssocID="{100A9FAA-1860-4279-BDC8-3C4161D9351A}" presName="Name0" presStyleCnt="0">
        <dgm:presLayoutVars>
          <dgm:chPref val="1"/>
          <dgm:dir/>
          <dgm:animOne val="branch"/>
          <dgm:animLvl val="lvl"/>
          <dgm:resizeHandles/>
        </dgm:presLayoutVars>
      </dgm:prSet>
      <dgm:spPr/>
    </dgm:pt>
    <dgm:pt modelId="{0B34CE9F-6C4A-4F7F-B5BE-9324B7309938}" type="pres">
      <dgm:prSet presAssocID="{ACA4099F-A81C-42C7-AED0-8261FF297ADD}" presName="vertOne" presStyleCnt="0"/>
      <dgm:spPr/>
    </dgm:pt>
    <dgm:pt modelId="{D0793C77-AA71-45B8-AF8E-C7943F42A692}" type="pres">
      <dgm:prSet presAssocID="{ACA4099F-A81C-42C7-AED0-8261FF297ADD}" presName="txOne" presStyleLbl="node0" presStyleIdx="0" presStyleCnt="1">
        <dgm:presLayoutVars>
          <dgm:chPref val="3"/>
        </dgm:presLayoutVars>
      </dgm:prSet>
      <dgm:spPr/>
    </dgm:pt>
    <dgm:pt modelId="{AFF32E29-70A2-4BD3-BE8F-FDB3135F320D}" type="pres">
      <dgm:prSet presAssocID="{ACA4099F-A81C-42C7-AED0-8261FF297ADD}" presName="parTransOne" presStyleCnt="0"/>
      <dgm:spPr/>
    </dgm:pt>
    <dgm:pt modelId="{3F7DFB14-23D3-425E-979A-3E7F67C9A263}" type="pres">
      <dgm:prSet presAssocID="{ACA4099F-A81C-42C7-AED0-8261FF297ADD}" presName="horzOne" presStyleCnt="0"/>
      <dgm:spPr/>
    </dgm:pt>
    <dgm:pt modelId="{25F73FFB-9AFC-472F-B626-13BEC2103E3E}" type="pres">
      <dgm:prSet presAssocID="{93260805-18E4-444C-9E81-7041CDDF396F}" presName="vertTwo" presStyleCnt="0"/>
      <dgm:spPr/>
    </dgm:pt>
    <dgm:pt modelId="{021E6237-8E69-4FF1-9539-6B0459E92E10}" type="pres">
      <dgm:prSet presAssocID="{93260805-18E4-444C-9E81-7041CDDF396F}" presName="txTwo" presStyleLbl="node2" presStyleIdx="0" presStyleCnt="7">
        <dgm:presLayoutVars>
          <dgm:chPref val="3"/>
        </dgm:presLayoutVars>
      </dgm:prSet>
      <dgm:spPr/>
    </dgm:pt>
    <dgm:pt modelId="{95ECBF2E-AB5F-4C84-8B9B-04F6F1EC973A}" type="pres">
      <dgm:prSet presAssocID="{93260805-18E4-444C-9E81-7041CDDF396F}" presName="parTransTwo" presStyleCnt="0"/>
      <dgm:spPr/>
    </dgm:pt>
    <dgm:pt modelId="{8BD073A2-CE24-417C-8E8D-44C4005C9521}" type="pres">
      <dgm:prSet presAssocID="{93260805-18E4-444C-9E81-7041CDDF396F}" presName="horzTwo" presStyleCnt="0"/>
      <dgm:spPr/>
    </dgm:pt>
    <dgm:pt modelId="{4D77A9D5-00DF-463A-AD5C-FF12B4BA9F84}" type="pres">
      <dgm:prSet presAssocID="{EA2627F2-6EA1-43C5-9676-A75589462EB8}" presName="vertThree" presStyleCnt="0"/>
      <dgm:spPr/>
    </dgm:pt>
    <dgm:pt modelId="{8777149E-BDC4-4E9A-B3AD-05FF0E1289FF}" type="pres">
      <dgm:prSet presAssocID="{EA2627F2-6EA1-43C5-9676-A75589462EB8}" presName="txThree" presStyleLbl="node3" presStyleIdx="0" presStyleCnt="7">
        <dgm:presLayoutVars>
          <dgm:chPref val="3"/>
        </dgm:presLayoutVars>
      </dgm:prSet>
      <dgm:spPr/>
    </dgm:pt>
    <dgm:pt modelId="{64D5F998-F6E2-4E0E-B2E3-AC371E090AC6}" type="pres">
      <dgm:prSet presAssocID="{EA2627F2-6EA1-43C5-9676-A75589462EB8}" presName="horzThree" presStyleCnt="0"/>
      <dgm:spPr/>
    </dgm:pt>
    <dgm:pt modelId="{5E8FB03C-10E1-4FD0-8A30-9D2262C4ED2D}" type="pres">
      <dgm:prSet presAssocID="{2B954D45-3236-4EEA-B483-80EC6FC62ADC}" presName="sibSpaceTwo" presStyleCnt="0"/>
      <dgm:spPr/>
    </dgm:pt>
    <dgm:pt modelId="{061FAACA-152E-4FA3-9A88-E2D64DC2B9FB}" type="pres">
      <dgm:prSet presAssocID="{3B39D8AD-48DA-4E73-AFE8-DEE73BB9E1B8}" presName="vertTwo" presStyleCnt="0"/>
      <dgm:spPr/>
    </dgm:pt>
    <dgm:pt modelId="{32E47E4D-A2EC-4E38-9AEC-857D99C82532}" type="pres">
      <dgm:prSet presAssocID="{3B39D8AD-48DA-4E73-AFE8-DEE73BB9E1B8}" presName="txTwo" presStyleLbl="node2" presStyleIdx="1" presStyleCnt="7">
        <dgm:presLayoutVars>
          <dgm:chPref val="3"/>
        </dgm:presLayoutVars>
      </dgm:prSet>
      <dgm:spPr/>
    </dgm:pt>
    <dgm:pt modelId="{1A8983FC-00C0-4F05-AE2A-D984D3C47E45}" type="pres">
      <dgm:prSet presAssocID="{3B39D8AD-48DA-4E73-AFE8-DEE73BB9E1B8}" presName="parTransTwo" presStyleCnt="0"/>
      <dgm:spPr/>
    </dgm:pt>
    <dgm:pt modelId="{34E6BCAB-866D-4E5F-9BB8-2820D0B635A4}" type="pres">
      <dgm:prSet presAssocID="{3B39D8AD-48DA-4E73-AFE8-DEE73BB9E1B8}" presName="horzTwo" presStyleCnt="0"/>
      <dgm:spPr/>
    </dgm:pt>
    <dgm:pt modelId="{B359570E-6DF7-4664-9D90-4B7CE1975D3D}" type="pres">
      <dgm:prSet presAssocID="{16559DE1-D778-4573-AAF4-45D705C9029A}" presName="vertThree" presStyleCnt="0"/>
      <dgm:spPr/>
    </dgm:pt>
    <dgm:pt modelId="{45FADB7A-A663-4764-92AE-E4458137952A}" type="pres">
      <dgm:prSet presAssocID="{16559DE1-D778-4573-AAF4-45D705C9029A}" presName="txThree" presStyleLbl="node3" presStyleIdx="1" presStyleCnt="7">
        <dgm:presLayoutVars>
          <dgm:chPref val="3"/>
        </dgm:presLayoutVars>
      </dgm:prSet>
      <dgm:spPr/>
    </dgm:pt>
    <dgm:pt modelId="{2FFD010A-2982-4D29-828C-B4737F92628A}" type="pres">
      <dgm:prSet presAssocID="{16559DE1-D778-4573-AAF4-45D705C9029A}" presName="horzThree" presStyleCnt="0"/>
      <dgm:spPr/>
    </dgm:pt>
    <dgm:pt modelId="{1981699C-5031-4AA8-ABEA-0BE0451A0487}" type="pres">
      <dgm:prSet presAssocID="{8BD6174C-4B73-411C-BFE9-103F78B6EF23}" presName="sibSpaceTwo" presStyleCnt="0"/>
      <dgm:spPr/>
    </dgm:pt>
    <dgm:pt modelId="{A760BB03-D1BA-4F4A-8AFC-FB7DA9814402}" type="pres">
      <dgm:prSet presAssocID="{997ACF47-508C-4CB4-8735-F00E110D8544}" presName="vertTwo" presStyleCnt="0"/>
      <dgm:spPr/>
    </dgm:pt>
    <dgm:pt modelId="{5EDE66DA-2149-4522-AB3F-C8CFCBAE239A}" type="pres">
      <dgm:prSet presAssocID="{997ACF47-508C-4CB4-8735-F00E110D8544}" presName="txTwo" presStyleLbl="node2" presStyleIdx="2" presStyleCnt="7">
        <dgm:presLayoutVars>
          <dgm:chPref val="3"/>
        </dgm:presLayoutVars>
      </dgm:prSet>
      <dgm:spPr/>
    </dgm:pt>
    <dgm:pt modelId="{FB827BBF-0CA0-48E4-81F9-3C7430798E15}" type="pres">
      <dgm:prSet presAssocID="{997ACF47-508C-4CB4-8735-F00E110D8544}" presName="parTransTwo" presStyleCnt="0"/>
      <dgm:spPr/>
    </dgm:pt>
    <dgm:pt modelId="{9EB733FA-F1B3-4E6B-8F3F-56BE22B3F507}" type="pres">
      <dgm:prSet presAssocID="{997ACF47-508C-4CB4-8735-F00E110D8544}" presName="horzTwo" presStyleCnt="0"/>
      <dgm:spPr/>
    </dgm:pt>
    <dgm:pt modelId="{8E371CE6-D6BE-4F45-A3A9-EA7E95143C83}" type="pres">
      <dgm:prSet presAssocID="{86A63A26-1157-4B57-8A4C-35908C78977C}" presName="vertThree" presStyleCnt="0"/>
      <dgm:spPr/>
    </dgm:pt>
    <dgm:pt modelId="{A9983637-C7F8-4E19-819F-E969146B09C5}" type="pres">
      <dgm:prSet presAssocID="{86A63A26-1157-4B57-8A4C-35908C78977C}" presName="txThree" presStyleLbl="node3" presStyleIdx="2" presStyleCnt="7">
        <dgm:presLayoutVars>
          <dgm:chPref val="3"/>
        </dgm:presLayoutVars>
      </dgm:prSet>
      <dgm:spPr/>
    </dgm:pt>
    <dgm:pt modelId="{6057510C-8689-46FB-93B0-A35D60C10E72}" type="pres">
      <dgm:prSet presAssocID="{86A63A26-1157-4B57-8A4C-35908C78977C}" presName="horzThree" presStyleCnt="0"/>
      <dgm:spPr/>
    </dgm:pt>
    <dgm:pt modelId="{BFD37E05-3157-4607-98D7-4C4AA922099C}" type="pres">
      <dgm:prSet presAssocID="{FC388AB5-C4C0-4869-B5F6-B644B0478701}" presName="sibSpaceTwo" presStyleCnt="0"/>
      <dgm:spPr/>
    </dgm:pt>
    <dgm:pt modelId="{37B8C634-7EBB-4E51-93D8-91FEEBFCE36A}" type="pres">
      <dgm:prSet presAssocID="{29EA8300-AD1F-4081-BF96-6BC8479B675C}" presName="vertTwo" presStyleCnt="0"/>
      <dgm:spPr/>
    </dgm:pt>
    <dgm:pt modelId="{142C95DA-93F0-4893-A77D-B14E0C89A2B9}" type="pres">
      <dgm:prSet presAssocID="{29EA8300-AD1F-4081-BF96-6BC8479B675C}" presName="txTwo" presStyleLbl="node2" presStyleIdx="3" presStyleCnt="7">
        <dgm:presLayoutVars>
          <dgm:chPref val="3"/>
        </dgm:presLayoutVars>
      </dgm:prSet>
      <dgm:spPr/>
    </dgm:pt>
    <dgm:pt modelId="{C3FAFECA-4C18-41E3-BCEC-60C8B42F9DC6}" type="pres">
      <dgm:prSet presAssocID="{29EA8300-AD1F-4081-BF96-6BC8479B675C}" presName="parTransTwo" presStyleCnt="0"/>
      <dgm:spPr/>
    </dgm:pt>
    <dgm:pt modelId="{7E77E24A-2DEF-44E6-94A8-9E88CFB86C37}" type="pres">
      <dgm:prSet presAssocID="{29EA8300-AD1F-4081-BF96-6BC8479B675C}" presName="horzTwo" presStyleCnt="0"/>
      <dgm:spPr/>
    </dgm:pt>
    <dgm:pt modelId="{76974AA0-D147-426C-AD6D-DEF09F256F9C}" type="pres">
      <dgm:prSet presAssocID="{AB5F969E-632B-4D7A-9D92-DE1D02639E3F}" presName="vertThree" presStyleCnt="0"/>
      <dgm:spPr/>
    </dgm:pt>
    <dgm:pt modelId="{418A8EC1-C605-4AA9-8C57-E6010CB23FCC}" type="pres">
      <dgm:prSet presAssocID="{AB5F969E-632B-4D7A-9D92-DE1D02639E3F}" presName="txThree" presStyleLbl="node3" presStyleIdx="3" presStyleCnt="7">
        <dgm:presLayoutVars>
          <dgm:chPref val="3"/>
        </dgm:presLayoutVars>
      </dgm:prSet>
      <dgm:spPr/>
    </dgm:pt>
    <dgm:pt modelId="{8D6591C8-40CA-480E-8E5A-B24EDA150F6F}" type="pres">
      <dgm:prSet presAssocID="{AB5F969E-632B-4D7A-9D92-DE1D02639E3F}" presName="horzThree" presStyleCnt="0"/>
      <dgm:spPr/>
    </dgm:pt>
    <dgm:pt modelId="{14489D12-E5D7-464B-806C-30FED23FD8DF}" type="pres">
      <dgm:prSet presAssocID="{7333B20F-F4CF-498E-A56A-3D955661E0B6}" presName="sibSpaceTwo" presStyleCnt="0"/>
      <dgm:spPr/>
    </dgm:pt>
    <dgm:pt modelId="{468D3B7A-D895-4016-90FE-A2AC38EC2D32}" type="pres">
      <dgm:prSet presAssocID="{2146037C-1FAD-4644-B580-BC008C73D78C}" presName="vertTwo" presStyleCnt="0"/>
      <dgm:spPr/>
    </dgm:pt>
    <dgm:pt modelId="{793F0B6E-E2E9-436E-8DBA-89FA57D1BA4C}" type="pres">
      <dgm:prSet presAssocID="{2146037C-1FAD-4644-B580-BC008C73D78C}" presName="txTwo" presStyleLbl="node2" presStyleIdx="4" presStyleCnt="7">
        <dgm:presLayoutVars>
          <dgm:chPref val="3"/>
        </dgm:presLayoutVars>
      </dgm:prSet>
      <dgm:spPr/>
    </dgm:pt>
    <dgm:pt modelId="{D905D279-D92D-48B5-85EE-61A90787D8E3}" type="pres">
      <dgm:prSet presAssocID="{2146037C-1FAD-4644-B580-BC008C73D78C}" presName="parTransTwo" presStyleCnt="0"/>
      <dgm:spPr/>
    </dgm:pt>
    <dgm:pt modelId="{AC43E8F7-2A66-4583-8B18-FB888591B436}" type="pres">
      <dgm:prSet presAssocID="{2146037C-1FAD-4644-B580-BC008C73D78C}" presName="horzTwo" presStyleCnt="0"/>
      <dgm:spPr/>
    </dgm:pt>
    <dgm:pt modelId="{6B2784C5-A4BF-44E6-8F37-03E3D135F670}" type="pres">
      <dgm:prSet presAssocID="{7A93E63B-DCB6-4A92-AED4-6CA7DB37B956}" presName="vertThree" presStyleCnt="0"/>
      <dgm:spPr/>
    </dgm:pt>
    <dgm:pt modelId="{0EE53285-6ACE-4240-841C-EE6F6762038B}" type="pres">
      <dgm:prSet presAssocID="{7A93E63B-DCB6-4A92-AED4-6CA7DB37B956}" presName="txThree" presStyleLbl="node3" presStyleIdx="4" presStyleCnt="7">
        <dgm:presLayoutVars>
          <dgm:chPref val="3"/>
        </dgm:presLayoutVars>
      </dgm:prSet>
      <dgm:spPr/>
    </dgm:pt>
    <dgm:pt modelId="{DB6AAB14-8370-4105-A04A-AAAE2DB60FFE}" type="pres">
      <dgm:prSet presAssocID="{7A93E63B-DCB6-4A92-AED4-6CA7DB37B956}" presName="horzThree" presStyleCnt="0"/>
      <dgm:spPr/>
    </dgm:pt>
    <dgm:pt modelId="{25683C3A-C79C-4CEE-8A5A-7E3204F65CED}" type="pres">
      <dgm:prSet presAssocID="{5F9851C8-04DF-409A-987A-11130F2CEC5D}" presName="sibSpaceTwo" presStyleCnt="0"/>
      <dgm:spPr/>
    </dgm:pt>
    <dgm:pt modelId="{67C5CA19-2A28-4D8D-BD55-D59CA10FE9C9}" type="pres">
      <dgm:prSet presAssocID="{C4B2E10A-3F80-429E-838C-3924E72026EC}" presName="vertTwo" presStyleCnt="0"/>
      <dgm:spPr/>
    </dgm:pt>
    <dgm:pt modelId="{A12F0166-EA0D-4526-8C7A-9376172636AF}" type="pres">
      <dgm:prSet presAssocID="{C4B2E10A-3F80-429E-838C-3924E72026EC}" presName="txTwo" presStyleLbl="node2" presStyleIdx="5" presStyleCnt="7">
        <dgm:presLayoutVars>
          <dgm:chPref val="3"/>
        </dgm:presLayoutVars>
      </dgm:prSet>
      <dgm:spPr/>
    </dgm:pt>
    <dgm:pt modelId="{E350277A-B9D3-4420-B51D-CA8278BE6843}" type="pres">
      <dgm:prSet presAssocID="{C4B2E10A-3F80-429E-838C-3924E72026EC}" presName="parTransTwo" presStyleCnt="0"/>
      <dgm:spPr/>
    </dgm:pt>
    <dgm:pt modelId="{134F7780-29F3-4BA3-B5CC-713E3E921EEB}" type="pres">
      <dgm:prSet presAssocID="{C4B2E10A-3F80-429E-838C-3924E72026EC}" presName="horzTwo" presStyleCnt="0"/>
      <dgm:spPr/>
    </dgm:pt>
    <dgm:pt modelId="{E1E05642-5890-4BB9-9311-39B992498D3C}" type="pres">
      <dgm:prSet presAssocID="{5B32BE59-5868-4B92-85EF-284A77D2F699}" presName="vertThree" presStyleCnt="0"/>
      <dgm:spPr/>
    </dgm:pt>
    <dgm:pt modelId="{E64E40EC-25E1-4871-9D2E-E286735A9F81}" type="pres">
      <dgm:prSet presAssocID="{5B32BE59-5868-4B92-85EF-284A77D2F699}" presName="txThree" presStyleLbl="node3" presStyleIdx="5" presStyleCnt="7">
        <dgm:presLayoutVars>
          <dgm:chPref val="3"/>
        </dgm:presLayoutVars>
      </dgm:prSet>
      <dgm:spPr/>
    </dgm:pt>
    <dgm:pt modelId="{3901E450-4769-401A-AC08-E8F265E7EEF5}" type="pres">
      <dgm:prSet presAssocID="{5B32BE59-5868-4B92-85EF-284A77D2F699}" presName="horzThree" presStyleCnt="0"/>
      <dgm:spPr/>
    </dgm:pt>
    <dgm:pt modelId="{1D738CFF-3D3F-4972-9191-7F1BA97CD52E}" type="pres">
      <dgm:prSet presAssocID="{A8CB5CAE-DEC9-49D9-B8A5-679074D2ACCD}" presName="sibSpaceTwo" presStyleCnt="0"/>
      <dgm:spPr/>
    </dgm:pt>
    <dgm:pt modelId="{2F5A0A40-6ECD-4788-B94B-22BB14683A44}" type="pres">
      <dgm:prSet presAssocID="{7989D59A-35C4-4A66-ACB6-84CF4D1D2B05}" presName="vertTwo" presStyleCnt="0"/>
      <dgm:spPr/>
    </dgm:pt>
    <dgm:pt modelId="{A19CE9B7-218F-4486-BD06-0595E9788BCF}" type="pres">
      <dgm:prSet presAssocID="{7989D59A-35C4-4A66-ACB6-84CF4D1D2B05}" presName="txTwo" presStyleLbl="node2" presStyleIdx="6" presStyleCnt="7">
        <dgm:presLayoutVars>
          <dgm:chPref val="3"/>
        </dgm:presLayoutVars>
      </dgm:prSet>
      <dgm:spPr/>
    </dgm:pt>
    <dgm:pt modelId="{9E1DA53A-0100-4636-96A0-460157B45028}" type="pres">
      <dgm:prSet presAssocID="{7989D59A-35C4-4A66-ACB6-84CF4D1D2B05}" presName="parTransTwo" presStyleCnt="0"/>
      <dgm:spPr/>
    </dgm:pt>
    <dgm:pt modelId="{0F042FC8-B0F4-404A-91CB-FCFBA5FBBE1D}" type="pres">
      <dgm:prSet presAssocID="{7989D59A-35C4-4A66-ACB6-84CF4D1D2B05}" presName="horzTwo" presStyleCnt="0"/>
      <dgm:spPr/>
    </dgm:pt>
    <dgm:pt modelId="{D6DE455A-AFB1-45D0-AA75-86040228B170}" type="pres">
      <dgm:prSet presAssocID="{EE189922-AEB2-42C1-AE48-EF9A082FFBA3}" presName="vertThree" presStyleCnt="0"/>
      <dgm:spPr/>
    </dgm:pt>
    <dgm:pt modelId="{B9ED074D-1860-4796-ADDD-4334F25CB3B7}" type="pres">
      <dgm:prSet presAssocID="{EE189922-AEB2-42C1-AE48-EF9A082FFBA3}" presName="txThree" presStyleLbl="node3" presStyleIdx="6" presStyleCnt="7">
        <dgm:presLayoutVars>
          <dgm:chPref val="3"/>
        </dgm:presLayoutVars>
      </dgm:prSet>
      <dgm:spPr/>
    </dgm:pt>
    <dgm:pt modelId="{402BB6B3-B3E3-4D9D-9FCC-0DB5FF124A07}" type="pres">
      <dgm:prSet presAssocID="{EE189922-AEB2-42C1-AE48-EF9A082FFBA3}" presName="horzThree" presStyleCnt="0"/>
      <dgm:spPr/>
    </dgm:pt>
  </dgm:ptLst>
  <dgm:cxnLst>
    <dgm:cxn modelId="{1DA2CE17-5915-4568-BB2D-DD700E3D3398}" srcId="{93260805-18E4-444C-9E81-7041CDDF396F}" destId="{EA2627F2-6EA1-43C5-9676-A75589462EB8}" srcOrd="0" destOrd="0" parTransId="{F5F7DFAA-F470-4EAC-93C9-DDD400B3BADC}" sibTransId="{6E697F85-F848-4A34-AA8D-08D2F8B56CE1}"/>
    <dgm:cxn modelId="{DF15C41B-487E-4592-82C4-D3CD03A839EF}" srcId="{7989D59A-35C4-4A66-ACB6-84CF4D1D2B05}" destId="{EE189922-AEB2-42C1-AE48-EF9A082FFBA3}" srcOrd="0" destOrd="0" parTransId="{6C06A053-A001-4CE1-9437-1113BF443435}" sibTransId="{5A5D4FC4-0E2F-4F14-97AA-E67248CCE590}"/>
    <dgm:cxn modelId="{315B2922-0293-4792-8D1A-D8427DDCDE26}" srcId="{ACA4099F-A81C-42C7-AED0-8261FF297ADD}" destId="{2146037C-1FAD-4644-B580-BC008C73D78C}" srcOrd="4" destOrd="0" parTransId="{62CA68CB-C6F7-45E9-B123-FC722CD0283D}" sibTransId="{5F9851C8-04DF-409A-987A-11130F2CEC5D}"/>
    <dgm:cxn modelId="{3494A026-9F5F-4466-B4CD-D049C73B65D6}" srcId="{ACA4099F-A81C-42C7-AED0-8261FF297ADD}" destId="{7989D59A-35C4-4A66-ACB6-84CF4D1D2B05}" srcOrd="6" destOrd="0" parTransId="{07FD4EE4-C60A-4008-A6E2-98516E83BD4E}" sibTransId="{9B82EFB2-A5B9-4032-898D-096850172E55}"/>
    <dgm:cxn modelId="{DB64D82E-7CCF-4FA8-86CA-068048BC3616}" type="presOf" srcId="{2146037C-1FAD-4644-B580-BC008C73D78C}" destId="{793F0B6E-E2E9-436E-8DBA-89FA57D1BA4C}" srcOrd="0" destOrd="0" presId="urn:microsoft.com/office/officeart/2005/8/layout/hierarchy4"/>
    <dgm:cxn modelId="{EF63F135-1177-4780-B6D0-15DDA39104A0}" srcId="{ACA4099F-A81C-42C7-AED0-8261FF297ADD}" destId="{997ACF47-508C-4CB4-8735-F00E110D8544}" srcOrd="2" destOrd="0" parTransId="{93652F66-FABD-4548-B00F-E57F2CA814AD}" sibTransId="{FC388AB5-C4C0-4869-B5F6-B644B0478701}"/>
    <dgm:cxn modelId="{DEC8033A-3A50-42E2-AE5A-2B2BB40F1D3B}" srcId="{2146037C-1FAD-4644-B580-BC008C73D78C}" destId="{7A93E63B-DCB6-4A92-AED4-6CA7DB37B956}" srcOrd="0" destOrd="0" parTransId="{085E34F1-F38A-4681-BA4A-1FED790004C8}" sibTransId="{AE2832EE-E0BF-450B-A330-282815E7CCB4}"/>
    <dgm:cxn modelId="{5B662B5B-48EB-46D3-9E27-7C0CCB392181}" srcId="{ACA4099F-A81C-42C7-AED0-8261FF297ADD}" destId="{C4B2E10A-3F80-429E-838C-3924E72026EC}" srcOrd="5" destOrd="0" parTransId="{1F47CFD1-BBA1-409F-B42F-5CA8ABD0B43C}" sibTransId="{A8CB5CAE-DEC9-49D9-B8A5-679074D2ACCD}"/>
    <dgm:cxn modelId="{D4E93A61-0F69-4143-A33E-B1287F3EFA5C}" type="presOf" srcId="{C4B2E10A-3F80-429E-838C-3924E72026EC}" destId="{A12F0166-EA0D-4526-8C7A-9376172636AF}" srcOrd="0" destOrd="0" presId="urn:microsoft.com/office/officeart/2005/8/layout/hierarchy4"/>
    <dgm:cxn modelId="{A3EDDE61-12FD-46A7-9A99-78D8CAC5C8F0}" srcId="{29EA8300-AD1F-4081-BF96-6BC8479B675C}" destId="{AB5F969E-632B-4D7A-9D92-DE1D02639E3F}" srcOrd="0" destOrd="0" parTransId="{63BFF68A-B2C9-47D0-BACF-889138FD0C26}" sibTransId="{928DC3FC-C7C9-472F-95C6-88255C8DDD7F}"/>
    <dgm:cxn modelId="{B4A3C143-051B-40B0-AB74-5C5552922580}" type="presOf" srcId="{100A9FAA-1860-4279-BDC8-3C4161D9351A}" destId="{2E4F3B80-C0AA-401E-9F26-B7187E0021F5}" srcOrd="0" destOrd="0" presId="urn:microsoft.com/office/officeart/2005/8/layout/hierarchy4"/>
    <dgm:cxn modelId="{B76DDA44-3D56-4146-B1F0-42C23060DD31}" type="presOf" srcId="{EE189922-AEB2-42C1-AE48-EF9A082FFBA3}" destId="{B9ED074D-1860-4796-ADDD-4334F25CB3B7}" srcOrd="0" destOrd="0" presId="urn:microsoft.com/office/officeart/2005/8/layout/hierarchy4"/>
    <dgm:cxn modelId="{3E130669-58CC-4B90-8920-C3EDE4DEE617}" type="presOf" srcId="{7989D59A-35C4-4A66-ACB6-84CF4D1D2B05}" destId="{A19CE9B7-218F-4486-BD06-0595E9788BCF}" srcOrd="0" destOrd="0" presId="urn:microsoft.com/office/officeart/2005/8/layout/hierarchy4"/>
    <dgm:cxn modelId="{A35AF86C-D239-453C-BA26-151BC17F37F8}" srcId="{C4B2E10A-3F80-429E-838C-3924E72026EC}" destId="{5B32BE59-5868-4B92-85EF-284A77D2F699}" srcOrd="0" destOrd="0" parTransId="{AE4A8B39-E659-4D73-855A-CA5DCC7AE9FC}" sibTransId="{2BA0B0B7-51E3-4C04-A292-02F79C667EA8}"/>
    <dgm:cxn modelId="{DBFA4A4D-372B-4A14-B97A-CD11A63C84AC}" type="presOf" srcId="{997ACF47-508C-4CB4-8735-F00E110D8544}" destId="{5EDE66DA-2149-4522-AB3F-C8CFCBAE239A}" srcOrd="0" destOrd="0" presId="urn:microsoft.com/office/officeart/2005/8/layout/hierarchy4"/>
    <dgm:cxn modelId="{FDE87A4F-C26B-470A-9052-76A21E236152}" type="presOf" srcId="{29EA8300-AD1F-4081-BF96-6BC8479B675C}" destId="{142C95DA-93F0-4893-A77D-B14E0C89A2B9}" srcOrd="0" destOrd="0" presId="urn:microsoft.com/office/officeart/2005/8/layout/hierarchy4"/>
    <dgm:cxn modelId="{03460C76-1675-4D8C-A822-2C97043468C3}" type="presOf" srcId="{AB5F969E-632B-4D7A-9D92-DE1D02639E3F}" destId="{418A8EC1-C605-4AA9-8C57-E6010CB23FCC}" srcOrd="0" destOrd="0" presId="urn:microsoft.com/office/officeart/2005/8/layout/hierarchy4"/>
    <dgm:cxn modelId="{8E775283-1608-402A-A4A8-F871E2F75C48}" type="presOf" srcId="{93260805-18E4-444C-9E81-7041CDDF396F}" destId="{021E6237-8E69-4FF1-9539-6B0459E92E10}" srcOrd="0" destOrd="0" presId="urn:microsoft.com/office/officeart/2005/8/layout/hierarchy4"/>
    <dgm:cxn modelId="{D9B49589-097D-455A-AF34-BB29D1A9B215}" type="presOf" srcId="{ACA4099F-A81C-42C7-AED0-8261FF297ADD}" destId="{D0793C77-AA71-45B8-AF8E-C7943F42A692}" srcOrd="0" destOrd="0" presId="urn:microsoft.com/office/officeart/2005/8/layout/hierarchy4"/>
    <dgm:cxn modelId="{2EED2E8C-F63E-42B8-8496-30D42A548BB3}" type="presOf" srcId="{EA2627F2-6EA1-43C5-9676-A75589462EB8}" destId="{8777149E-BDC4-4E9A-B3AD-05FF0E1289FF}" srcOrd="0" destOrd="0" presId="urn:microsoft.com/office/officeart/2005/8/layout/hierarchy4"/>
    <dgm:cxn modelId="{0D580596-111B-4072-A73C-5A5F0FF1203C}" srcId="{3B39D8AD-48DA-4E73-AFE8-DEE73BB9E1B8}" destId="{16559DE1-D778-4573-AAF4-45D705C9029A}" srcOrd="0" destOrd="0" parTransId="{4C4BFC4E-E7A5-492D-A8D7-FD4B0562B9F3}" sibTransId="{8BC73CAD-BACE-4D8E-97E5-E1B1F4122637}"/>
    <dgm:cxn modelId="{47AC829A-FAED-461F-A7B9-E8C07AC32802}" srcId="{ACA4099F-A81C-42C7-AED0-8261FF297ADD}" destId="{93260805-18E4-444C-9E81-7041CDDF396F}" srcOrd="0" destOrd="0" parTransId="{379DA540-0044-4400-A715-CCF74D4B91AE}" sibTransId="{2B954D45-3236-4EEA-B483-80EC6FC62ADC}"/>
    <dgm:cxn modelId="{8AC491A4-34EB-458C-B3F7-CAFB7442FCEF}" srcId="{997ACF47-508C-4CB4-8735-F00E110D8544}" destId="{86A63A26-1157-4B57-8A4C-35908C78977C}" srcOrd="0" destOrd="0" parTransId="{37861BF3-C6D2-404F-B37D-A2EC80CBFC02}" sibTransId="{02387D8E-A483-49A0-9309-1A52D40F1050}"/>
    <dgm:cxn modelId="{93CB18A7-6F51-4F96-A35E-785B1CA92702}" srcId="{ACA4099F-A81C-42C7-AED0-8261FF297ADD}" destId="{3B39D8AD-48DA-4E73-AFE8-DEE73BB9E1B8}" srcOrd="1" destOrd="0" parTransId="{A823D105-BBA5-4F7E-A084-0D04D9BC2505}" sibTransId="{8BD6174C-4B73-411C-BFE9-103F78B6EF23}"/>
    <dgm:cxn modelId="{576A66B3-15A4-4D5A-88C9-A93F66F7A677}" srcId="{ACA4099F-A81C-42C7-AED0-8261FF297ADD}" destId="{29EA8300-AD1F-4081-BF96-6BC8479B675C}" srcOrd="3" destOrd="0" parTransId="{7BD01C0E-5C61-45F7-B1BA-4056B7484568}" sibTransId="{7333B20F-F4CF-498E-A56A-3D955661E0B6}"/>
    <dgm:cxn modelId="{1C354BC7-E8F6-42F8-9470-8821DA1586FD}" type="presOf" srcId="{3B39D8AD-48DA-4E73-AFE8-DEE73BB9E1B8}" destId="{32E47E4D-A2EC-4E38-9AEC-857D99C82532}" srcOrd="0" destOrd="0" presId="urn:microsoft.com/office/officeart/2005/8/layout/hierarchy4"/>
    <dgm:cxn modelId="{68692FD2-6EE1-42CF-9559-8B1673183564}" type="presOf" srcId="{16559DE1-D778-4573-AAF4-45D705C9029A}" destId="{45FADB7A-A663-4764-92AE-E4458137952A}" srcOrd="0" destOrd="0" presId="urn:microsoft.com/office/officeart/2005/8/layout/hierarchy4"/>
    <dgm:cxn modelId="{DF4FA9E4-2D27-4ECD-B53F-81F5A23F58DB}" type="presOf" srcId="{5B32BE59-5868-4B92-85EF-284A77D2F699}" destId="{E64E40EC-25E1-4871-9D2E-E286735A9F81}" srcOrd="0" destOrd="0" presId="urn:microsoft.com/office/officeart/2005/8/layout/hierarchy4"/>
    <dgm:cxn modelId="{F97210EE-31FD-40A0-807D-68DE27EB1EFA}" type="presOf" srcId="{86A63A26-1157-4B57-8A4C-35908C78977C}" destId="{A9983637-C7F8-4E19-819F-E969146B09C5}" srcOrd="0" destOrd="0" presId="urn:microsoft.com/office/officeart/2005/8/layout/hierarchy4"/>
    <dgm:cxn modelId="{C304AAF5-B386-4E4F-B395-84DAD7250E87}" srcId="{100A9FAA-1860-4279-BDC8-3C4161D9351A}" destId="{ACA4099F-A81C-42C7-AED0-8261FF297ADD}" srcOrd="0" destOrd="0" parTransId="{3044806F-71CB-488D-BF06-98499BED6C5A}" sibTransId="{B20BF75B-B4DD-4303-8BC9-727819649CE8}"/>
    <dgm:cxn modelId="{320BD8FB-25F8-448D-9F33-C1D84CED0812}" type="presOf" srcId="{7A93E63B-DCB6-4A92-AED4-6CA7DB37B956}" destId="{0EE53285-6ACE-4240-841C-EE6F6762038B}" srcOrd="0" destOrd="0" presId="urn:microsoft.com/office/officeart/2005/8/layout/hierarchy4"/>
    <dgm:cxn modelId="{7B8C310B-043B-4AF1-AC88-20BA25E143B2}" type="presParOf" srcId="{2E4F3B80-C0AA-401E-9F26-B7187E0021F5}" destId="{0B34CE9F-6C4A-4F7F-B5BE-9324B7309938}" srcOrd="0" destOrd="0" presId="urn:microsoft.com/office/officeart/2005/8/layout/hierarchy4"/>
    <dgm:cxn modelId="{392173FB-CD9C-4E15-8596-AC9A9BDC8786}" type="presParOf" srcId="{0B34CE9F-6C4A-4F7F-B5BE-9324B7309938}" destId="{D0793C77-AA71-45B8-AF8E-C7943F42A692}" srcOrd="0" destOrd="0" presId="urn:microsoft.com/office/officeart/2005/8/layout/hierarchy4"/>
    <dgm:cxn modelId="{925E52CC-63B7-43D5-9B6A-F811E4D349F0}" type="presParOf" srcId="{0B34CE9F-6C4A-4F7F-B5BE-9324B7309938}" destId="{AFF32E29-70A2-4BD3-BE8F-FDB3135F320D}" srcOrd="1" destOrd="0" presId="urn:microsoft.com/office/officeart/2005/8/layout/hierarchy4"/>
    <dgm:cxn modelId="{3A92AB1A-EB2C-4B9A-B014-42C9130F4702}" type="presParOf" srcId="{0B34CE9F-6C4A-4F7F-B5BE-9324B7309938}" destId="{3F7DFB14-23D3-425E-979A-3E7F67C9A263}" srcOrd="2" destOrd="0" presId="urn:microsoft.com/office/officeart/2005/8/layout/hierarchy4"/>
    <dgm:cxn modelId="{963B64ED-5429-4307-A2A2-1852ED979D23}" type="presParOf" srcId="{3F7DFB14-23D3-425E-979A-3E7F67C9A263}" destId="{25F73FFB-9AFC-472F-B626-13BEC2103E3E}" srcOrd="0" destOrd="0" presId="urn:microsoft.com/office/officeart/2005/8/layout/hierarchy4"/>
    <dgm:cxn modelId="{FB3F20BA-C842-4CB7-9E5F-58519869FDC3}" type="presParOf" srcId="{25F73FFB-9AFC-472F-B626-13BEC2103E3E}" destId="{021E6237-8E69-4FF1-9539-6B0459E92E10}" srcOrd="0" destOrd="0" presId="urn:microsoft.com/office/officeart/2005/8/layout/hierarchy4"/>
    <dgm:cxn modelId="{1C184C1B-5AF5-4F0D-B593-12856BEF29FB}" type="presParOf" srcId="{25F73FFB-9AFC-472F-B626-13BEC2103E3E}" destId="{95ECBF2E-AB5F-4C84-8B9B-04F6F1EC973A}" srcOrd="1" destOrd="0" presId="urn:microsoft.com/office/officeart/2005/8/layout/hierarchy4"/>
    <dgm:cxn modelId="{72329B85-E12B-4884-B377-2BADFCA8E843}" type="presParOf" srcId="{25F73FFB-9AFC-472F-B626-13BEC2103E3E}" destId="{8BD073A2-CE24-417C-8E8D-44C4005C9521}" srcOrd="2" destOrd="0" presId="urn:microsoft.com/office/officeart/2005/8/layout/hierarchy4"/>
    <dgm:cxn modelId="{4CF8A2A8-63D1-4806-9B9E-5A397563C835}" type="presParOf" srcId="{8BD073A2-CE24-417C-8E8D-44C4005C9521}" destId="{4D77A9D5-00DF-463A-AD5C-FF12B4BA9F84}" srcOrd="0" destOrd="0" presId="urn:microsoft.com/office/officeart/2005/8/layout/hierarchy4"/>
    <dgm:cxn modelId="{6966D53B-76BF-46A0-9BE9-F083CCEE6C4C}" type="presParOf" srcId="{4D77A9D5-00DF-463A-AD5C-FF12B4BA9F84}" destId="{8777149E-BDC4-4E9A-B3AD-05FF0E1289FF}" srcOrd="0" destOrd="0" presId="urn:microsoft.com/office/officeart/2005/8/layout/hierarchy4"/>
    <dgm:cxn modelId="{FC506F42-3EC6-441B-9105-1FBEE51A4231}" type="presParOf" srcId="{4D77A9D5-00DF-463A-AD5C-FF12B4BA9F84}" destId="{64D5F998-F6E2-4E0E-B2E3-AC371E090AC6}" srcOrd="1" destOrd="0" presId="urn:microsoft.com/office/officeart/2005/8/layout/hierarchy4"/>
    <dgm:cxn modelId="{BB2AE2EB-3BD5-4CF7-9A7D-C106F64CAFCF}" type="presParOf" srcId="{3F7DFB14-23D3-425E-979A-3E7F67C9A263}" destId="{5E8FB03C-10E1-4FD0-8A30-9D2262C4ED2D}" srcOrd="1" destOrd="0" presId="urn:microsoft.com/office/officeart/2005/8/layout/hierarchy4"/>
    <dgm:cxn modelId="{541BCF4F-C625-49AF-8FE8-D17B8A38F887}" type="presParOf" srcId="{3F7DFB14-23D3-425E-979A-3E7F67C9A263}" destId="{061FAACA-152E-4FA3-9A88-E2D64DC2B9FB}" srcOrd="2" destOrd="0" presId="urn:microsoft.com/office/officeart/2005/8/layout/hierarchy4"/>
    <dgm:cxn modelId="{EE89517F-E3F6-48F3-ADBA-C8859FC0F872}" type="presParOf" srcId="{061FAACA-152E-4FA3-9A88-E2D64DC2B9FB}" destId="{32E47E4D-A2EC-4E38-9AEC-857D99C82532}" srcOrd="0" destOrd="0" presId="urn:microsoft.com/office/officeart/2005/8/layout/hierarchy4"/>
    <dgm:cxn modelId="{CD356DD5-2295-457A-9DC0-DCDFBB17EAA0}" type="presParOf" srcId="{061FAACA-152E-4FA3-9A88-E2D64DC2B9FB}" destId="{1A8983FC-00C0-4F05-AE2A-D984D3C47E45}" srcOrd="1" destOrd="0" presId="urn:microsoft.com/office/officeart/2005/8/layout/hierarchy4"/>
    <dgm:cxn modelId="{A5AA3381-1C75-4EAF-B4D8-4B63EACA2B25}" type="presParOf" srcId="{061FAACA-152E-4FA3-9A88-E2D64DC2B9FB}" destId="{34E6BCAB-866D-4E5F-9BB8-2820D0B635A4}" srcOrd="2" destOrd="0" presId="urn:microsoft.com/office/officeart/2005/8/layout/hierarchy4"/>
    <dgm:cxn modelId="{26D1DD22-BB0F-454D-BEA5-A667C76A9319}" type="presParOf" srcId="{34E6BCAB-866D-4E5F-9BB8-2820D0B635A4}" destId="{B359570E-6DF7-4664-9D90-4B7CE1975D3D}" srcOrd="0" destOrd="0" presId="urn:microsoft.com/office/officeart/2005/8/layout/hierarchy4"/>
    <dgm:cxn modelId="{492D8AC0-1DA0-4CCC-979F-4B5D71F1E9CA}" type="presParOf" srcId="{B359570E-6DF7-4664-9D90-4B7CE1975D3D}" destId="{45FADB7A-A663-4764-92AE-E4458137952A}" srcOrd="0" destOrd="0" presId="urn:microsoft.com/office/officeart/2005/8/layout/hierarchy4"/>
    <dgm:cxn modelId="{A6B0B5F8-E82F-441F-A66F-0C91DC106CC5}" type="presParOf" srcId="{B359570E-6DF7-4664-9D90-4B7CE1975D3D}" destId="{2FFD010A-2982-4D29-828C-B4737F92628A}" srcOrd="1" destOrd="0" presId="urn:microsoft.com/office/officeart/2005/8/layout/hierarchy4"/>
    <dgm:cxn modelId="{9C1BDF37-EF10-46C0-8819-E54019759757}" type="presParOf" srcId="{3F7DFB14-23D3-425E-979A-3E7F67C9A263}" destId="{1981699C-5031-4AA8-ABEA-0BE0451A0487}" srcOrd="3" destOrd="0" presId="urn:microsoft.com/office/officeart/2005/8/layout/hierarchy4"/>
    <dgm:cxn modelId="{400D3345-1DAB-441C-8F23-DEBE53246238}" type="presParOf" srcId="{3F7DFB14-23D3-425E-979A-3E7F67C9A263}" destId="{A760BB03-D1BA-4F4A-8AFC-FB7DA9814402}" srcOrd="4" destOrd="0" presId="urn:microsoft.com/office/officeart/2005/8/layout/hierarchy4"/>
    <dgm:cxn modelId="{96A5583E-A352-4D29-B627-731AE2D095D5}" type="presParOf" srcId="{A760BB03-D1BA-4F4A-8AFC-FB7DA9814402}" destId="{5EDE66DA-2149-4522-AB3F-C8CFCBAE239A}" srcOrd="0" destOrd="0" presId="urn:microsoft.com/office/officeart/2005/8/layout/hierarchy4"/>
    <dgm:cxn modelId="{C0B81938-C6BB-4DF0-A634-4DB6A2C8E0D7}" type="presParOf" srcId="{A760BB03-D1BA-4F4A-8AFC-FB7DA9814402}" destId="{FB827BBF-0CA0-48E4-81F9-3C7430798E15}" srcOrd="1" destOrd="0" presId="urn:microsoft.com/office/officeart/2005/8/layout/hierarchy4"/>
    <dgm:cxn modelId="{77F4D784-564D-432D-AC9E-81928E0EF4D1}" type="presParOf" srcId="{A760BB03-D1BA-4F4A-8AFC-FB7DA9814402}" destId="{9EB733FA-F1B3-4E6B-8F3F-56BE22B3F507}" srcOrd="2" destOrd="0" presId="urn:microsoft.com/office/officeart/2005/8/layout/hierarchy4"/>
    <dgm:cxn modelId="{4D37F520-FFA3-43CA-984B-2B24A0E26A26}" type="presParOf" srcId="{9EB733FA-F1B3-4E6B-8F3F-56BE22B3F507}" destId="{8E371CE6-D6BE-4F45-A3A9-EA7E95143C83}" srcOrd="0" destOrd="0" presId="urn:microsoft.com/office/officeart/2005/8/layout/hierarchy4"/>
    <dgm:cxn modelId="{F5A7863C-9D60-4101-BD0B-EE9E63BA3D13}" type="presParOf" srcId="{8E371CE6-D6BE-4F45-A3A9-EA7E95143C83}" destId="{A9983637-C7F8-4E19-819F-E969146B09C5}" srcOrd="0" destOrd="0" presId="urn:microsoft.com/office/officeart/2005/8/layout/hierarchy4"/>
    <dgm:cxn modelId="{7BE64CD3-BC31-480B-AEA7-521E110293F6}" type="presParOf" srcId="{8E371CE6-D6BE-4F45-A3A9-EA7E95143C83}" destId="{6057510C-8689-46FB-93B0-A35D60C10E72}" srcOrd="1" destOrd="0" presId="urn:microsoft.com/office/officeart/2005/8/layout/hierarchy4"/>
    <dgm:cxn modelId="{13370200-76CA-4EF3-A470-1BF543923D9D}" type="presParOf" srcId="{3F7DFB14-23D3-425E-979A-3E7F67C9A263}" destId="{BFD37E05-3157-4607-98D7-4C4AA922099C}" srcOrd="5" destOrd="0" presId="urn:microsoft.com/office/officeart/2005/8/layout/hierarchy4"/>
    <dgm:cxn modelId="{3EFAA0DB-7BA0-4E55-99FF-47E4479F13AB}" type="presParOf" srcId="{3F7DFB14-23D3-425E-979A-3E7F67C9A263}" destId="{37B8C634-7EBB-4E51-93D8-91FEEBFCE36A}" srcOrd="6" destOrd="0" presId="urn:microsoft.com/office/officeart/2005/8/layout/hierarchy4"/>
    <dgm:cxn modelId="{C94BD1B8-A530-4409-9EBC-91083B64CF14}" type="presParOf" srcId="{37B8C634-7EBB-4E51-93D8-91FEEBFCE36A}" destId="{142C95DA-93F0-4893-A77D-B14E0C89A2B9}" srcOrd="0" destOrd="0" presId="urn:microsoft.com/office/officeart/2005/8/layout/hierarchy4"/>
    <dgm:cxn modelId="{B3861868-D0E0-46AE-9573-B44E4BD6F0AB}" type="presParOf" srcId="{37B8C634-7EBB-4E51-93D8-91FEEBFCE36A}" destId="{C3FAFECA-4C18-41E3-BCEC-60C8B42F9DC6}" srcOrd="1" destOrd="0" presId="urn:microsoft.com/office/officeart/2005/8/layout/hierarchy4"/>
    <dgm:cxn modelId="{F9C81577-EB04-4A7B-A9CC-AEE7B86C37B4}" type="presParOf" srcId="{37B8C634-7EBB-4E51-93D8-91FEEBFCE36A}" destId="{7E77E24A-2DEF-44E6-94A8-9E88CFB86C37}" srcOrd="2" destOrd="0" presId="urn:microsoft.com/office/officeart/2005/8/layout/hierarchy4"/>
    <dgm:cxn modelId="{23C19465-29DF-43DB-8CF0-32D322D6903B}" type="presParOf" srcId="{7E77E24A-2DEF-44E6-94A8-9E88CFB86C37}" destId="{76974AA0-D147-426C-AD6D-DEF09F256F9C}" srcOrd="0" destOrd="0" presId="urn:microsoft.com/office/officeart/2005/8/layout/hierarchy4"/>
    <dgm:cxn modelId="{CEC8082B-CEDF-4655-8E5E-85C496E92F5B}" type="presParOf" srcId="{76974AA0-D147-426C-AD6D-DEF09F256F9C}" destId="{418A8EC1-C605-4AA9-8C57-E6010CB23FCC}" srcOrd="0" destOrd="0" presId="urn:microsoft.com/office/officeart/2005/8/layout/hierarchy4"/>
    <dgm:cxn modelId="{EEDB7F4F-AE78-4658-82BC-2FF885ADF61C}" type="presParOf" srcId="{76974AA0-D147-426C-AD6D-DEF09F256F9C}" destId="{8D6591C8-40CA-480E-8E5A-B24EDA150F6F}" srcOrd="1" destOrd="0" presId="urn:microsoft.com/office/officeart/2005/8/layout/hierarchy4"/>
    <dgm:cxn modelId="{D9536A97-5BD4-492D-9B30-527E1A838D8C}" type="presParOf" srcId="{3F7DFB14-23D3-425E-979A-3E7F67C9A263}" destId="{14489D12-E5D7-464B-806C-30FED23FD8DF}" srcOrd="7" destOrd="0" presId="urn:microsoft.com/office/officeart/2005/8/layout/hierarchy4"/>
    <dgm:cxn modelId="{E900FCD7-2BC2-48A9-ADD8-E04B38F07D79}" type="presParOf" srcId="{3F7DFB14-23D3-425E-979A-3E7F67C9A263}" destId="{468D3B7A-D895-4016-90FE-A2AC38EC2D32}" srcOrd="8" destOrd="0" presId="urn:microsoft.com/office/officeart/2005/8/layout/hierarchy4"/>
    <dgm:cxn modelId="{3EC4BD8A-08FB-4DEF-9882-9A76472EC7B7}" type="presParOf" srcId="{468D3B7A-D895-4016-90FE-A2AC38EC2D32}" destId="{793F0B6E-E2E9-436E-8DBA-89FA57D1BA4C}" srcOrd="0" destOrd="0" presId="urn:microsoft.com/office/officeart/2005/8/layout/hierarchy4"/>
    <dgm:cxn modelId="{B7CEB420-F04D-4B93-8024-B163316FC863}" type="presParOf" srcId="{468D3B7A-D895-4016-90FE-A2AC38EC2D32}" destId="{D905D279-D92D-48B5-85EE-61A90787D8E3}" srcOrd="1" destOrd="0" presId="urn:microsoft.com/office/officeart/2005/8/layout/hierarchy4"/>
    <dgm:cxn modelId="{9B4934AD-6764-4650-839B-322AE351327B}" type="presParOf" srcId="{468D3B7A-D895-4016-90FE-A2AC38EC2D32}" destId="{AC43E8F7-2A66-4583-8B18-FB888591B436}" srcOrd="2" destOrd="0" presId="urn:microsoft.com/office/officeart/2005/8/layout/hierarchy4"/>
    <dgm:cxn modelId="{636DAFAD-748B-42E7-9E0B-D44D134660FC}" type="presParOf" srcId="{AC43E8F7-2A66-4583-8B18-FB888591B436}" destId="{6B2784C5-A4BF-44E6-8F37-03E3D135F670}" srcOrd="0" destOrd="0" presId="urn:microsoft.com/office/officeart/2005/8/layout/hierarchy4"/>
    <dgm:cxn modelId="{F1AD2F83-0DE9-43CD-9D1F-57F28F2D67ED}" type="presParOf" srcId="{6B2784C5-A4BF-44E6-8F37-03E3D135F670}" destId="{0EE53285-6ACE-4240-841C-EE6F6762038B}" srcOrd="0" destOrd="0" presId="urn:microsoft.com/office/officeart/2005/8/layout/hierarchy4"/>
    <dgm:cxn modelId="{4F63998F-AF83-4DCC-ABB5-3BC9AAB824F5}" type="presParOf" srcId="{6B2784C5-A4BF-44E6-8F37-03E3D135F670}" destId="{DB6AAB14-8370-4105-A04A-AAAE2DB60FFE}" srcOrd="1" destOrd="0" presId="urn:microsoft.com/office/officeart/2005/8/layout/hierarchy4"/>
    <dgm:cxn modelId="{5ED86EC0-2C98-4EBA-AFCA-9176A5294A8B}" type="presParOf" srcId="{3F7DFB14-23D3-425E-979A-3E7F67C9A263}" destId="{25683C3A-C79C-4CEE-8A5A-7E3204F65CED}" srcOrd="9" destOrd="0" presId="urn:microsoft.com/office/officeart/2005/8/layout/hierarchy4"/>
    <dgm:cxn modelId="{C39D4B59-6C56-4583-B2FA-13C971F53452}" type="presParOf" srcId="{3F7DFB14-23D3-425E-979A-3E7F67C9A263}" destId="{67C5CA19-2A28-4D8D-BD55-D59CA10FE9C9}" srcOrd="10" destOrd="0" presId="urn:microsoft.com/office/officeart/2005/8/layout/hierarchy4"/>
    <dgm:cxn modelId="{F96459E3-A06E-4F26-88B3-397510462BAA}" type="presParOf" srcId="{67C5CA19-2A28-4D8D-BD55-D59CA10FE9C9}" destId="{A12F0166-EA0D-4526-8C7A-9376172636AF}" srcOrd="0" destOrd="0" presId="urn:microsoft.com/office/officeart/2005/8/layout/hierarchy4"/>
    <dgm:cxn modelId="{40B8D5C8-E081-4D2A-9A81-0A3486F5477D}" type="presParOf" srcId="{67C5CA19-2A28-4D8D-BD55-D59CA10FE9C9}" destId="{E350277A-B9D3-4420-B51D-CA8278BE6843}" srcOrd="1" destOrd="0" presId="urn:microsoft.com/office/officeart/2005/8/layout/hierarchy4"/>
    <dgm:cxn modelId="{B365902A-F5C4-4EED-A942-041E01B64BEF}" type="presParOf" srcId="{67C5CA19-2A28-4D8D-BD55-D59CA10FE9C9}" destId="{134F7780-29F3-4BA3-B5CC-713E3E921EEB}" srcOrd="2" destOrd="0" presId="urn:microsoft.com/office/officeart/2005/8/layout/hierarchy4"/>
    <dgm:cxn modelId="{D556646A-ACE1-430A-B7D7-8EBB2ACFFF5E}" type="presParOf" srcId="{134F7780-29F3-4BA3-B5CC-713E3E921EEB}" destId="{E1E05642-5890-4BB9-9311-39B992498D3C}" srcOrd="0" destOrd="0" presId="urn:microsoft.com/office/officeart/2005/8/layout/hierarchy4"/>
    <dgm:cxn modelId="{5EC4ECFE-4B89-4C68-AD6E-589D76B05944}" type="presParOf" srcId="{E1E05642-5890-4BB9-9311-39B992498D3C}" destId="{E64E40EC-25E1-4871-9D2E-E286735A9F81}" srcOrd="0" destOrd="0" presId="urn:microsoft.com/office/officeart/2005/8/layout/hierarchy4"/>
    <dgm:cxn modelId="{86202176-4685-4063-82D3-C45CA02279F1}" type="presParOf" srcId="{E1E05642-5890-4BB9-9311-39B992498D3C}" destId="{3901E450-4769-401A-AC08-E8F265E7EEF5}" srcOrd="1" destOrd="0" presId="urn:microsoft.com/office/officeart/2005/8/layout/hierarchy4"/>
    <dgm:cxn modelId="{CFABA284-1D6D-4767-A022-F818EAC63408}" type="presParOf" srcId="{3F7DFB14-23D3-425E-979A-3E7F67C9A263}" destId="{1D738CFF-3D3F-4972-9191-7F1BA97CD52E}" srcOrd="11" destOrd="0" presId="urn:microsoft.com/office/officeart/2005/8/layout/hierarchy4"/>
    <dgm:cxn modelId="{AD714206-8E8D-4640-8220-540112E7CB43}" type="presParOf" srcId="{3F7DFB14-23D3-425E-979A-3E7F67C9A263}" destId="{2F5A0A40-6ECD-4788-B94B-22BB14683A44}" srcOrd="12" destOrd="0" presId="urn:microsoft.com/office/officeart/2005/8/layout/hierarchy4"/>
    <dgm:cxn modelId="{521DD22A-5688-46E5-9434-B4DFCA7EA74A}" type="presParOf" srcId="{2F5A0A40-6ECD-4788-B94B-22BB14683A44}" destId="{A19CE9B7-218F-4486-BD06-0595E9788BCF}" srcOrd="0" destOrd="0" presId="urn:microsoft.com/office/officeart/2005/8/layout/hierarchy4"/>
    <dgm:cxn modelId="{0A25AF11-6B06-4D12-BB39-E32087030162}" type="presParOf" srcId="{2F5A0A40-6ECD-4788-B94B-22BB14683A44}" destId="{9E1DA53A-0100-4636-96A0-460157B45028}" srcOrd="1" destOrd="0" presId="urn:microsoft.com/office/officeart/2005/8/layout/hierarchy4"/>
    <dgm:cxn modelId="{3BB350FC-7B9C-4579-BBCD-890928281355}" type="presParOf" srcId="{2F5A0A40-6ECD-4788-B94B-22BB14683A44}" destId="{0F042FC8-B0F4-404A-91CB-FCFBA5FBBE1D}" srcOrd="2" destOrd="0" presId="urn:microsoft.com/office/officeart/2005/8/layout/hierarchy4"/>
    <dgm:cxn modelId="{FA7150F9-C6A0-430E-81F7-CE2E814ED94D}" type="presParOf" srcId="{0F042FC8-B0F4-404A-91CB-FCFBA5FBBE1D}" destId="{D6DE455A-AFB1-45D0-AA75-86040228B170}" srcOrd="0" destOrd="0" presId="urn:microsoft.com/office/officeart/2005/8/layout/hierarchy4"/>
    <dgm:cxn modelId="{765EE0C8-653F-4FF2-B65B-911528133257}" type="presParOf" srcId="{D6DE455A-AFB1-45D0-AA75-86040228B170}" destId="{B9ED074D-1860-4796-ADDD-4334F25CB3B7}" srcOrd="0" destOrd="0" presId="urn:microsoft.com/office/officeart/2005/8/layout/hierarchy4"/>
    <dgm:cxn modelId="{3F880069-2AE5-495A-9C60-928B3EBE65DC}" type="presParOf" srcId="{D6DE455A-AFB1-45D0-AA75-86040228B170}" destId="{402BB6B3-B3E3-4D9D-9FCC-0DB5FF124A07}"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00A9FAA-1860-4279-BDC8-3C4161D9351A}" type="doc">
      <dgm:prSet loTypeId="urn:microsoft.com/office/officeart/2005/8/layout/hierarchy4" loCatId="hierarchy" qsTypeId="urn:microsoft.com/office/officeart/2005/8/quickstyle/simple1" qsCatId="simple" csTypeId="urn:microsoft.com/office/officeart/2005/8/colors/accent1_2" csCatId="accent1" phldr="1"/>
      <dgm:spPr/>
      <dgm:t>
        <a:bodyPr/>
        <a:lstStyle/>
        <a:p>
          <a:endParaRPr lang="en-US"/>
        </a:p>
      </dgm:t>
    </dgm:pt>
    <dgm:pt modelId="{ACA4099F-A81C-42C7-AED0-8261FF297ADD}">
      <dgm:prSet phldrT="[Text]"/>
      <dgm:spPr/>
      <dgm:t>
        <a:bodyPr/>
        <a:lstStyle/>
        <a:p>
          <a:r>
            <a:rPr lang="en-US" dirty="0"/>
            <a:t>Foundational Programs</a:t>
          </a:r>
          <a:br>
            <a:rPr lang="en-US" dirty="0"/>
          </a:br>
          <a:r>
            <a:rPr lang="en-US" dirty="0"/>
            <a:t>ORS 431.141</a:t>
          </a:r>
        </a:p>
      </dgm:t>
    </dgm:pt>
    <dgm:pt modelId="{B20BF75B-B4DD-4303-8BC9-727819649CE8}" type="sibTrans" cxnId="{C304AAF5-B386-4E4F-B395-84DAD7250E87}">
      <dgm:prSet/>
      <dgm:spPr/>
      <dgm:t>
        <a:bodyPr/>
        <a:lstStyle/>
        <a:p>
          <a:endParaRPr lang="en-US"/>
        </a:p>
      </dgm:t>
    </dgm:pt>
    <dgm:pt modelId="{3044806F-71CB-488D-BF06-98499BED6C5A}" type="parTrans" cxnId="{C304AAF5-B386-4E4F-B395-84DAD7250E87}">
      <dgm:prSet/>
      <dgm:spPr/>
      <dgm:t>
        <a:bodyPr/>
        <a:lstStyle/>
        <a:p>
          <a:endParaRPr lang="en-US"/>
        </a:p>
      </dgm:t>
    </dgm:pt>
    <dgm:pt modelId="{ACB26D36-7186-4D6D-9AC6-B5A7517D7E0C}">
      <dgm:prSet phldrT="[Text]"/>
      <dgm:spPr/>
      <dgm:t>
        <a:bodyPr/>
        <a:lstStyle/>
        <a:p>
          <a:r>
            <a:rPr lang="en-US" dirty="0"/>
            <a:t>Communicable disease</a:t>
          </a:r>
          <a:br>
            <a:rPr lang="en-US" dirty="0"/>
          </a:br>
          <a:r>
            <a:rPr lang="en-US" dirty="0"/>
            <a:t>ORS 431.142</a:t>
          </a:r>
        </a:p>
      </dgm:t>
    </dgm:pt>
    <dgm:pt modelId="{DA68D11F-8E43-4FF1-A588-F5E0E2562AD7}" type="parTrans" cxnId="{AAE58AA8-2FD4-443A-8ADF-62083D02FB64}">
      <dgm:prSet/>
      <dgm:spPr/>
      <dgm:t>
        <a:bodyPr/>
        <a:lstStyle/>
        <a:p>
          <a:endParaRPr lang="en-US"/>
        </a:p>
      </dgm:t>
    </dgm:pt>
    <dgm:pt modelId="{F300A6A1-A6F1-424F-A4A8-8087238E5105}" type="sibTrans" cxnId="{AAE58AA8-2FD4-443A-8ADF-62083D02FB64}">
      <dgm:prSet/>
      <dgm:spPr/>
      <dgm:t>
        <a:bodyPr/>
        <a:lstStyle/>
        <a:p>
          <a:endParaRPr lang="en-US"/>
        </a:p>
      </dgm:t>
    </dgm:pt>
    <dgm:pt modelId="{131F4FE4-AF1B-4901-BB16-2201D5D52E74}">
      <dgm:prSet/>
      <dgm:spPr/>
      <dgm:t>
        <a:bodyPr/>
        <a:lstStyle/>
        <a:p>
          <a:r>
            <a:rPr lang="en-US" dirty="0"/>
            <a:t>Environmental health</a:t>
          </a:r>
          <a:br>
            <a:rPr lang="en-US" dirty="0"/>
          </a:br>
          <a:r>
            <a:rPr lang="en-US" dirty="0"/>
            <a:t>ORS 431.143</a:t>
          </a:r>
        </a:p>
      </dgm:t>
    </dgm:pt>
    <dgm:pt modelId="{2CC22DE7-E69A-4D71-9737-2FF890C0AE68}" type="parTrans" cxnId="{1E59BDA1-387C-4B4C-B713-CCD6D6B2CA96}">
      <dgm:prSet/>
      <dgm:spPr/>
      <dgm:t>
        <a:bodyPr/>
        <a:lstStyle/>
        <a:p>
          <a:endParaRPr lang="en-US"/>
        </a:p>
      </dgm:t>
    </dgm:pt>
    <dgm:pt modelId="{3E20998F-9DC7-4714-9646-783D098562C1}" type="sibTrans" cxnId="{1E59BDA1-387C-4B4C-B713-CCD6D6B2CA96}">
      <dgm:prSet/>
      <dgm:spPr/>
      <dgm:t>
        <a:bodyPr/>
        <a:lstStyle/>
        <a:p>
          <a:endParaRPr lang="en-US"/>
        </a:p>
      </dgm:t>
    </dgm:pt>
    <dgm:pt modelId="{D3861AD9-081D-42E7-986B-54BC96FF28B4}">
      <dgm:prSet/>
      <dgm:spPr/>
      <dgm:t>
        <a:bodyPr/>
        <a:lstStyle/>
        <a:p>
          <a:r>
            <a:rPr lang="en-US" dirty="0"/>
            <a:t>Injury and disease and promotion of health</a:t>
          </a:r>
          <a:br>
            <a:rPr lang="en-US" dirty="0"/>
          </a:br>
          <a:r>
            <a:rPr lang="en-US" dirty="0"/>
            <a:t>ORS 431.144</a:t>
          </a:r>
        </a:p>
      </dgm:t>
    </dgm:pt>
    <dgm:pt modelId="{6E0454D1-1CF1-4446-86A4-765DAE25583B}" type="parTrans" cxnId="{7D3FD5C2-DFE0-426F-9B28-28B9DF77F989}">
      <dgm:prSet/>
      <dgm:spPr/>
      <dgm:t>
        <a:bodyPr/>
        <a:lstStyle/>
        <a:p>
          <a:endParaRPr lang="en-US"/>
        </a:p>
      </dgm:t>
    </dgm:pt>
    <dgm:pt modelId="{991FBA9B-D27D-4B77-9734-BCE5319F5CE3}" type="sibTrans" cxnId="{7D3FD5C2-DFE0-426F-9B28-28B9DF77F989}">
      <dgm:prSet/>
      <dgm:spPr/>
      <dgm:t>
        <a:bodyPr/>
        <a:lstStyle/>
        <a:p>
          <a:endParaRPr lang="en-US"/>
        </a:p>
      </dgm:t>
    </dgm:pt>
    <dgm:pt modelId="{1F73D72A-F1D2-4C16-8348-CA86AB36523C}">
      <dgm:prSet/>
      <dgm:spPr/>
      <dgm:t>
        <a:bodyPr/>
        <a:lstStyle/>
        <a:p>
          <a:r>
            <a:rPr lang="en-US" dirty="0"/>
            <a:t>Clinical preventive services</a:t>
          </a:r>
          <a:br>
            <a:rPr lang="en-US" dirty="0"/>
          </a:br>
          <a:r>
            <a:rPr lang="en-US" dirty="0"/>
            <a:t>ORS 431.145</a:t>
          </a:r>
        </a:p>
      </dgm:t>
    </dgm:pt>
    <dgm:pt modelId="{933B0F13-E67D-4F1C-A23C-E0DBFF3E8ED1}" type="parTrans" cxnId="{049DBEF4-33EB-4806-BB21-A27CA77E70D5}">
      <dgm:prSet/>
      <dgm:spPr/>
      <dgm:t>
        <a:bodyPr/>
        <a:lstStyle/>
        <a:p>
          <a:endParaRPr lang="en-US"/>
        </a:p>
      </dgm:t>
    </dgm:pt>
    <dgm:pt modelId="{57788404-5416-4132-9DC5-D9F2681F2EFF}" type="sibTrans" cxnId="{049DBEF4-33EB-4806-BB21-A27CA77E70D5}">
      <dgm:prSet/>
      <dgm:spPr/>
      <dgm:t>
        <a:bodyPr/>
        <a:lstStyle/>
        <a:p>
          <a:endParaRPr lang="en-US"/>
        </a:p>
      </dgm:t>
    </dgm:pt>
    <dgm:pt modelId="{D4D220CF-48FC-4AC8-8F03-5F570B39712E}">
      <dgm:prSet phldrT="[Text]"/>
      <dgm:spPr/>
      <dgm:t>
        <a:bodyPr/>
        <a:lstStyle/>
        <a:p>
          <a:r>
            <a:rPr lang="en-US" dirty="0"/>
            <a:t>Vision (pg</a:t>
          </a:r>
          <a:r>
            <a:rPr lang="en-US"/>
            <a:t>. 65</a:t>
          </a:r>
          <a:r>
            <a:rPr lang="en-US" dirty="0"/>
            <a:t>): </a:t>
          </a:r>
          <a:br>
            <a:rPr lang="en-US" dirty="0"/>
          </a:br>
          <a:r>
            <a:rPr lang="en-US" dirty="0"/>
            <a:t>Ensure everyone in Oregon is protected from communicable disease threats.</a:t>
          </a:r>
        </a:p>
      </dgm:t>
    </dgm:pt>
    <dgm:pt modelId="{C87DE713-4F20-4149-9145-73E3B8686EB4}" type="parTrans" cxnId="{2CF8DD5C-53ED-41E8-9737-BDB38F19772B}">
      <dgm:prSet/>
      <dgm:spPr/>
      <dgm:t>
        <a:bodyPr/>
        <a:lstStyle/>
        <a:p>
          <a:endParaRPr lang="en-US"/>
        </a:p>
      </dgm:t>
    </dgm:pt>
    <dgm:pt modelId="{0B6584EC-8EEE-4023-9EA8-CD11FEAF8014}" type="sibTrans" cxnId="{2CF8DD5C-53ED-41E8-9737-BDB38F19772B}">
      <dgm:prSet/>
      <dgm:spPr/>
      <dgm:t>
        <a:bodyPr/>
        <a:lstStyle/>
        <a:p>
          <a:endParaRPr lang="en-US"/>
        </a:p>
      </dgm:t>
    </dgm:pt>
    <dgm:pt modelId="{52E77BC6-5CB4-4E7C-9395-78089FF172A7}">
      <dgm:prSet/>
      <dgm:spPr/>
      <dgm:t>
        <a:bodyPr/>
        <a:lstStyle/>
        <a:p>
          <a:r>
            <a:rPr lang="en-US" dirty="0"/>
            <a:t>Vision (pg. 82): </a:t>
          </a:r>
          <a:br>
            <a:rPr lang="en-US" dirty="0"/>
          </a:br>
          <a:r>
            <a:rPr lang="en-US" dirty="0"/>
            <a:t>Environmental health works to prevent disease and injury, eliminate the disparate impact of environmental health risks and threats on population subgroups, and create health-supportive environments where everyone in Oregon can thrive.</a:t>
          </a:r>
        </a:p>
      </dgm:t>
    </dgm:pt>
    <dgm:pt modelId="{0E53EE04-8CEC-4ACB-B386-A38F32EA7334}" type="parTrans" cxnId="{8D0179D2-6DE7-4B75-95E1-955CDE27D22A}">
      <dgm:prSet/>
      <dgm:spPr/>
      <dgm:t>
        <a:bodyPr/>
        <a:lstStyle/>
        <a:p>
          <a:endParaRPr lang="en-US"/>
        </a:p>
      </dgm:t>
    </dgm:pt>
    <dgm:pt modelId="{8B1EF67E-2352-48AC-835F-316F5A913D79}" type="sibTrans" cxnId="{8D0179D2-6DE7-4B75-95E1-955CDE27D22A}">
      <dgm:prSet/>
      <dgm:spPr/>
      <dgm:t>
        <a:bodyPr/>
        <a:lstStyle/>
        <a:p>
          <a:endParaRPr lang="en-US"/>
        </a:p>
      </dgm:t>
    </dgm:pt>
    <dgm:pt modelId="{55DA8480-7452-4ADA-BF34-27376EBDFE09}">
      <dgm:prSet/>
      <dgm:spPr/>
      <dgm:t>
        <a:bodyPr/>
        <a:lstStyle/>
        <a:p>
          <a:r>
            <a:rPr lang="en-US" dirty="0"/>
            <a:t>Vision (pg. 73): </a:t>
          </a:r>
          <a:br>
            <a:rPr lang="en-US" dirty="0"/>
          </a:br>
          <a:r>
            <a:rPr lang="en-US" dirty="0"/>
            <a:t>The public health system prevents and reduces harms from chronic diseases and injuries through policy change, enhanced community systems and improved health equity to support the health and development of people in Oregon across the lifespan.</a:t>
          </a:r>
        </a:p>
      </dgm:t>
    </dgm:pt>
    <dgm:pt modelId="{4FD06A00-B6C5-4676-84BF-34730E5C5FF7}" type="parTrans" cxnId="{9DE09101-B3A9-4FB1-8C33-B213650F57A2}">
      <dgm:prSet/>
      <dgm:spPr/>
      <dgm:t>
        <a:bodyPr/>
        <a:lstStyle/>
        <a:p>
          <a:endParaRPr lang="en-US"/>
        </a:p>
      </dgm:t>
    </dgm:pt>
    <dgm:pt modelId="{D7B61CEF-22D9-4654-8F0C-8E2987B76F77}" type="sibTrans" cxnId="{9DE09101-B3A9-4FB1-8C33-B213650F57A2}">
      <dgm:prSet/>
      <dgm:spPr/>
      <dgm:t>
        <a:bodyPr/>
        <a:lstStyle/>
        <a:p>
          <a:endParaRPr lang="en-US"/>
        </a:p>
      </dgm:t>
    </dgm:pt>
    <dgm:pt modelId="{173B8A00-60AE-4645-81E8-7ED83D16F1B0}">
      <dgm:prSet/>
      <dgm:spPr/>
      <dgm:t>
        <a:bodyPr/>
        <a:lstStyle/>
        <a:p>
          <a:r>
            <a:rPr lang="en-US" dirty="0"/>
            <a:t>Vision (pg. 90): </a:t>
          </a:r>
          <a:br>
            <a:rPr lang="en-US" dirty="0"/>
          </a:br>
          <a:r>
            <a:rPr lang="en-US" dirty="0"/>
            <a:t>Ensure people in Oregon receive recommended clinical preventive services that are </a:t>
          </a:r>
          <a:br>
            <a:rPr lang="en-US" dirty="0"/>
          </a:br>
          <a:r>
            <a:rPr lang="en-US" dirty="0"/>
            <a:t>cost-effective.</a:t>
          </a:r>
        </a:p>
      </dgm:t>
    </dgm:pt>
    <dgm:pt modelId="{BAD494B8-EB2E-4A01-93CB-DA63C3E07746}" type="parTrans" cxnId="{0463550A-DDE8-4723-8D91-EA514D95103E}">
      <dgm:prSet/>
      <dgm:spPr/>
      <dgm:t>
        <a:bodyPr/>
        <a:lstStyle/>
        <a:p>
          <a:endParaRPr lang="en-US"/>
        </a:p>
      </dgm:t>
    </dgm:pt>
    <dgm:pt modelId="{1A68CAAC-EF91-416E-B31C-9416E2A717CF}" type="sibTrans" cxnId="{0463550A-DDE8-4723-8D91-EA514D95103E}">
      <dgm:prSet/>
      <dgm:spPr/>
      <dgm:t>
        <a:bodyPr/>
        <a:lstStyle/>
        <a:p>
          <a:endParaRPr lang="en-US"/>
        </a:p>
      </dgm:t>
    </dgm:pt>
    <dgm:pt modelId="{9BC165B6-8152-4A7E-AFBA-BD676548C5F4}" type="pres">
      <dgm:prSet presAssocID="{100A9FAA-1860-4279-BDC8-3C4161D9351A}" presName="Name0" presStyleCnt="0">
        <dgm:presLayoutVars>
          <dgm:chPref val="1"/>
          <dgm:dir/>
          <dgm:animOne val="branch"/>
          <dgm:animLvl val="lvl"/>
          <dgm:resizeHandles/>
        </dgm:presLayoutVars>
      </dgm:prSet>
      <dgm:spPr/>
    </dgm:pt>
    <dgm:pt modelId="{F5B2187A-ACD4-4E39-96C1-150F6A39AE91}" type="pres">
      <dgm:prSet presAssocID="{ACA4099F-A81C-42C7-AED0-8261FF297ADD}" presName="vertOne" presStyleCnt="0"/>
      <dgm:spPr/>
    </dgm:pt>
    <dgm:pt modelId="{51FF7753-618E-45BA-9ED2-9AEE8E96CEED}" type="pres">
      <dgm:prSet presAssocID="{ACA4099F-A81C-42C7-AED0-8261FF297ADD}" presName="txOne" presStyleLbl="node0" presStyleIdx="0" presStyleCnt="1">
        <dgm:presLayoutVars>
          <dgm:chPref val="3"/>
        </dgm:presLayoutVars>
      </dgm:prSet>
      <dgm:spPr/>
    </dgm:pt>
    <dgm:pt modelId="{6B1B05AF-D74B-4204-8B59-981C59D2CFAA}" type="pres">
      <dgm:prSet presAssocID="{ACA4099F-A81C-42C7-AED0-8261FF297ADD}" presName="parTransOne" presStyleCnt="0"/>
      <dgm:spPr/>
    </dgm:pt>
    <dgm:pt modelId="{D68378AB-6FA8-413B-B80E-5735E1339B16}" type="pres">
      <dgm:prSet presAssocID="{ACA4099F-A81C-42C7-AED0-8261FF297ADD}" presName="horzOne" presStyleCnt="0"/>
      <dgm:spPr/>
    </dgm:pt>
    <dgm:pt modelId="{65536E70-3F9B-4DD4-AE6C-55F546F43F96}" type="pres">
      <dgm:prSet presAssocID="{ACB26D36-7186-4D6D-9AC6-B5A7517D7E0C}" presName="vertTwo" presStyleCnt="0"/>
      <dgm:spPr/>
    </dgm:pt>
    <dgm:pt modelId="{1163DD87-435B-493B-A790-6E1F8D34CF20}" type="pres">
      <dgm:prSet presAssocID="{ACB26D36-7186-4D6D-9AC6-B5A7517D7E0C}" presName="txTwo" presStyleLbl="node2" presStyleIdx="0" presStyleCnt="4">
        <dgm:presLayoutVars>
          <dgm:chPref val="3"/>
        </dgm:presLayoutVars>
      </dgm:prSet>
      <dgm:spPr/>
    </dgm:pt>
    <dgm:pt modelId="{BC662620-F270-4FF2-BC08-D79C4419CFBF}" type="pres">
      <dgm:prSet presAssocID="{ACB26D36-7186-4D6D-9AC6-B5A7517D7E0C}" presName="parTransTwo" presStyleCnt="0"/>
      <dgm:spPr/>
    </dgm:pt>
    <dgm:pt modelId="{6B90F0AE-2DC0-4639-A52A-FCCC7E5C86D4}" type="pres">
      <dgm:prSet presAssocID="{ACB26D36-7186-4D6D-9AC6-B5A7517D7E0C}" presName="horzTwo" presStyleCnt="0"/>
      <dgm:spPr/>
    </dgm:pt>
    <dgm:pt modelId="{0AEC0441-3D03-4197-8D98-037F591DFD30}" type="pres">
      <dgm:prSet presAssocID="{D4D220CF-48FC-4AC8-8F03-5F570B39712E}" presName="vertThree" presStyleCnt="0"/>
      <dgm:spPr/>
    </dgm:pt>
    <dgm:pt modelId="{3B48787D-DD82-4E3D-89C5-4A5148FBC64A}" type="pres">
      <dgm:prSet presAssocID="{D4D220CF-48FC-4AC8-8F03-5F570B39712E}" presName="txThree" presStyleLbl="node3" presStyleIdx="0" presStyleCnt="4">
        <dgm:presLayoutVars>
          <dgm:chPref val="3"/>
        </dgm:presLayoutVars>
      </dgm:prSet>
      <dgm:spPr/>
    </dgm:pt>
    <dgm:pt modelId="{FD340419-3C88-4D37-A837-AF1AC0FAFF48}" type="pres">
      <dgm:prSet presAssocID="{D4D220CF-48FC-4AC8-8F03-5F570B39712E}" presName="horzThree" presStyleCnt="0"/>
      <dgm:spPr/>
    </dgm:pt>
    <dgm:pt modelId="{30B7A081-8F8D-4991-851A-15241D509969}" type="pres">
      <dgm:prSet presAssocID="{F300A6A1-A6F1-424F-A4A8-8087238E5105}" presName="sibSpaceTwo" presStyleCnt="0"/>
      <dgm:spPr/>
    </dgm:pt>
    <dgm:pt modelId="{5D66A519-B6F2-4509-BA73-EFA4439F15FA}" type="pres">
      <dgm:prSet presAssocID="{131F4FE4-AF1B-4901-BB16-2201D5D52E74}" presName="vertTwo" presStyleCnt="0"/>
      <dgm:spPr/>
    </dgm:pt>
    <dgm:pt modelId="{125BF88A-6F38-4FC0-9EDB-5E650B8E163B}" type="pres">
      <dgm:prSet presAssocID="{131F4FE4-AF1B-4901-BB16-2201D5D52E74}" presName="txTwo" presStyleLbl="node2" presStyleIdx="1" presStyleCnt="4">
        <dgm:presLayoutVars>
          <dgm:chPref val="3"/>
        </dgm:presLayoutVars>
      </dgm:prSet>
      <dgm:spPr/>
    </dgm:pt>
    <dgm:pt modelId="{9CD6A0F4-42ED-4AE3-BB4C-0BEFF744B2A6}" type="pres">
      <dgm:prSet presAssocID="{131F4FE4-AF1B-4901-BB16-2201D5D52E74}" presName="parTransTwo" presStyleCnt="0"/>
      <dgm:spPr/>
    </dgm:pt>
    <dgm:pt modelId="{6C12ECC0-214F-44BA-A60F-5A9621D8F8E3}" type="pres">
      <dgm:prSet presAssocID="{131F4FE4-AF1B-4901-BB16-2201D5D52E74}" presName="horzTwo" presStyleCnt="0"/>
      <dgm:spPr/>
    </dgm:pt>
    <dgm:pt modelId="{44218348-2702-4C73-B10E-EE360EC89815}" type="pres">
      <dgm:prSet presAssocID="{52E77BC6-5CB4-4E7C-9395-78089FF172A7}" presName="vertThree" presStyleCnt="0"/>
      <dgm:spPr/>
    </dgm:pt>
    <dgm:pt modelId="{05F70BB7-1744-4BB8-A8DF-AB78248AA6F8}" type="pres">
      <dgm:prSet presAssocID="{52E77BC6-5CB4-4E7C-9395-78089FF172A7}" presName="txThree" presStyleLbl="node3" presStyleIdx="1" presStyleCnt="4">
        <dgm:presLayoutVars>
          <dgm:chPref val="3"/>
        </dgm:presLayoutVars>
      </dgm:prSet>
      <dgm:spPr/>
    </dgm:pt>
    <dgm:pt modelId="{D5AA21F0-BF67-4EA7-A0BA-B4CADDD9F30C}" type="pres">
      <dgm:prSet presAssocID="{52E77BC6-5CB4-4E7C-9395-78089FF172A7}" presName="horzThree" presStyleCnt="0"/>
      <dgm:spPr/>
    </dgm:pt>
    <dgm:pt modelId="{61573A21-86E1-45B6-8F99-55E06DACB4D0}" type="pres">
      <dgm:prSet presAssocID="{3E20998F-9DC7-4714-9646-783D098562C1}" presName="sibSpaceTwo" presStyleCnt="0"/>
      <dgm:spPr/>
    </dgm:pt>
    <dgm:pt modelId="{CEE65E35-3D64-448B-A1DD-61B6590EB4BD}" type="pres">
      <dgm:prSet presAssocID="{D3861AD9-081D-42E7-986B-54BC96FF28B4}" presName="vertTwo" presStyleCnt="0"/>
      <dgm:spPr/>
    </dgm:pt>
    <dgm:pt modelId="{8AFE2AD2-814C-4292-8E7F-41667EFDF0D0}" type="pres">
      <dgm:prSet presAssocID="{D3861AD9-081D-42E7-986B-54BC96FF28B4}" presName="txTwo" presStyleLbl="node2" presStyleIdx="2" presStyleCnt="4">
        <dgm:presLayoutVars>
          <dgm:chPref val="3"/>
        </dgm:presLayoutVars>
      </dgm:prSet>
      <dgm:spPr/>
    </dgm:pt>
    <dgm:pt modelId="{E27D018F-EBCF-42C7-ADC2-CE664AFB9DAB}" type="pres">
      <dgm:prSet presAssocID="{D3861AD9-081D-42E7-986B-54BC96FF28B4}" presName="parTransTwo" presStyleCnt="0"/>
      <dgm:spPr/>
    </dgm:pt>
    <dgm:pt modelId="{B89A77F5-ADDE-4788-BFD7-4B52DEC48AA4}" type="pres">
      <dgm:prSet presAssocID="{D3861AD9-081D-42E7-986B-54BC96FF28B4}" presName="horzTwo" presStyleCnt="0"/>
      <dgm:spPr/>
    </dgm:pt>
    <dgm:pt modelId="{CFC10A7D-B61C-419C-9685-8A960280B271}" type="pres">
      <dgm:prSet presAssocID="{55DA8480-7452-4ADA-BF34-27376EBDFE09}" presName="vertThree" presStyleCnt="0"/>
      <dgm:spPr/>
    </dgm:pt>
    <dgm:pt modelId="{CD80CA06-1E76-47BE-B4FD-3AB300BB94D5}" type="pres">
      <dgm:prSet presAssocID="{55DA8480-7452-4ADA-BF34-27376EBDFE09}" presName="txThree" presStyleLbl="node3" presStyleIdx="2" presStyleCnt="4">
        <dgm:presLayoutVars>
          <dgm:chPref val="3"/>
        </dgm:presLayoutVars>
      </dgm:prSet>
      <dgm:spPr/>
    </dgm:pt>
    <dgm:pt modelId="{5E16755F-5529-4049-BD7B-DA07F97CD510}" type="pres">
      <dgm:prSet presAssocID="{55DA8480-7452-4ADA-BF34-27376EBDFE09}" presName="horzThree" presStyleCnt="0"/>
      <dgm:spPr/>
    </dgm:pt>
    <dgm:pt modelId="{15D699A6-EEC6-4C61-8BE9-B2AAC0A7490B}" type="pres">
      <dgm:prSet presAssocID="{991FBA9B-D27D-4B77-9734-BCE5319F5CE3}" presName="sibSpaceTwo" presStyleCnt="0"/>
      <dgm:spPr/>
    </dgm:pt>
    <dgm:pt modelId="{E38EA4A9-FA96-4600-9C75-965C3113889F}" type="pres">
      <dgm:prSet presAssocID="{1F73D72A-F1D2-4C16-8348-CA86AB36523C}" presName="vertTwo" presStyleCnt="0"/>
      <dgm:spPr/>
    </dgm:pt>
    <dgm:pt modelId="{8D752922-BEBD-4787-BCC9-E423BD9D75AD}" type="pres">
      <dgm:prSet presAssocID="{1F73D72A-F1D2-4C16-8348-CA86AB36523C}" presName="txTwo" presStyleLbl="node2" presStyleIdx="3" presStyleCnt="4">
        <dgm:presLayoutVars>
          <dgm:chPref val="3"/>
        </dgm:presLayoutVars>
      </dgm:prSet>
      <dgm:spPr/>
    </dgm:pt>
    <dgm:pt modelId="{2FB9A518-A624-4075-B0F7-E1C65875D3BA}" type="pres">
      <dgm:prSet presAssocID="{1F73D72A-F1D2-4C16-8348-CA86AB36523C}" presName="parTransTwo" presStyleCnt="0"/>
      <dgm:spPr/>
    </dgm:pt>
    <dgm:pt modelId="{589F2ACF-4BDB-4A47-93B1-482B52CBBBB0}" type="pres">
      <dgm:prSet presAssocID="{1F73D72A-F1D2-4C16-8348-CA86AB36523C}" presName="horzTwo" presStyleCnt="0"/>
      <dgm:spPr/>
    </dgm:pt>
    <dgm:pt modelId="{C218DA57-40F2-40AB-BA49-6568CFB7A5AA}" type="pres">
      <dgm:prSet presAssocID="{173B8A00-60AE-4645-81E8-7ED83D16F1B0}" presName="vertThree" presStyleCnt="0"/>
      <dgm:spPr/>
    </dgm:pt>
    <dgm:pt modelId="{FC020B5A-7BA5-48D2-858A-F9D4A6D81530}" type="pres">
      <dgm:prSet presAssocID="{173B8A00-60AE-4645-81E8-7ED83D16F1B0}" presName="txThree" presStyleLbl="node3" presStyleIdx="3" presStyleCnt="4">
        <dgm:presLayoutVars>
          <dgm:chPref val="3"/>
        </dgm:presLayoutVars>
      </dgm:prSet>
      <dgm:spPr/>
    </dgm:pt>
    <dgm:pt modelId="{D8E8C260-3DFD-4142-9439-517A819B19B1}" type="pres">
      <dgm:prSet presAssocID="{173B8A00-60AE-4645-81E8-7ED83D16F1B0}" presName="horzThree" presStyleCnt="0"/>
      <dgm:spPr/>
    </dgm:pt>
  </dgm:ptLst>
  <dgm:cxnLst>
    <dgm:cxn modelId="{9DE09101-B3A9-4FB1-8C33-B213650F57A2}" srcId="{D3861AD9-081D-42E7-986B-54BC96FF28B4}" destId="{55DA8480-7452-4ADA-BF34-27376EBDFE09}" srcOrd="0" destOrd="0" parTransId="{4FD06A00-B6C5-4676-84BF-34730E5C5FF7}" sibTransId="{D7B61CEF-22D9-4654-8F0C-8E2987B76F77}"/>
    <dgm:cxn modelId="{58173E08-7709-4A55-9F36-50D7EEB23E3A}" type="presOf" srcId="{55DA8480-7452-4ADA-BF34-27376EBDFE09}" destId="{CD80CA06-1E76-47BE-B4FD-3AB300BB94D5}" srcOrd="0" destOrd="0" presId="urn:microsoft.com/office/officeart/2005/8/layout/hierarchy4"/>
    <dgm:cxn modelId="{0463550A-DDE8-4723-8D91-EA514D95103E}" srcId="{1F73D72A-F1D2-4C16-8348-CA86AB36523C}" destId="{173B8A00-60AE-4645-81E8-7ED83D16F1B0}" srcOrd="0" destOrd="0" parTransId="{BAD494B8-EB2E-4A01-93CB-DA63C3E07746}" sibTransId="{1A68CAAC-EF91-416E-B31C-9416E2A717CF}"/>
    <dgm:cxn modelId="{9D3D880F-607F-4B55-9E1C-F672BC5B07DE}" type="presOf" srcId="{D4D220CF-48FC-4AC8-8F03-5F570B39712E}" destId="{3B48787D-DD82-4E3D-89C5-4A5148FBC64A}" srcOrd="0" destOrd="0" presId="urn:microsoft.com/office/officeart/2005/8/layout/hierarchy4"/>
    <dgm:cxn modelId="{A727A511-CCDC-434F-ABD5-CCE4C4852391}" type="presOf" srcId="{ACA4099F-A81C-42C7-AED0-8261FF297ADD}" destId="{51FF7753-618E-45BA-9ED2-9AEE8E96CEED}" srcOrd="0" destOrd="0" presId="urn:microsoft.com/office/officeart/2005/8/layout/hierarchy4"/>
    <dgm:cxn modelId="{2CF8DD5C-53ED-41E8-9737-BDB38F19772B}" srcId="{ACB26D36-7186-4D6D-9AC6-B5A7517D7E0C}" destId="{D4D220CF-48FC-4AC8-8F03-5F570B39712E}" srcOrd="0" destOrd="0" parTransId="{C87DE713-4F20-4149-9145-73E3B8686EB4}" sibTransId="{0B6584EC-8EEE-4023-9EA8-CD11FEAF8014}"/>
    <dgm:cxn modelId="{39D8DE60-0A62-44B8-9C98-DD89617305AA}" type="presOf" srcId="{52E77BC6-5CB4-4E7C-9395-78089FF172A7}" destId="{05F70BB7-1744-4BB8-A8DF-AB78248AA6F8}" srcOrd="0" destOrd="0" presId="urn:microsoft.com/office/officeart/2005/8/layout/hierarchy4"/>
    <dgm:cxn modelId="{B9E40D61-A2B4-40CE-BB9B-E400063064A4}" type="presOf" srcId="{173B8A00-60AE-4645-81E8-7ED83D16F1B0}" destId="{FC020B5A-7BA5-48D2-858A-F9D4A6D81530}" srcOrd="0" destOrd="0" presId="urn:microsoft.com/office/officeart/2005/8/layout/hierarchy4"/>
    <dgm:cxn modelId="{AEFAE742-4C43-41D5-9D6D-E4B805A1D7EC}" type="presOf" srcId="{1F73D72A-F1D2-4C16-8348-CA86AB36523C}" destId="{8D752922-BEBD-4787-BCC9-E423BD9D75AD}" srcOrd="0" destOrd="0" presId="urn:microsoft.com/office/officeart/2005/8/layout/hierarchy4"/>
    <dgm:cxn modelId="{C9601C7A-2354-49B1-A968-7D6BF853652C}" type="presOf" srcId="{D3861AD9-081D-42E7-986B-54BC96FF28B4}" destId="{8AFE2AD2-814C-4292-8E7F-41667EFDF0D0}" srcOrd="0" destOrd="0" presId="urn:microsoft.com/office/officeart/2005/8/layout/hierarchy4"/>
    <dgm:cxn modelId="{1E59BDA1-387C-4B4C-B713-CCD6D6B2CA96}" srcId="{ACA4099F-A81C-42C7-AED0-8261FF297ADD}" destId="{131F4FE4-AF1B-4901-BB16-2201D5D52E74}" srcOrd="1" destOrd="0" parTransId="{2CC22DE7-E69A-4D71-9737-2FF890C0AE68}" sibTransId="{3E20998F-9DC7-4714-9646-783D098562C1}"/>
    <dgm:cxn modelId="{F1338AA7-1565-4BF9-A3A0-7E7A924B43E1}" type="presOf" srcId="{ACB26D36-7186-4D6D-9AC6-B5A7517D7E0C}" destId="{1163DD87-435B-493B-A790-6E1F8D34CF20}" srcOrd="0" destOrd="0" presId="urn:microsoft.com/office/officeart/2005/8/layout/hierarchy4"/>
    <dgm:cxn modelId="{AAE58AA8-2FD4-443A-8ADF-62083D02FB64}" srcId="{ACA4099F-A81C-42C7-AED0-8261FF297ADD}" destId="{ACB26D36-7186-4D6D-9AC6-B5A7517D7E0C}" srcOrd="0" destOrd="0" parTransId="{DA68D11F-8E43-4FF1-A588-F5E0E2562AD7}" sibTransId="{F300A6A1-A6F1-424F-A4A8-8087238E5105}"/>
    <dgm:cxn modelId="{7D3FD5C2-DFE0-426F-9B28-28B9DF77F989}" srcId="{ACA4099F-A81C-42C7-AED0-8261FF297ADD}" destId="{D3861AD9-081D-42E7-986B-54BC96FF28B4}" srcOrd="2" destOrd="0" parTransId="{6E0454D1-1CF1-4446-86A4-765DAE25583B}" sibTransId="{991FBA9B-D27D-4B77-9734-BCE5319F5CE3}"/>
    <dgm:cxn modelId="{309BA8C9-C74A-4E8A-8994-FD5E3C9BC06A}" type="presOf" srcId="{131F4FE4-AF1B-4901-BB16-2201D5D52E74}" destId="{125BF88A-6F38-4FC0-9EDB-5E650B8E163B}" srcOrd="0" destOrd="0" presId="urn:microsoft.com/office/officeart/2005/8/layout/hierarchy4"/>
    <dgm:cxn modelId="{8D0179D2-6DE7-4B75-95E1-955CDE27D22A}" srcId="{131F4FE4-AF1B-4901-BB16-2201D5D52E74}" destId="{52E77BC6-5CB4-4E7C-9395-78089FF172A7}" srcOrd="0" destOrd="0" parTransId="{0E53EE04-8CEC-4ACB-B386-A38F32EA7334}" sibTransId="{8B1EF67E-2352-48AC-835F-316F5A913D79}"/>
    <dgm:cxn modelId="{33BFF4EB-D3AC-44CE-8606-293897E87E8A}" type="presOf" srcId="{100A9FAA-1860-4279-BDC8-3C4161D9351A}" destId="{9BC165B6-8152-4A7E-AFBA-BD676548C5F4}" srcOrd="0" destOrd="0" presId="urn:microsoft.com/office/officeart/2005/8/layout/hierarchy4"/>
    <dgm:cxn modelId="{049DBEF4-33EB-4806-BB21-A27CA77E70D5}" srcId="{ACA4099F-A81C-42C7-AED0-8261FF297ADD}" destId="{1F73D72A-F1D2-4C16-8348-CA86AB36523C}" srcOrd="3" destOrd="0" parTransId="{933B0F13-E67D-4F1C-A23C-E0DBFF3E8ED1}" sibTransId="{57788404-5416-4132-9DC5-D9F2681F2EFF}"/>
    <dgm:cxn modelId="{C304AAF5-B386-4E4F-B395-84DAD7250E87}" srcId="{100A9FAA-1860-4279-BDC8-3C4161D9351A}" destId="{ACA4099F-A81C-42C7-AED0-8261FF297ADD}" srcOrd="0" destOrd="0" parTransId="{3044806F-71CB-488D-BF06-98499BED6C5A}" sibTransId="{B20BF75B-B4DD-4303-8BC9-727819649CE8}"/>
    <dgm:cxn modelId="{89CCCC86-70F0-4EA4-95A5-EBB083CBBD33}" type="presParOf" srcId="{9BC165B6-8152-4A7E-AFBA-BD676548C5F4}" destId="{F5B2187A-ACD4-4E39-96C1-150F6A39AE91}" srcOrd="0" destOrd="0" presId="urn:microsoft.com/office/officeart/2005/8/layout/hierarchy4"/>
    <dgm:cxn modelId="{2AF5571D-043B-4CE4-A1DF-A06E4C07E59A}" type="presParOf" srcId="{F5B2187A-ACD4-4E39-96C1-150F6A39AE91}" destId="{51FF7753-618E-45BA-9ED2-9AEE8E96CEED}" srcOrd="0" destOrd="0" presId="urn:microsoft.com/office/officeart/2005/8/layout/hierarchy4"/>
    <dgm:cxn modelId="{BE31AAE5-8307-4D94-8944-70CB836E0408}" type="presParOf" srcId="{F5B2187A-ACD4-4E39-96C1-150F6A39AE91}" destId="{6B1B05AF-D74B-4204-8B59-981C59D2CFAA}" srcOrd="1" destOrd="0" presId="urn:microsoft.com/office/officeart/2005/8/layout/hierarchy4"/>
    <dgm:cxn modelId="{FCD8CDB5-FE0B-4EB0-92DE-8DAAA2B858B8}" type="presParOf" srcId="{F5B2187A-ACD4-4E39-96C1-150F6A39AE91}" destId="{D68378AB-6FA8-413B-B80E-5735E1339B16}" srcOrd="2" destOrd="0" presId="urn:microsoft.com/office/officeart/2005/8/layout/hierarchy4"/>
    <dgm:cxn modelId="{8005A64A-3807-4C33-AE37-37C4F0FF8149}" type="presParOf" srcId="{D68378AB-6FA8-413B-B80E-5735E1339B16}" destId="{65536E70-3F9B-4DD4-AE6C-55F546F43F96}" srcOrd="0" destOrd="0" presId="urn:microsoft.com/office/officeart/2005/8/layout/hierarchy4"/>
    <dgm:cxn modelId="{29560B2D-2573-4441-A8A5-2D656543B41B}" type="presParOf" srcId="{65536E70-3F9B-4DD4-AE6C-55F546F43F96}" destId="{1163DD87-435B-493B-A790-6E1F8D34CF20}" srcOrd="0" destOrd="0" presId="urn:microsoft.com/office/officeart/2005/8/layout/hierarchy4"/>
    <dgm:cxn modelId="{A16AB5F7-7218-4F8B-8786-B89B9E9BC07A}" type="presParOf" srcId="{65536E70-3F9B-4DD4-AE6C-55F546F43F96}" destId="{BC662620-F270-4FF2-BC08-D79C4419CFBF}" srcOrd="1" destOrd="0" presId="urn:microsoft.com/office/officeart/2005/8/layout/hierarchy4"/>
    <dgm:cxn modelId="{81B4ED38-91E5-4079-AFB0-64EBF9137D1B}" type="presParOf" srcId="{65536E70-3F9B-4DD4-AE6C-55F546F43F96}" destId="{6B90F0AE-2DC0-4639-A52A-FCCC7E5C86D4}" srcOrd="2" destOrd="0" presId="urn:microsoft.com/office/officeart/2005/8/layout/hierarchy4"/>
    <dgm:cxn modelId="{EA3CC71F-E012-4EFA-8EEA-426FBDBE422D}" type="presParOf" srcId="{6B90F0AE-2DC0-4639-A52A-FCCC7E5C86D4}" destId="{0AEC0441-3D03-4197-8D98-037F591DFD30}" srcOrd="0" destOrd="0" presId="urn:microsoft.com/office/officeart/2005/8/layout/hierarchy4"/>
    <dgm:cxn modelId="{52E7D51E-905B-41DE-8184-B0EFBD3BE21F}" type="presParOf" srcId="{0AEC0441-3D03-4197-8D98-037F591DFD30}" destId="{3B48787D-DD82-4E3D-89C5-4A5148FBC64A}" srcOrd="0" destOrd="0" presId="urn:microsoft.com/office/officeart/2005/8/layout/hierarchy4"/>
    <dgm:cxn modelId="{6052A8D1-2E82-48DD-B5BD-3656E9153521}" type="presParOf" srcId="{0AEC0441-3D03-4197-8D98-037F591DFD30}" destId="{FD340419-3C88-4D37-A837-AF1AC0FAFF48}" srcOrd="1" destOrd="0" presId="urn:microsoft.com/office/officeart/2005/8/layout/hierarchy4"/>
    <dgm:cxn modelId="{915CB996-7CE7-419B-A478-C00DDBDD40A9}" type="presParOf" srcId="{D68378AB-6FA8-413B-B80E-5735E1339B16}" destId="{30B7A081-8F8D-4991-851A-15241D509969}" srcOrd="1" destOrd="0" presId="urn:microsoft.com/office/officeart/2005/8/layout/hierarchy4"/>
    <dgm:cxn modelId="{1C389D53-1F9D-40D7-AD0F-3C52DC059F56}" type="presParOf" srcId="{D68378AB-6FA8-413B-B80E-5735E1339B16}" destId="{5D66A519-B6F2-4509-BA73-EFA4439F15FA}" srcOrd="2" destOrd="0" presId="urn:microsoft.com/office/officeart/2005/8/layout/hierarchy4"/>
    <dgm:cxn modelId="{6C2B86C4-AED2-489F-BC53-DF57916C9232}" type="presParOf" srcId="{5D66A519-B6F2-4509-BA73-EFA4439F15FA}" destId="{125BF88A-6F38-4FC0-9EDB-5E650B8E163B}" srcOrd="0" destOrd="0" presId="urn:microsoft.com/office/officeart/2005/8/layout/hierarchy4"/>
    <dgm:cxn modelId="{B7486D73-14D6-450A-97E3-6E2DA3DE4108}" type="presParOf" srcId="{5D66A519-B6F2-4509-BA73-EFA4439F15FA}" destId="{9CD6A0F4-42ED-4AE3-BB4C-0BEFF744B2A6}" srcOrd="1" destOrd="0" presId="urn:microsoft.com/office/officeart/2005/8/layout/hierarchy4"/>
    <dgm:cxn modelId="{150B9FF8-74BC-4F4D-B771-36AB04C1423F}" type="presParOf" srcId="{5D66A519-B6F2-4509-BA73-EFA4439F15FA}" destId="{6C12ECC0-214F-44BA-A60F-5A9621D8F8E3}" srcOrd="2" destOrd="0" presId="urn:microsoft.com/office/officeart/2005/8/layout/hierarchy4"/>
    <dgm:cxn modelId="{0C7D0E4E-AB00-4E21-85A5-6929FEAA1F69}" type="presParOf" srcId="{6C12ECC0-214F-44BA-A60F-5A9621D8F8E3}" destId="{44218348-2702-4C73-B10E-EE360EC89815}" srcOrd="0" destOrd="0" presId="urn:microsoft.com/office/officeart/2005/8/layout/hierarchy4"/>
    <dgm:cxn modelId="{4EC77E12-E313-4954-A24E-19003A2B177B}" type="presParOf" srcId="{44218348-2702-4C73-B10E-EE360EC89815}" destId="{05F70BB7-1744-4BB8-A8DF-AB78248AA6F8}" srcOrd="0" destOrd="0" presId="urn:microsoft.com/office/officeart/2005/8/layout/hierarchy4"/>
    <dgm:cxn modelId="{A63F3439-1742-458E-ABCE-65E1A0EDF38E}" type="presParOf" srcId="{44218348-2702-4C73-B10E-EE360EC89815}" destId="{D5AA21F0-BF67-4EA7-A0BA-B4CADDD9F30C}" srcOrd="1" destOrd="0" presId="urn:microsoft.com/office/officeart/2005/8/layout/hierarchy4"/>
    <dgm:cxn modelId="{D51AE050-5CB0-46E6-88CF-4CEAE5AB4426}" type="presParOf" srcId="{D68378AB-6FA8-413B-B80E-5735E1339B16}" destId="{61573A21-86E1-45B6-8F99-55E06DACB4D0}" srcOrd="3" destOrd="0" presId="urn:microsoft.com/office/officeart/2005/8/layout/hierarchy4"/>
    <dgm:cxn modelId="{8F599365-33EE-4EEF-ACF3-492C09C82D0D}" type="presParOf" srcId="{D68378AB-6FA8-413B-B80E-5735E1339B16}" destId="{CEE65E35-3D64-448B-A1DD-61B6590EB4BD}" srcOrd="4" destOrd="0" presId="urn:microsoft.com/office/officeart/2005/8/layout/hierarchy4"/>
    <dgm:cxn modelId="{180147D0-B02E-455D-ACDB-904DB39C0E8B}" type="presParOf" srcId="{CEE65E35-3D64-448B-A1DD-61B6590EB4BD}" destId="{8AFE2AD2-814C-4292-8E7F-41667EFDF0D0}" srcOrd="0" destOrd="0" presId="urn:microsoft.com/office/officeart/2005/8/layout/hierarchy4"/>
    <dgm:cxn modelId="{A4AB081D-D1E0-4EDF-98AC-009C27EE3251}" type="presParOf" srcId="{CEE65E35-3D64-448B-A1DD-61B6590EB4BD}" destId="{E27D018F-EBCF-42C7-ADC2-CE664AFB9DAB}" srcOrd="1" destOrd="0" presId="urn:microsoft.com/office/officeart/2005/8/layout/hierarchy4"/>
    <dgm:cxn modelId="{7BA2BE01-7B2E-4895-976F-075057248C76}" type="presParOf" srcId="{CEE65E35-3D64-448B-A1DD-61B6590EB4BD}" destId="{B89A77F5-ADDE-4788-BFD7-4B52DEC48AA4}" srcOrd="2" destOrd="0" presId="urn:microsoft.com/office/officeart/2005/8/layout/hierarchy4"/>
    <dgm:cxn modelId="{5F4267BE-D0D4-424D-921D-085D6327461F}" type="presParOf" srcId="{B89A77F5-ADDE-4788-BFD7-4B52DEC48AA4}" destId="{CFC10A7D-B61C-419C-9685-8A960280B271}" srcOrd="0" destOrd="0" presId="urn:microsoft.com/office/officeart/2005/8/layout/hierarchy4"/>
    <dgm:cxn modelId="{07CB3310-3E35-4DE2-B156-20EA8B56EB10}" type="presParOf" srcId="{CFC10A7D-B61C-419C-9685-8A960280B271}" destId="{CD80CA06-1E76-47BE-B4FD-3AB300BB94D5}" srcOrd="0" destOrd="0" presId="urn:microsoft.com/office/officeart/2005/8/layout/hierarchy4"/>
    <dgm:cxn modelId="{FCD07FB1-185E-45FC-B9DF-B822CDF87AB9}" type="presParOf" srcId="{CFC10A7D-B61C-419C-9685-8A960280B271}" destId="{5E16755F-5529-4049-BD7B-DA07F97CD510}" srcOrd="1" destOrd="0" presId="urn:microsoft.com/office/officeart/2005/8/layout/hierarchy4"/>
    <dgm:cxn modelId="{0350AEE1-55C0-4355-BC32-D659981CA957}" type="presParOf" srcId="{D68378AB-6FA8-413B-B80E-5735E1339B16}" destId="{15D699A6-EEC6-4C61-8BE9-B2AAC0A7490B}" srcOrd="5" destOrd="0" presId="urn:microsoft.com/office/officeart/2005/8/layout/hierarchy4"/>
    <dgm:cxn modelId="{D32B5303-2405-4E7C-A9A0-00320C0C8131}" type="presParOf" srcId="{D68378AB-6FA8-413B-B80E-5735E1339B16}" destId="{E38EA4A9-FA96-4600-9C75-965C3113889F}" srcOrd="6" destOrd="0" presId="urn:microsoft.com/office/officeart/2005/8/layout/hierarchy4"/>
    <dgm:cxn modelId="{2C0EA7C3-6E60-4B12-B26D-A89A0D75012A}" type="presParOf" srcId="{E38EA4A9-FA96-4600-9C75-965C3113889F}" destId="{8D752922-BEBD-4787-BCC9-E423BD9D75AD}" srcOrd="0" destOrd="0" presId="urn:microsoft.com/office/officeart/2005/8/layout/hierarchy4"/>
    <dgm:cxn modelId="{9732ADFB-600B-4116-90DE-1024C7C9B4DA}" type="presParOf" srcId="{E38EA4A9-FA96-4600-9C75-965C3113889F}" destId="{2FB9A518-A624-4075-B0F7-E1C65875D3BA}" srcOrd="1" destOrd="0" presId="urn:microsoft.com/office/officeart/2005/8/layout/hierarchy4"/>
    <dgm:cxn modelId="{71BBC2E8-B6A7-4786-AC65-2B2B41F471FC}" type="presParOf" srcId="{E38EA4A9-FA96-4600-9C75-965C3113889F}" destId="{589F2ACF-4BDB-4A47-93B1-482B52CBBBB0}" srcOrd="2" destOrd="0" presId="urn:microsoft.com/office/officeart/2005/8/layout/hierarchy4"/>
    <dgm:cxn modelId="{C4EF7C7D-D957-4D59-9255-9F339C6DEAB0}" type="presParOf" srcId="{589F2ACF-4BDB-4A47-93B1-482B52CBBBB0}" destId="{C218DA57-40F2-40AB-BA49-6568CFB7A5AA}" srcOrd="0" destOrd="0" presId="urn:microsoft.com/office/officeart/2005/8/layout/hierarchy4"/>
    <dgm:cxn modelId="{9A0C9DBF-5C8D-49EB-B491-E8B01779FC85}" type="presParOf" srcId="{C218DA57-40F2-40AB-BA49-6568CFB7A5AA}" destId="{FC020B5A-7BA5-48D2-858A-F9D4A6D81530}" srcOrd="0" destOrd="0" presId="urn:microsoft.com/office/officeart/2005/8/layout/hierarchy4"/>
    <dgm:cxn modelId="{5F4D6C37-5994-453D-8167-0CE3EB175132}" type="presParOf" srcId="{C218DA57-40F2-40AB-BA49-6568CFB7A5AA}" destId="{D8E8C260-3DFD-4142-9439-517A819B19B1}"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E07841-5774-4C7E-911C-A813B5460F0F}">
      <dsp:nvSpPr>
        <dsp:cNvPr id="0" name=""/>
        <dsp:cNvSpPr/>
      </dsp:nvSpPr>
      <dsp:spPr>
        <a:xfrm>
          <a:off x="44" y="0"/>
          <a:ext cx="11203241"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US" sz="3000" kern="1200" dirty="0"/>
            <a:t>Local Public Health Authority (ORS 431.413)</a:t>
          </a:r>
        </a:p>
        <a:p>
          <a:pPr marL="0" lvl="0" indent="0" algn="ctr" defTabSz="1333500">
            <a:lnSpc>
              <a:spcPct val="90000"/>
            </a:lnSpc>
            <a:spcBef>
              <a:spcPct val="0"/>
            </a:spcBef>
            <a:spcAft>
              <a:spcPct val="35000"/>
            </a:spcAft>
            <a:buNone/>
          </a:pPr>
          <a:r>
            <a:rPr lang="en-US" sz="2400" kern="1200" dirty="0"/>
            <a:t>Duties of governing bodies of local public health authorities (ORS 431.415)</a:t>
          </a:r>
          <a:br>
            <a:rPr lang="en-US" sz="2400" kern="1200" dirty="0"/>
          </a:br>
          <a:r>
            <a:rPr lang="en-US" sz="2400" kern="1200" dirty="0"/>
            <a:t>Public health advisory boards (ORS 431.447)</a:t>
          </a:r>
          <a:br>
            <a:rPr lang="en-US" sz="2400" kern="1200" dirty="0"/>
          </a:br>
          <a:r>
            <a:rPr lang="en-US" sz="2400" kern="1200" dirty="0"/>
            <a:t>Appointed Local Public Health Administrator (ORS 431.418)</a:t>
          </a:r>
        </a:p>
      </dsp:txBody>
      <dsp:txXfrm>
        <a:off x="57876" y="57832"/>
        <a:ext cx="11087577" cy="1858868"/>
      </dsp:txXfrm>
    </dsp:sp>
    <dsp:sp modelId="{6EC61785-7489-4F56-98D7-A2C5434016C7}">
      <dsp:nvSpPr>
        <dsp:cNvPr id="0" name=""/>
        <dsp:cNvSpPr/>
      </dsp:nvSpPr>
      <dsp:spPr>
        <a:xfrm>
          <a:off x="8223" y="2171985"/>
          <a:ext cx="6475841"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kern="1200" dirty="0"/>
            <a:t>Foundational Capabilities</a:t>
          </a:r>
          <a:br>
            <a:rPr lang="en-US" sz="2600" kern="1200" dirty="0"/>
          </a:br>
          <a:r>
            <a:rPr lang="en-US" sz="2600" kern="1200" dirty="0"/>
            <a:t>ORS 431.131</a:t>
          </a:r>
        </a:p>
      </dsp:txBody>
      <dsp:txXfrm>
        <a:off x="66055" y="2229817"/>
        <a:ext cx="6360177" cy="1858868"/>
      </dsp:txXfrm>
    </dsp:sp>
    <dsp:sp modelId="{7F10F6E2-40C4-41B4-89C1-ED9B69300F2B}">
      <dsp:nvSpPr>
        <dsp:cNvPr id="0" name=""/>
        <dsp:cNvSpPr/>
      </dsp:nvSpPr>
      <dsp:spPr>
        <a:xfrm>
          <a:off x="8223" y="4342862"/>
          <a:ext cx="892973"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b="0" i="0" kern="1200" dirty="0"/>
            <a:t>Assessment and epidemiology </a:t>
          </a:r>
          <a:br>
            <a:rPr lang="en-US" sz="800" b="0" i="0" kern="1200" dirty="0"/>
          </a:br>
          <a:r>
            <a:rPr lang="en-US" sz="800" b="0" i="0" kern="1200" dirty="0"/>
            <a:t>ORS 431.132</a:t>
          </a:r>
        </a:p>
      </dsp:txBody>
      <dsp:txXfrm>
        <a:off x="34377" y="4369016"/>
        <a:ext cx="840665" cy="1922224"/>
      </dsp:txXfrm>
    </dsp:sp>
    <dsp:sp modelId="{07E07FAB-77C0-44E5-8C7C-2DDBA0AB366B}">
      <dsp:nvSpPr>
        <dsp:cNvPr id="0" name=""/>
        <dsp:cNvSpPr/>
      </dsp:nvSpPr>
      <dsp:spPr>
        <a:xfrm>
          <a:off x="938701" y="4342862"/>
          <a:ext cx="892973"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b="0" i="0" kern="1200" dirty="0"/>
            <a:t>Emergency preparedness and response</a:t>
          </a:r>
          <a:br>
            <a:rPr lang="en-US" sz="800" b="0" i="0" kern="1200" dirty="0"/>
          </a:br>
          <a:r>
            <a:rPr lang="en-US" sz="800" b="0" i="0" kern="1200" dirty="0"/>
            <a:t>ORS 431.133</a:t>
          </a:r>
          <a:endParaRPr lang="en-US" sz="800" kern="1200" dirty="0"/>
        </a:p>
      </dsp:txBody>
      <dsp:txXfrm>
        <a:off x="964855" y="4369016"/>
        <a:ext cx="840665" cy="1922224"/>
      </dsp:txXfrm>
    </dsp:sp>
    <dsp:sp modelId="{2EBFA07A-B67C-4A96-8A4F-7A2022F58D82}">
      <dsp:nvSpPr>
        <dsp:cNvPr id="0" name=""/>
        <dsp:cNvSpPr/>
      </dsp:nvSpPr>
      <dsp:spPr>
        <a:xfrm>
          <a:off x="1869179" y="4342862"/>
          <a:ext cx="892973"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b="0" i="0" kern="1200" dirty="0"/>
            <a:t>Communications</a:t>
          </a:r>
          <a:br>
            <a:rPr lang="en-US" sz="800" b="0" i="0" kern="1200" dirty="0"/>
          </a:br>
          <a:r>
            <a:rPr lang="en-US" sz="800" b="0" i="0" kern="1200" dirty="0"/>
            <a:t>ORS 431.134</a:t>
          </a:r>
          <a:endParaRPr lang="en-US" sz="800" kern="1200" dirty="0"/>
        </a:p>
      </dsp:txBody>
      <dsp:txXfrm>
        <a:off x="1895333" y="4369016"/>
        <a:ext cx="840665" cy="1922224"/>
      </dsp:txXfrm>
    </dsp:sp>
    <dsp:sp modelId="{41CA3B8C-8002-4218-97AA-1BF0C57DE383}">
      <dsp:nvSpPr>
        <dsp:cNvPr id="0" name=""/>
        <dsp:cNvSpPr/>
      </dsp:nvSpPr>
      <dsp:spPr>
        <a:xfrm>
          <a:off x="2799657" y="4342862"/>
          <a:ext cx="892973"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dirty="0"/>
            <a:t>Policy and planning </a:t>
          </a:r>
          <a:br>
            <a:rPr lang="en-US" sz="800" kern="1200" dirty="0"/>
          </a:br>
          <a:r>
            <a:rPr lang="en-US" sz="800" kern="1200" dirty="0"/>
            <a:t>ORS 431.135</a:t>
          </a:r>
        </a:p>
      </dsp:txBody>
      <dsp:txXfrm>
        <a:off x="2825811" y="4369016"/>
        <a:ext cx="840665" cy="1922224"/>
      </dsp:txXfrm>
    </dsp:sp>
    <dsp:sp modelId="{D261029B-FE64-4941-B3F1-5681C65E1A87}">
      <dsp:nvSpPr>
        <dsp:cNvPr id="0" name=""/>
        <dsp:cNvSpPr/>
      </dsp:nvSpPr>
      <dsp:spPr>
        <a:xfrm>
          <a:off x="3730135" y="4342862"/>
          <a:ext cx="892973"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dirty="0"/>
            <a:t>Leadership and organizational competencies </a:t>
          </a:r>
          <a:br>
            <a:rPr lang="en-US" sz="800" kern="1200" dirty="0"/>
          </a:br>
          <a:r>
            <a:rPr lang="en-US" sz="800" kern="1200" dirty="0"/>
            <a:t>ORS 431.136</a:t>
          </a:r>
        </a:p>
      </dsp:txBody>
      <dsp:txXfrm>
        <a:off x="3756289" y="4369016"/>
        <a:ext cx="840665" cy="1922224"/>
      </dsp:txXfrm>
    </dsp:sp>
    <dsp:sp modelId="{D8F41668-24BE-424A-92A7-804DFFB129FD}">
      <dsp:nvSpPr>
        <dsp:cNvPr id="0" name=""/>
        <dsp:cNvSpPr/>
      </dsp:nvSpPr>
      <dsp:spPr>
        <a:xfrm>
          <a:off x="4660613" y="4342862"/>
          <a:ext cx="892973"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dirty="0"/>
            <a:t>Health equity and cultural responsiveness</a:t>
          </a:r>
          <a:br>
            <a:rPr lang="en-US" sz="800" kern="1200" dirty="0"/>
          </a:br>
          <a:r>
            <a:rPr lang="en-US" sz="800" kern="1200" dirty="0"/>
            <a:t>ORS 431.137</a:t>
          </a:r>
        </a:p>
      </dsp:txBody>
      <dsp:txXfrm>
        <a:off x="4686767" y="4369016"/>
        <a:ext cx="840665" cy="1922224"/>
      </dsp:txXfrm>
    </dsp:sp>
    <dsp:sp modelId="{309F324D-1BC0-43C2-A434-C61563824A14}">
      <dsp:nvSpPr>
        <dsp:cNvPr id="0" name=""/>
        <dsp:cNvSpPr/>
      </dsp:nvSpPr>
      <dsp:spPr>
        <a:xfrm>
          <a:off x="5591091" y="4342862"/>
          <a:ext cx="892973"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dirty="0"/>
            <a:t>Community  partnerships </a:t>
          </a:r>
          <a:br>
            <a:rPr lang="en-US" sz="800" kern="1200" dirty="0"/>
          </a:br>
          <a:r>
            <a:rPr lang="en-US" sz="800" kern="1200" dirty="0"/>
            <a:t>ORS 431.138</a:t>
          </a:r>
        </a:p>
      </dsp:txBody>
      <dsp:txXfrm>
        <a:off x="5617245" y="4369016"/>
        <a:ext cx="840665" cy="1922224"/>
      </dsp:txXfrm>
    </dsp:sp>
    <dsp:sp modelId="{8B162FE6-821E-4FFA-8E12-A1C3B97DFEF1}">
      <dsp:nvSpPr>
        <dsp:cNvPr id="0" name=""/>
        <dsp:cNvSpPr/>
      </dsp:nvSpPr>
      <dsp:spPr>
        <a:xfrm>
          <a:off x="6559074" y="2171985"/>
          <a:ext cx="3684407"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US" sz="2600" b="0" i="0" kern="1200" dirty="0"/>
            <a:t>Foundational Programs</a:t>
          </a:r>
        </a:p>
        <a:p>
          <a:pPr marL="0" lvl="0" indent="0" algn="ctr" defTabSz="1155700">
            <a:lnSpc>
              <a:spcPct val="90000"/>
            </a:lnSpc>
            <a:spcBef>
              <a:spcPct val="0"/>
            </a:spcBef>
            <a:spcAft>
              <a:spcPct val="35000"/>
            </a:spcAft>
            <a:buNone/>
          </a:pPr>
          <a:r>
            <a:rPr lang="en-US" sz="2600" b="0" i="0" kern="1200" dirty="0"/>
            <a:t>ORS 431.141</a:t>
          </a:r>
          <a:endParaRPr lang="en-US" sz="2600" b="0" kern="1200" dirty="0"/>
        </a:p>
      </dsp:txBody>
      <dsp:txXfrm>
        <a:off x="6616906" y="2229817"/>
        <a:ext cx="3568743" cy="1858868"/>
      </dsp:txXfrm>
    </dsp:sp>
    <dsp:sp modelId="{9967D41F-91E1-44E6-8805-3EA52317662E}">
      <dsp:nvSpPr>
        <dsp:cNvPr id="0" name=""/>
        <dsp:cNvSpPr/>
      </dsp:nvSpPr>
      <dsp:spPr>
        <a:xfrm>
          <a:off x="6559074" y="4342862"/>
          <a:ext cx="892973"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dirty="0"/>
            <a:t>Communicable disease</a:t>
          </a:r>
          <a:br>
            <a:rPr lang="en-US" sz="800" kern="1200" dirty="0"/>
          </a:br>
          <a:r>
            <a:rPr lang="en-US" sz="800" kern="1200" dirty="0"/>
            <a:t>ORS 431.142</a:t>
          </a:r>
        </a:p>
      </dsp:txBody>
      <dsp:txXfrm>
        <a:off x="6585228" y="4369016"/>
        <a:ext cx="840665" cy="1922224"/>
      </dsp:txXfrm>
    </dsp:sp>
    <dsp:sp modelId="{31C385AE-8041-4B2D-86D2-432A3F9B1C04}">
      <dsp:nvSpPr>
        <dsp:cNvPr id="0" name=""/>
        <dsp:cNvSpPr/>
      </dsp:nvSpPr>
      <dsp:spPr>
        <a:xfrm>
          <a:off x="7489552" y="4342862"/>
          <a:ext cx="892973"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dirty="0"/>
            <a:t>Environmental health</a:t>
          </a:r>
          <a:br>
            <a:rPr lang="en-US" sz="800" kern="1200" dirty="0"/>
          </a:br>
          <a:r>
            <a:rPr lang="en-US" sz="800" kern="1200" dirty="0"/>
            <a:t>ORS 431.143</a:t>
          </a:r>
        </a:p>
      </dsp:txBody>
      <dsp:txXfrm>
        <a:off x="7515706" y="4369016"/>
        <a:ext cx="840665" cy="1922224"/>
      </dsp:txXfrm>
    </dsp:sp>
    <dsp:sp modelId="{8E246788-B6EE-47CA-A135-ADC141E851F5}">
      <dsp:nvSpPr>
        <dsp:cNvPr id="0" name=""/>
        <dsp:cNvSpPr/>
      </dsp:nvSpPr>
      <dsp:spPr>
        <a:xfrm>
          <a:off x="8420030" y="4342862"/>
          <a:ext cx="892973"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dirty="0"/>
            <a:t>Injury and disease and promotion of health</a:t>
          </a:r>
          <a:br>
            <a:rPr lang="en-US" sz="800" kern="1200" dirty="0"/>
          </a:br>
          <a:r>
            <a:rPr lang="en-US" sz="800" kern="1200" dirty="0"/>
            <a:t>ORS 431.144</a:t>
          </a:r>
        </a:p>
      </dsp:txBody>
      <dsp:txXfrm>
        <a:off x="8446184" y="4369016"/>
        <a:ext cx="840665" cy="1922224"/>
      </dsp:txXfrm>
    </dsp:sp>
    <dsp:sp modelId="{9AEEA129-5946-4264-AD52-15920F90C4E0}">
      <dsp:nvSpPr>
        <dsp:cNvPr id="0" name=""/>
        <dsp:cNvSpPr/>
      </dsp:nvSpPr>
      <dsp:spPr>
        <a:xfrm>
          <a:off x="9350508" y="4342862"/>
          <a:ext cx="892973"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dirty="0"/>
            <a:t>Clinical preventive services</a:t>
          </a:r>
          <a:br>
            <a:rPr lang="en-US" sz="800" kern="1200" dirty="0"/>
          </a:br>
          <a:r>
            <a:rPr lang="en-US" sz="800" kern="1200" dirty="0"/>
            <a:t>ORS 431.145</a:t>
          </a:r>
        </a:p>
      </dsp:txBody>
      <dsp:txXfrm>
        <a:off x="9376662" y="4369016"/>
        <a:ext cx="840665" cy="1922224"/>
      </dsp:txXfrm>
    </dsp:sp>
    <dsp:sp modelId="{2EDADF3C-9A44-4C96-9EAD-32C49BDF2CC8}">
      <dsp:nvSpPr>
        <dsp:cNvPr id="0" name=""/>
        <dsp:cNvSpPr/>
      </dsp:nvSpPr>
      <dsp:spPr>
        <a:xfrm>
          <a:off x="10318491" y="2171985"/>
          <a:ext cx="892973"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66725">
            <a:lnSpc>
              <a:spcPct val="90000"/>
            </a:lnSpc>
            <a:spcBef>
              <a:spcPct val="0"/>
            </a:spcBef>
            <a:spcAft>
              <a:spcPct val="35000"/>
            </a:spcAft>
            <a:buNone/>
          </a:pPr>
          <a:r>
            <a:rPr lang="en-US" sz="1050" kern="1200" dirty="0"/>
            <a:t>Optional:</a:t>
          </a:r>
        </a:p>
        <a:p>
          <a:pPr marL="0" lvl="0" indent="0" algn="ctr" defTabSz="466725">
            <a:lnSpc>
              <a:spcPct val="90000"/>
            </a:lnSpc>
            <a:spcBef>
              <a:spcPct val="0"/>
            </a:spcBef>
            <a:spcAft>
              <a:spcPct val="35000"/>
            </a:spcAft>
            <a:buNone/>
          </a:pPr>
          <a:r>
            <a:rPr lang="en-US" sz="1050" kern="1200" dirty="0"/>
            <a:t>Public Health Advisory Board Accreditation </a:t>
          </a:r>
        </a:p>
      </dsp:txBody>
      <dsp:txXfrm>
        <a:off x="10344645" y="2198139"/>
        <a:ext cx="840665" cy="1922224"/>
      </dsp:txXfrm>
    </dsp:sp>
    <dsp:sp modelId="{8C95068A-E5E9-4C80-B7FF-514E5915C632}">
      <dsp:nvSpPr>
        <dsp:cNvPr id="0" name=""/>
        <dsp:cNvSpPr/>
      </dsp:nvSpPr>
      <dsp:spPr>
        <a:xfrm>
          <a:off x="10318491" y="4342862"/>
          <a:ext cx="892973"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dirty="0"/>
            <a:t>Community Health Needs Assessment &amp; Community Health Improvement Plan</a:t>
          </a:r>
        </a:p>
      </dsp:txBody>
      <dsp:txXfrm>
        <a:off x="10344645" y="4369016"/>
        <a:ext cx="840665" cy="192222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793C77-AA71-45B8-AF8E-C7943F42A692}">
      <dsp:nvSpPr>
        <dsp:cNvPr id="0" name=""/>
        <dsp:cNvSpPr/>
      </dsp:nvSpPr>
      <dsp:spPr>
        <a:xfrm>
          <a:off x="8655" y="1108"/>
          <a:ext cx="11202376"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8120" tIns="198120" rIns="198120" bIns="198120" numCol="1" spcCol="1270" anchor="ctr" anchorCtr="0">
          <a:noAutofit/>
        </a:bodyPr>
        <a:lstStyle/>
        <a:p>
          <a:pPr marL="0" lvl="0" indent="0" algn="ctr" defTabSz="2311400">
            <a:lnSpc>
              <a:spcPct val="90000"/>
            </a:lnSpc>
            <a:spcBef>
              <a:spcPct val="0"/>
            </a:spcBef>
            <a:spcAft>
              <a:spcPct val="35000"/>
            </a:spcAft>
            <a:buNone/>
          </a:pPr>
          <a:r>
            <a:rPr lang="en-US" sz="5200" kern="1200" dirty="0"/>
            <a:t>Foundational Capabilities</a:t>
          </a:r>
          <a:br>
            <a:rPr lang="en-US" sz="5200" kern="1200" dirty="0"/>
          </a:br>
          <a:r>
            <a:rPr lang="en-US" sz="5200" kern="1200" dirty="0"/>
            <a:t>ORS 431.131</a:t>
          </a:r>
        </a:p>
      </dsp:txBody>
      <dsp:txXfrm>
        <a:off x="66487" y="58940"/>
        <a:ext cx="11086712" cy="1858868"/>
      </dsp:txXfrm>
    </dsp:sp>
    <dsp:sp modelId="{021E6237-8E69-4FF1-9539-6B0459E92E10}">
      <dsp:nvSpPr>
        <dsp:cNvPr id="0" name=""/>
        <dsp:cNvSpPr/>
      </dsp:nvSpPr>
      <dsp:spPr>
        <a:xfrm>
          <a:off x="8655" y="2171985"/>
          <a:ext cx="1492853"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0" i="0" kern="1200" dirty="0"/>
            <a:t>Assessment and epidemiology </a:t>
          </a:r>
          <a:br>
            <a:rPr lang="en-US" sz="1400" b="0" i="0" kern="1200" dirty="0"/>
          </a:br>
          <a:r>
            <a:rPr lang="en-US" sz="1400" b="0" i="0" kern="1200" dirty="0"/>
            <a:t>ORS 431.132</a:t>
          </a:r>
        </a:p>
      </dsp:txBody>
      <dsp:txXfrm>
        <a:off x="52379" y="2215709"/>
        <a:ext cx="1405405" cy="1887084"/>
      </dsp:txXfrm>
    </dsp:sp>
    <dsp:sp modelId="{8777149E-BDC4-4E9A-B3AD-05FF0E1289FF}">
      <dsp:nvSpPr>
        <dsp:cNvPr id="0" name=""/>
        <dsp:cNvSpPr/>
      </dsp:nvSpPr>
      <dsp:spPr>
        <a:xfrm>
          <a:off x="8655" y="4342862"/>
          <a:ext cx="1492853"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b="0" i="0" kern="1200" dirty="0"/>
            <a:t>Vision (pg. 32): </a:t>
          </a:r>
          <a:br>
            <a:rPr lang="en-US" sz="800" b="0" i="0" kern="1200" dirty="0"/>
          </a:br>
          <a:r>
            <a:rPr lang="en-US" sz="800" b="0" i="0" kern="1200" dirty="0"/>
            <a:t>Apply the principles and skilled practice of epidemiology, laboratory investigation and program evaluation to support planning, policy and decision-making for Oregon’s governmental public health system.</a:t>
          </a:r>
        </a:p>
      </dsp:txBody>
      <dsp:txXfrm>
        <a:off x="52379" y="4386586"/>
        <a:ext cx="1405405" cy="1887084"/>
      </dsp:txXfrm>
    </dsp:sp>
    <dsp:sp modelId="{32E47E4D-A2EC-4E38-9AEC-857D99C82532}">
      <dsp:nvSpPr>
        <dsp:cNvPr id="0" name=""/>
        <dsp:cNvSpPr/>
      </dsp:nvSpPr>
      <dsp:spPr>
        <a:xfrm>
          <a:off x="1626909" y="2171985"/>
          <a:ext cx="1492853"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0" i="0" kern="1200" dirty="0"/>
            <a:t>Emergency preparedness and response</a:t>
          </a:r>
          <a:br>
            <a:rPr lang="en-US" sz="1400" b="0" i="0" kern="1200" dirty="0"/>
          </a:br>
          <a:r>
            <a:rPr lang="en-US" sz="1400" b="0" i="0" kern="1200" dirty="0"/>
            <a:t>ORS 431.133</a:t>
          </a:r>
          <a:endParaRPr lang="en-US" sz="1400" kern="1200" dirty="0"/>
        </a:p>
      </dsp:txBody>
      <dsp:txXfrm>
        <a:off x="1670633" y="2215709"/>
        <a:ext cx="1405405" cy="1887084"/>
      </dsp:txXfrm>
    </dsp:sp>
    <dsp:sp modelId="{45FADB7A-A663-4764-92AE-E4458137952A}">
      <dsp:nvSpPr>
        <dsp:cNvPr id="0" name=""/>
        <dsp:cNvSpPr/>
      </dsp:nvSpPr>
      <dsp:spPr>
        <a:xfrm>
          <a:off x="1626909" y="4342862"/>
          <a:ext cx="1492853"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dirty="0"/>
            <a:t>Vision (pg. 58): </a:t>
          </a:r>
          <a:br>
            <a:rPr lang="en-US" sz="800" kern="1200" dirty="0"/>
          </a:br>
          <a:r>
            <a:rPr lang="en-US" sz="800" kern="1200" dirty="0"/>
            <a:t>A healthy community is a resilient community, which is prepared and able to respond to and recover from public health threats and emergencies.</a:t>
          </a:r>
        </a:p>
      </dsp:txBody>
      <dsp:txXfrm>
        <a:off x="1670633" y="4386586"/>
        <a:ext cx="1405405" cy="1887084"/>
      </dsp:txXfrm>
    </dsp:sp>
    <dsp:sp modelId="{5EDE66DA-2149-4522-AB3F-C8CFCBAE239A}">
      <dsp:nvSpPr>
        <dsp:cNvPr id="0" name=""/>
        <dsp:cNvSpPr/>
      </dsp:nvSpPr>
      <dsp:spPr>
        <a:xfrm>
          <a:off x="3245163" y="2171985"/>
          <a:ext cx="1492853"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b="0" i="0" kern="1200" dirty="0"/>
            <a:t>Communications</a:t>
          </a:r>
        </a:p>
        <a:p>
          <a:pPr marL="0" lvl="0" indent="0" algn="ctr" defTabSz="622300">
            <a:lnSpc>
              <a:spcPct val="90000"/>
            </a:lnSpc>
            <a:spcBef>
              <a:spcPct val="0"/>
            </a:spcBef>
            <a:spcAft>
              <a:spcPct val="35000"/>
            </a:spcAft>
            <a:buNone/>
          </a:pPr>
          <a:r>
            <a:rPr lang="en-US" sz="1400" b="0" i="0" kern="1200" dirty="0"/>
            <a:t>ORS 431.134</a:t>
          </a:r>
          <a:endParaRPr lang="en-US" sz="1400" kern="1200" dirty="0"/>
        </a:p>
      </dsp:txBody>
      <dsp:txXfrm>
        <a:off x="3288887" y="2215709"/>
        <a:ext cx="1405405" cy="1887084"/>
      </dsp:txXfrm>
    </dsp:sp>
    <dsp:sp modelId="{A9983637-C7F8-4E19-819F-E969146B09C5}">
      <dsp:nvSpPr>
        <dsp:cNvPr id="0" name=""/>
        <dsp:cNvSpPr/>
      </dsp:nvSpPr>
      <dsp:spPr>
        <a:xfrm>
          <a:off x="3245163" y="4342862"/>
          <a:ext cx="1492853"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dirty="0"/>
            <a:t>Vision (pg. 53): </a:t>
          </a:r>
          <a:br>
            <a:rPr lang="en-US" sz="800" kern="1200" dirty="0"/>
          </a:br>
          <a:r>
            <a:rPr lang="en-US" sz="800" kern="1200" dirty="0"/>
            <a:t>Governmental public health is a trusted source of clear, consistent, accurate and timely health information. Governmental public health consistently uses health communication strategies, interventions and tools to eliminate health disparities and achieve equity.</a:t>
          </a:r>
        </a:p>
      </dsp:txBody>
      <dsp:txXfrm>
        <a:off x="3288887" y="4386586"/>
        <a:ext cx="1405405" cy="1887084"/>
      </dsp:txXfrm>
    </dsp:sp>
    <dsp:sp modelId="{142C95DA-93F0-4893-A77D-B14E0C89A2B9}">
      <dsp:nvSpPr>
        <dsp:cNvPr id="0" name=""/>
        <dsp:cNvSpPr/>
      </dsp:nvSpPr>
      <dsp:spPr>
        <a:xfrm>
          <a:off x="4863417" y="2171985"/>
          <a:ext cx="1492853"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Policy and planning </a:t>
          </a:r>
          <a:br>
            <a:rPr lang="en-US" sz="1400" kern="1200" dirty="0"/>
          </a:br>
          <a:r>
            <a:rPr lang="en-US" sz="1400" kern="1200" dirty="0"/>
            <a:t>ORS 431.135</a:t>
          </a:r>
        </a:p>
      </dsp:txBody>
      <dsp:txXfrm>
        <a:off x="4907141" y="2215709"/>
        <a:ext cx="1405405" cy="1887084"/>
      </dsp:txXfrm>
    </dsp:sp>
    <dsp:sp modelId="{418A8EC1-C605-4AA9-8C57-E6010CB23FCC}">
      <dsp:nvSpPr>
        <dsp:cNvPr id="0" name=""/>
        <dsp:cNvSpPr/>
      </dsp:nvSpPr>
      <dsp:spPr>
        <a:xfrm>
          <a:off x="4863417" y="4342862"/>
          <a:ext cx="1492853"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dirty="0"/>
            <a:t>Vision (pg. 47): </a:t>
          </a:r>
          <a:br>
            <a:rPr lang="en-US" sz="800" kern="1200" dirty="0"/>
          </a:br>
          <a:r>
            <a:rPr lang="en-US" sz="800" kern="1200" dirty="0"/>
            <a:t>The public health system will implement policy, systems and environmental changes to meet the community’s changing needs and align with state and federal policies. Public health policy, systems and environmental changes will eliminate health disparities, reduce leading causes of death and disability and improve health outcomes for all people in Oregon.</a:t>
          </a:r>
        </a:p>
      </dsp:txBody>
      <dsp:txXfrm>
        <a:off x="4907141" y="4386586"/>
        <a:ext cx="1405405" cy="1887084"/>
      </dsp:txXfrm>
    </dsp:sp>
    <dsp:sp modelId="{793F0B6E-E2E9-436E-8DBA-89FA57D1BA4C}">
      <dsp:nvSpPr>
        <dsp:cNvPr id="0" name=""/>
        <dsp:cNvSpPr/>
      </dsp:nvSpPr>
      <dsp:spPr>
        <a:xfrm>
          <a:off x="6481670" y="2171985"/>
          <a:ext cx="1492853"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Leadership and organizational competencies </a:t>
          </a:r>
          <a:br>
            <a:rPr lang="en-US" sz="1400" kern="1200" dirty="0"/>
          </a:br>
          <a:r>
            <a:rPr lang="en-US" sz="1400" kern="1200" dirty="0"/>
            <a:t>ORS 431.136</a:t>
          </a:r>
        </a:p>
      </dsp:txBody>
      <dsp:txXfrm>
        <a:off x="6525394" y="2215709"/>
        <a:ext cx="1405405" cy="1887084"/>
      </dsp:txXfrm>
    </dsp:sp>
    <dsp:sp modelId="{0EE53285-6ACE-4240-841C-EE6F6762038B}">
      <dsp:nvSpPr>
        <dsp:cNvPr id="0" name=""/>
        <dsp:cNvSpPr/>
      </dsp:nvSpPr>
      <dsp:spPr>
        <a:xfrm>
          <a:off x="6481670" y="4342862"/>
          <a:ext cx="1492853"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b="0" i="0" kern="1200" dirty="0"/>
            <a:t>Vision (pg. 15): </a:t>
          </a:r>
          <a:br>
            <a:rPr lang="en-US" sz="800" b="0" i="0" kern="1200" dirty="0"/>
          </a:br>
          <a:r>
            <a:rPr lang="en-US" sz="800" b="0" i="0" kern="1200" dirty="0"/>
            <a:t>Provide team-based leadership within the state or local public health authority that defines the strategic direction needed to achieve public health goals. This leadership will guide stakeholders to accomplish those goals.</a:t>
          </a:r>
          <a:endParaRPr lang="en-US" sz="800" kern="1200" dirty="0"/>
        </a:p>
      </dsp:txBody>
      <dsp:txXfrm>
        <a:off x="6525394" y="4386586"/>
        <a:ext cx="1405405" cy="1887084"/>
      </dsp:txXfrm>
    </dsp:sp>
    <dsp:sp modelId="{A12F0166-EA0D-4526-8C7A-9376172636AF}">
      <dsp:nvSpPr>
        <dsp:cNvPr id="0" name=""/>
        <dsp:cNvSpPr/>
      </dsp:nvSpPr>
      <dsp:spPr>
        <a:xfrm>
          <a:off x="8099924" y="2171985"/>
          <a:ext cx="1492853"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Health equity and cultural responsiveness</a:t>
          </a:r>
        </a:p>
        <a:p>
          <a:pPr marL="0" lvl="0" indent="0" algn="ctr" defTabSz="622300">
            <a:lnSpc>
              <a:spcPct val="90000"/>
            </a:lnSpc>
            <a:spcBef>
              <a:spcPct val="0"/>
            </a:spcBef>
            <a:spcAft>
              <a:spcPct val="35000"/>
            </a:spcAft>
            <a:buNone/>
          </a:pPr>
          <a:r>
            <a:rPr lang="en-US" sz="1400" kern="1200" dirty="0"/>
            <a:t>ORS 431.137</a:t>
          </a:r>
        </a:p>
      </dsp:txBody>
      <dsp:txXfrm>
        <a:off x="8143648" y="2215709"/>
        <a:ext cx="1405405" cy="1887084"/>
      </dsp:txXfrm>
    </dsp:sp>
    <dsp:sp modelId="{E64E40EC-25E1-4871-9D2E-E286735A9F81}">
      <dsp:nvSpPr>
        <dsp:cNvPr id="0" name=""/>
        <dsp:cNvSpPr/>
      </dsp:nvSpPr>
      <dsp:spPr>
        <a:xfrm>
          <a:off x="8099924" y="4342862"/>
          <a:ext cx="1492853"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dirty="0"/>
            <a:t>Vision (pg. 20): </a:t>
          </a:r>
          <a:br>
            <a:rPr lang="en-US" sz="800" kern="1200" dirty="0"/>
          </a:br>
          <a:r>
            <a:rPr lang="en-US" sz="800" kern="1200" dirty="0"/>
            <a:t>Ensure equal opportunity to achieve the highest attainable level of health for all populations through policies, programs and strategies that respond to the cultural factors that affect health. Correct historic injustices borne by certain populations. Prioritize development of strong cultural responsiveness by public health organizations.</a:t>
          </a:r>
        </a:p>
      </dsp:txBody>
      <dsp:txXfrm>
        <a:off x="8143648" y="4386586"/>
        <a:ext cx="1405405" cy="1887084"/>
      </dsp:txXfrm>
    </dsp:sp>
    <dsp:sp modelId="{A19CE9B7-218F-4486-BD06-0595E9788BCF}">
      <dsp:nvSpPr>
        <dsp:cNvPr id="0" name=""/>
        <dsp:cNvSpPr/>
      </dsp:nvSpPr>
      <dsp:spPr>
        <a:xfrm>
          <a:off x="9718178" y="2171985"/>
          <a:ext cx="1492853"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t>Community Partnerships</a:t>
          </a:r>
          <a:br>
            <a:rPr lang="en-US" sz="1400" kern="1200" dirty="0"/>
          </a:br>
          <a:r>
            <a:rPr lang="en-US" sz="1400" kern="1200" dirty="0"/>
            <a:t>ORS 431.138</a:t>
          </a:r>
        </a:p>
      </dsp:txBody>
      <dsp:txXfrm>
        <a:off x="9761902" y="2215709"/>
        <a:ext cx="1405405" cy="1887084"/>
      </dsp:txXfrm>
    </dsp:sp>
    <dsp:sp modelId="{B9ED074D-1860-4796-ADDD-4334F25CB3B7}">
      <dsp:nvSpPr>
        <dsp:cNvPr id="0" name=""/>
        <dsp:cNvSpPr/>
      </dsp:nvSpPr>
      <dsp:spPr>
        <a:xfrm>
          <a:off x="9718178" y="4342862"/>
          <a:ext cx="1492853"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en-US" sz="800" kern="1200" dirty="0"/>
            <a:t>Vision (pg. 28): </a:t>
          </a:r>
          <a:br>
            <a:rPr lang="en-US" sz="800" kern="1200" dirty="0"/>
          </a:br>
          <a:r>
            <a:rPr lang="en-US" sz="800" kern="1200" dirty="0"/>
            <a:t>Relationships with diverse partners allow the governmental public health system to define and achieve collaborative public health goals.</a:t>
          </a:r>
        </a:p>
      </dsp:txBody>
      <dsp:txXfrm>
        <a:off x="9761902" y="4386586"/>
        <a:ext cx="1405405" cy="188708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FF7753-618E-45BA-9ED2-9AEE8E96CEED}">
      <dsp:nvSpPr>
        <dsp:cNvPr id="0" name=""/>
        <dsp:cNvSpPr/>
      </dsp:nvSpPr>
      <dsp:spPr>
        <a:xfrm>
          <a:off x="1813" y="1108"/>
          <a:ext cx="11216061"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98120" tIns="198120" rIns="198120" bIns="198120" numCol="1" spcCol="1270" anchor="ctr" anchorCtr="0">
          <a:noAutofit/>
        </a:bodyPr>
        <a:lstStyle/>
        <a:p>
          <a:pPr marL="0" lvl="0" indent="0" algn="ctr" defTabSz="2311400">
            <a:lnSpc>
              <a:spcPct val="90000"/>
            </a:lnSpc>
            <a:spcBef>
              <a:spcPct val="0"/>
            </a:spcBef>
            <a:spcAft>
              <a:spcPct val="35000"/>
            </a:spcAft>
            <a:buNone/>
          </a:pPr>
          <a:r>
            <a:rPr lang="en-US" sz="5200" kern="1200" dirty="0"/>
            <a:t>Foundational Programs</a:t>
          </a:r>
          <a:br>
            <a:rPr lang="en-US" sz="5200" kern="1200" dirty="0"/>
          </a:br>
          <a:r>
            <a:rPr lang="en-US" sz="5200" kern="1200" dirty="0"/>
            <a:t>ORS 431.141</a:t>
          </a:r>
        </a:p>
      </dsp:txBody>
      <dsp:txXfrm>
        <a:off x="59645" y="58940"/>
        <a:ext cx="11100397" cy="1858868"/>
      </dsp:txXfrm>
    </dsp:sp>
    <dsp:sp modelId="{1163DD87-435B-493B-A790-6E1F8D34CF20}">
      <dsp:nvSpPr>
        <dsp:cNvPr id="0" name=""/>
        <dsp:cNvSpPr/>
      </dsp:nvSpPr>
      <dsp:spPr>
        <a:xfrm>
          <a:off x="1813" y="2171985"/>
          <a:ext cx="2637831"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Communicable disease</a:t>
          </a:r>
          <a:br>
            <a:rPr lang="en-US" sz="2500" kern="1200" dirty="0"/>
          </a:br>
          <a:r>
            <a:rPr lang="en-US" sz="2500" kern="1200" dirty="0"/>
            <a:t>ORS 431.142</a:t>
          </a:r>
        </a:p>
      </dsp:txBody>
      <dsp:txXfrm>
        <a:off x="59645" y="2229817"/>
        <a:ext cx="2522167" cy="1858868"/>
      </dsp:txXfrm>
    </dsp:sp>
    <dsp:sp modelId="{3B48787D-DD82-4E3D-89C5-4A5148FBC64A}">
      <dsp:nvSpPr>
        <dsp:cNvPr id="0" name=""/>
        <dsp:cNvSpPr/>
      </dsp:nvSpPr>
      <dsp:spPr>
        <a:xfrm>
          <a:off x="1813" y="4342862"/>
          <a:ext cx="2637831"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Vision (pg</a:t>
          </a:r>
          <a:r>
            <a:rPr lang="en-US" sz="1300" kern="1200"/>
            <a:t>. 65</a:t>
          </a:r>
          <a:r>
            <a:rPr lang="en-US" sz="1300" kern="1200" dirty="0"/>
            <a:t>): </a:t>
          </a:r>
          <a:br>
            <a:rPr lang="en-US" sz="1300" kern="1200" dirty="0"/>
          </a:br>
          <a:r>
            <a:rPr lang="en-US" sz="1300" kern="1200" dirty="0"/>
            <a:t>Ensure everyone in Oregon is protected from communicable disease threats.</a:t>
          </a:r>
        </a:p>
      </dsp:txBody>
      <dsp:txXfrm>
        <a:off x="59645" y="4400694"/>
        <a:ext cx="2522167" cy="1858868"/>
      </dsp:txXfrm>
    </dsp:sp>
    <dsp:sp modelId="{125BF88A-6F38-4FC0-9EDB-5E650B8E163B}">
      <dsp:nvSpPr>
        <dsp:cNvPr id="0" name=""/>
        <dsp:cNvSpPr/>
      </dsp:nvSpPr>
      <dsp:spPr>
        <a:xfrm>
          <a:off x="2861223" y="2171985"/>
          <a:ext cx="2637831"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Environmental health</a:t>
          </a:r>
          <a:br>
            <a:rPr lang="en-US" sz="2500" kern="1200" dirty="0"/>
          </a:br>
          <a:r>
            <a:rPr lang="en-US" sz="2500" kern="1200" dirty="0"/>
            <a:t>ORS 431.143</a:t>
          </a:r>
        </a:p>
      </dsp:txBody>
      <dsp:txXfrm>
        <a:off x="2919055" y="2229817"/>
        <a:ext cx="2522167" cy="1858868"/>
      </dsp:txXfrm>
    </dsp:sp>
    <dsp:sp modelId="{05F70BB7-1744-4BB8-A8DF-AB78248AA6F8}">
      <dsp:nvSpPr>
        <dsp:cNvPr id="0" name=""/>
        <dsp:cNvSpPr/>
      </dsp:nvSpPr>
      <dsp:spPr>
        <a:xfrm>
          <a:off x="2861223" y="4342862"/>
          <a:ext cx="2637831"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Vision (pg. 82): </a:t>
          </a:r>
          <a:br>
            <a:rPr lang="en-US" sz="1300" kern="1200" dirty="0"/>
          </a:br>
          <a:r>
            <a:rPr lang="en-US" sz="1300" kern="1200" dirty="0"/>
            <a:t>Environmental health works to prevent disease and injury, eliminate the disparate impact of environmental health risks and threats on population subgroups, and create health-supportive environments where everyone in Oregon can thrive.</a:t>
          </a:r>
        </a:p>
      </dsp:txBody>
      <dsp:txXfrm>
        <a:off x="2919055" y="4400694"/>
        <a:ext cx="2522167" cy="1858868"/>
      </dsp:txXfrm>
    </dsp:sp>
    <dsp:sp modelId="{8AFE2AD2-814C-4292-8E7F-41667EFDF0D0}">
      <dsp:nvSpPr>
        <dsp:cNvPr id="0" name=""/>
        <dsp:cNvSpPr/>
      </dsp:nvSpPr>
      <dsp:spPr>
        <a:xfrm>
          <a:off x="5720632" y="2171985"/>
          <a:ext cx="2637831"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Injury and disease and promotion of health</a:t>
          </a:r>
          <a:br>
            <a:rPr lang="en-US" sz="2500" kern="1200" dirty="0"/>
          </a:br>
          <a:r>
            <a:rPr lang="en-US" sz="2500" kern="1200" dirty="0"/>
            <a:t>ORS 431.144</a:t>
          </a:r>
        </a:p>
      </dsp:txBody>
      <dsp:txXfrm>
        <a:off x="5778464" y="2229817"/>
        <a:ext cx="2522167" cy="1858868"/>
      </dsp:txXfrm>
    </dsp:sp>
    <dsp:sp modelId="{CD80CA06-1E76-47BE-B4FD-3AB300BB94D5}">
      <dsp:nvSpPr>
        <dsp:cNvPr id="0" name=""/>
        <dsp:cNvSpPr/>
      </dsp:nvSpPr>
      <dsp:spPr>
        <a:xfrm>
          <a:off x="5720632" y="4342862"/>
          <a:ext cx="2637831"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Vision (pg. 73): </a:t>
          </a:r>
          <a:br>
            <a:rPr lang="en-US" sz="1300" kern="1200" dirty="0"/>
          </a:br>
          <a:r>
            <a:rPr lang="en-US" sz="1300" kern="1200" dirty="0"/>
            <a:t>The public health system prevents and reduces harms from chronic diseases and injuries through policy change, enhanced community systems and improved health equity to support the health and development of people in Oregon across the lifespan.</a:t>
          </a:r>
        </a:p>
      </dsp:txBody>
      <dsp:txXfrm>
        <a:off x="5778464" y="4400694"/>
        <a:ext cx="2522167" cy="1858868"/>
      </dsp:txXfrm>
    </dsp:sp>
    <dsp:sp modelId="{8D752922-BEBD-4787-BCC9-E423BD9D75AD}">
      <dsp:nvSpPr>
        <dsp:cNvPr id="0" name=""/>
        <dsp:cNvSpPr/>
      </dsp:nvSpPr>
      <dsp:spPr>
        <a:xfrm>
          <a:off x="8580042" y="2171985"/>
          <a:ext cx="2637831"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t>Clinical preventive services</a:t>
          </a:r>
          <a:br>
            <a:rPr lang="en-US" sz="2500" kern="1200" dirty="0"/>
          </a:br>
          <a:r>
            <a:rPr lang="en-US" sz="2500" kern="1200" dirty="0"/>
            <a:t>ORS 431.145</a:t>
          </a:r>
        </a:p>
      </dsp:txBody>
      <dsp:txXfrm>
        <a:off x="8637874" y="2229817"/>
        <a:ext cx="2522167" cy="1858868"/>
      </dsp:txXfrm>
    </dsp:sp>
    <dsp:sp modelId="{FC020B5A-7BA5-48D2-858A-F9D4A6D81530}">
      <dsp:nvSpPr>
        <dsp:cNvPr id="0" name=""/>
        <dsp:cNvSpPr/>
      </dsp:nvSpPr>
      <dsp:spPr>
        <a:xfrm>
          <a:off x="8580042" y="4342862"/>
          <a:ext cx="2637831" cy="1974532"/>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marL="0" lvl="0" indent="0" algn="ctr" defTabSz="577850">
            <a:lnSpc>
              <a:spcPct val="90000"/>
            </a:lnSpc>
            <a:spcBef>
              <a:spcPct val="0"/>
            </a:spcBef>
            <a:spcAft>
              <a:spcPct val="35000"/>
            </a:spcAft>
            <a:buNone/>
          </a:pPr>
          <a:r>
            <a:rPr lang="en-US" sz="1300" kern="1200" dirty="0"/>
            <a:t>Vision (pg. 90): </a:t>
          </a:r>
          <a:br>
            <a:rPr lang="en-US" sz="1300" kern="1200" dirty="0"/>
          </a:br>
          <a:r>
            <a:rPr lang="en-US" sz="1300" kern="1200" dirty="0"/>
            <a:t>Ensure people in Oregon receive recommended clinical preventive services that are </a:t>
          </a:r>
          <a:br>
            <a:rPr lang="en-US" sz="1300" kern="1200" dirty="0"/>
          </a:br>
          <a:r>
            <a:rPr lang="en-US" sz="1300" kern="1200" dirty="0"/>
            <a:t>cost-effective.</a:t>
          </a:r>
        </a:p>
      </dsp:txBody>
      <dsp:txXfrm>
        <a:off x="8637874" y="4400694"/>
        <a:ext cx="2522167" cy="185886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1E643-9F4C-4995-BDAC-838F7DD4841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B484D6F-4CEA-42EC-9CDC-23A89FDB4FD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9455B97-E6D4-449D-AC4D-EAB82C6108C0}"/>
              </a:ext>
            </a:extLst>
          </p:cNvPr>
          <p:cNvSpPr>
            <a:spLocks noGrp="1"/>
          </p:cNvSpPr>
          <p:nvPr>
            <p:ph type="dt" sz="half" idx="10"/>
          </p:nvPr>
        </p:nvSpPr>
        <p:spPr/>
        <p:txBody>
          <a:bodyPr/>
          <a:lstStyle/>
          <a:p>
            <a:fld id="{F4BD53F7-C14E-41BA-AFE6-FE63D56F069C}" type="datetimeFigureOut">
              <a:rPr lang="en-US" smtClean="0"/>
              <a:t>10/15/2022</a:t>
            </a:fld>
            <a:endParaRPr lang="en-US"/>
          </a:p>
        </p:txBody>
      </p:sp>
      <p:sp>
        <p:nvSpPr>
          <p:cNvPr id="5" name="Footer Placeholder 4">
            <a:extLst>
              <a:ext uri="{FF2B5EF4-FFF2-40B4-BE49-F238E27FC236}">
                <a16:creationId xmlns:a16="http://schemas.microsoft.com/office/drawing/2014/main" id="{C8466840-77F2-4FCF-AF73-CEA4D654CC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F10E17-D295-4612-A51E-2F15AB0C3700}"/>
              </a:ext>
            </a:extLst>
          </p:cNvPr>
          <p:cNvSpPr>
            <a:spLocks noGrp="1"/>
          </p:cNvSpPr>
          <p:nvPr>
            <p:ph type="sldNum" sz="quarter" idx="12"/>
          </p:nvPr>
        </p:nvSpPr>
        <p:spPr/>
        <p:txBody>
          <a:bodyPr/>
          <a:lstStyle/>
          <a:p>
            <a:fld id="{CE445BE1-391D-4929-A061-B2436C491363}" type="slidenum">
              <a:rPr lang="en-US" smtClean="0"/>
              <a:t>‹#›</a:t>
            </a:fld>
            <a:endParaRPr lang="en-US"/>
          </a:p>
        </p:txBody>
      </p:sp>
    </p:spTree>
    <p:extLst>
      <p:ext uri="{BB962C8B-B14F-4D97-AF65-F5344CB8AC3E}">
        <p14:creationId xmlns:p14="http://schemas.microsoft.com/office/powerpoint/2010/main" val="4516555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5FCEA6-EC14-4171-9413-9C57AD17AB5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AA55DF6-5B4A-403E-9921-C66A7A03AA7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9731E6-44E1-42DD-A2E7-6B51A254364A}"/>
              </a:ext>
            </a:extLst>
          </p:cNvPr>
          <p:cNvSpPr>
            <a:spLocks noGrp="1"/>
          </p:cNvSpPr>
          <p:nvPr>
            <p:ph type="dt" sz="half" idx="10"/>
          </p:nvPr>
        </p:nvSpPr>
        <p:spPr/>
        <p:txBody>
          <a:bodyPr/>
          <a:lstStyle/>
          <a:p>
            <a:fld id="{F4BD53F7-C14E-41BA-AFE6-FE63D56F069C}" type="datetimeFigureOut">
              <a:rPr lang="en-US" smtClean="0"/>
              <a:t>10/15/2022</a:t>
            </a:fld>
            <a:endParaRPr lang="en-US"/>
          </a:p>
        </p:txBody>
      </p:sp>
      <p:sp>
        <p:nvSpPr>
          <p:cNvPr id="5" name="Footer Placeholder 4">
            <a:extLst>
              <a:ext uri="{FF2B5EF4-FFF2-40B4-BE49-F238E27FC236}">
                <a16:creationId xmlns:a16="http://schemas.microsoft.com/office/drawing/2014/main" id="{C3342EF0-72B1-4B38-837D-ED465309FC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784841-58DA-455B-A931-FB03A357F77F}"/>
              </a:ext>
            </a:extLst>
          </p:cNvPr>
          <p:cNvSpPr>
            <a:spLocks noGrp="1"/>
          </p:cNvSpPr>
          <p:nvPr>
            <p:ph type="sldNum" sz="quarter" idx="12"/>
          </p:nvPr>
        </p:nvSpPr>
        <p:spPr/>
        <p:txBody>
          <a:bodyPr/>
          <a:lstStyle/>
          <a:p>
            <a:fld id="{CE445BE1-391D-4929-A061-B2436C491363}" type="slidenum">
              <a:rPr lang="en-US" smtClean="0"/>
              <a:t>‹#›</a:t>
            </a:fld>
            <a:endParaRPr lang="en-US"/>
          </a:p>
        </p:txBody>
      </p:sp>
    </p:spTree>
    <p:extLst>
      <p:ext uri="{BB962C8B-B14F-4D97-AF65-F5344CB8AC3E}">
        <p14:creationId xmlns:p14="http://schemas.microsoft.com/office/powerpoint/2010/main" val="20040251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2A9667C-6B1B-4829-BF87-DCA3B6C3D6D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1BF5DD9-597B-407C-94F5-5DE525C503B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B97A718-CE1E-47B3-8B2A-1AB400359B56}"/>
              </a:ext>
            </a:extLst>
          </p:cNvPr>
          <p:cNvSpPr>
            <a:spLocks noGrp="1"/>
          </p:cNvSpPr>
          <p:nvPr>
            <p:ph type="dt" sz="half" idx="10"/>
          </p:nvPr>
        </p:nvSpPr>
        <p:spPr/>
        <p:txBody>
          <a:bodyPr/>
          <a:lstStyle/>
          <a:p>
            <a:fld id="{F4BD53F7-C14E-41BA-AFE6-FE63D56F069C}" type="datetimeFigureOut">
              <a:rPr lang="en-US" smtClean="0"/>
              <a:t>10/15/2022</a:t>
            </a:fld>
            <a:endParaRPr lang="en-US"/>
          </a:p>
        </p:txBody>
      </p:sp>
      <p:sp>
        <p:nvSpPr>
          <p:cNvPr id="5" name="Footer Placeholder 4">
            <a:extLst>
              <a:ext uri="{FF2B5EF4-FFF2-40B4-BE49-F238E27FC236}">
                <a16:creationId xmlns:a16="http://schemas.microsoft.com/office/drawing/2014/main" id="{46C461C9-7B45-40B7-A846-BE7DDA9BC9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AEF8CB-3BC7-4B58-A311-E1FC3DE05D68}"/>
              </a:ext>
            </a:extLst>
          </p:cNvPr>
          <p:cNvSpPr>
            <a:spLocks noGrp="1"/>
          </p:cNvSpPr>
          <p:nvPr>
            <p:ph type="sldNum" sz="quarter" idx="12"/>
          </p:nvPr>
        </p:nvSpPr>
        <p:spPr/>
        <p:txBody>
          <a:bodyPr/>
          <a:lstStyle/>
          <a:p>
            <a:fld id="{CE445BE1-391D-4929-A061-B2436C491363}" type="slidenum">
              <a:rPr lang="en-US" smtClean="0"/>
              <a:t>‹#›</a:t>
            </a:fld>
            <a:endParaRPr lang="en-US"/>
          </a:p>
        </p:txBody>
      </p:sp>
    </p:spTree>
    <p:extLst>
      <p:ext uri="{BB962C8B-B14F-4D97-AF65-F5344CB8AC3E}">
        <p14:creationId xmlns:p14="http://schemas.microsoft.com/office/powerpoint/2010/main" val="1839612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BD1B8-3681-4116-AA2F-0383B69EA9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E9544D7-2994-4A2B-8AE3-417CD079E47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C5D9D7-D868-4EA6-AD02-9E7E3927D811}"/>
              </a:ext>
            </a:extLst>
          </p:cNvPr>
          <p:cNvSpPr>
            <a:spLocks noGrp="1"/>
          </p:cNvSpPr>
          <p:nvPr>
            <p:ph type="dt" sz="half" idx="10"/>
          </p:nvPr>
        </p:nvSpPr>
        <p:spPr/>
        <p:txBody>
          <a:bodyPr/>
          <a:lstStyle/>
          <a:p>
            <a:fld id="{F4BD53F7-C14E-41BA-AFE6-FE63D56F069C}" type="datetimeFigureOut">
              <a:rPr lang="en-US" smtClean="0"/>
              <a:t>10/15/2022</a:t>
            </a:fld>
            <a:endParaRPr lang="en-US"/>
          </a:p>
        </p:txBody>
      </p:sp>
      <p:sp>
        <p:nvSpPr>
          <p:cNvPr id="5" name="Footer Placeholder 4">
            <a:extLst>
              <a:ext uri="{FF2B5EF4-FFF2-40B4-BE49-F238E27FC236}">
                <a16:creationId xmlns:a16="http://schemas.microsoft.com/office/drawing/2014/main" id="{E0433F02-3CB9-44EE-8207-BEBF050601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B235ED-95AE-4370-836C-6EF496DF8C9C}"/>
              </a:ext>
            </a:extLst>
          </p:cNvPr>
          <p:cNvSpPr>
            <a:spLocks noGrp="1"/>
          </p:cNvSpPr>
          <p:nvPr>
            <p:ph type="sldNum" sz="quarter" idx="12"/>
          </p:nvPr>
        </p:nvSpPr>
        <p:spPr/>
        <p:txBody>
          <a:bodyPr/>
          <a:lstStyle/>
          <a:p>
            <a:fld id="{CE445BE1-391D-4929-A061-B2436C491363}" type="slidenum">
              <a:rPr lang="en-US" smtClean="0"/>
              <a:t>‹#›</a:t>
            </a:fld>
            <a:endParaRPr lang="en-US"/>
          </a:p>
        </p:txBody>
      </p:sp>
    </p:spTree>
    <p:extLst>
      <p:ext uri="{BB962C8B-B14F-4D97-AF65-F5344CB8AC3E}">
        <p14:creationId xmlns:p14="http://schemas.microsoft.com/office/powerpoint/2010/main" val="1635488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822D6-9596-4822-B109-F6B7B0227EF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AD32D1B-715C-49D9-8CDC-8E7F312E1C9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B6A0099-1A23-42E4-9E8C-69246E53325B}"/>
              </a:ext>
            </a:extLst>
          </p:cNvPr>
          <p:cNvSpPr>
            <a:spLocks noGrp="1"/>
          </p:cNvSpPr>
          <p:nvPr>
            <p:ph type="dt" sz="half" idx="10"/>
          </p:nvPr>
        </p:nvSpPr>
        <p:spPr/>
        <p:txBody>
          <a:bodyPr/>
          <a:lstStyle/>
          <a:p>
            <a:fld id="{F4BD53F7-C14E-41BA-AFE6-FE63D56F069C}" type="datetimeFigureOut">
              <a:rPr lang="en-US" smtClean="0"/>
              <a:t>10/15/2022</a:t>
            </a:fld>
            <a:endParaRPr lang="en-US"/>
          </a:p>
        </p:txBody>
      </p:sp>
      <p:sp>
        <p:nvSpPr>
          <p:cNvPr id="5" name="Footer Placeholder 4">
            <a:extLst>
              <a:ext uri="{FF2B5EF4-FFF2-40B4-BE49-F238E27FC236}">
                <a16:creationId xmlns:a16="http://schemas.microsoft.com/office/drawing/2014/main" id="{5DED4D6E-415E-4489-A130-429082D40E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5ACCD6-109F-4999-8457-8EF4511C8BD7}"/>
              </a:ext>
            </a:extLst>
          </p:cNvPr>
          <p:cNvSpPr>
            <a:spLocks noGrp="1"/>
          </p:cNvSpPr>
          <p:nvPr>
            <p:ph type="sldNum" sz="quarter" idx="12"/>
          </p:nvPr>
        </p:nvSpPr>
        <p:spPr/>
        <p:txBody>
          <a:bodyPr/>
          <a:lstStyle/>
          <a:p>
            <a:fld id="{CE445BE1-391D-4929-A061-B2436C491363}" type="slidenum">
              <a:rPr lang="en-US" smtClean="0"/>
              <a:t>‹#›</a:t>
            </a:fld>
            <a:endParaRPr lang="en-US"/>
          </a:p>
        </p:txBody>
      </p:sp>
    </p:spTree>
    <p:extLst>
      <p:ext uri="{BB962C8B-B14F-4D97-AF65-F5344CB8AC3E}">
        <p14:creationId xmlns:p14="http://schemas.microsoft.com/office/powerpoint/2010/main" val="2409442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CA561E-958A-4FA0-BAE5-5F707E47B6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665DD3D-E5AF-44CA-900F-D940808DE18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DED564E-34F5-4200-ADA2-E2CB8AD286E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ACA2AA0-7623-4EB2-9E02-A320571405FE}"/>
              </a:ext>
            </a:extLst>
          </p:cNvPr>
          <p:cNvSpPr>
            <a:spLocks noGrp="1"/>
          </p:cNvSpPr>
          <p:nvPr>
            <p:ph type="dt" sz="half" idx="10"/>
          </p:nvPr>
        </p:nvSpPr>
        <p:spPr/>
        <p:txBody>
          <a:bodyPr/>
          <a:lstStyle/>
          <a:p>
            <a:fld id="{F4BD53F7-C14E-41BA-AFE6-FE63D56F069C}" type="datetimeFigureOut">
              <a:rPr lang="en-US" smtClean="0"/>
              <a:t>10/15/2022</a:t>
            </a:fld>
            <a:endParaRPr lang="en-US"/>
          </a:p>
        </p:txBody>
      </p:sp>
      <p:sp>
        <p:nvSpPr>
          <p:cNvPr id="6" name="Footer Placeholder 5">
            <a:extLst>
              <a:ext uri="{FF2B5EF4-FFF2-40B4-BE49-F238E27FC236}">
                <a16:creationId xmlns:a16="http://schemas.microsoft.com/office/drawing/2014/main" id="{2ED1DD4F-24DE-49CA-A7D9-7B4F9D42393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977355-CD12-4D83-924C-9438991E213A}"/>
              </a:ext>
            </a:extLst>
          </p:cNvPr>
          <p:cNvSpPr>
            <a:spLocks noGrp="1"/>
          </p:cNvSpPr>
          <p:nvPr>
            <p:ph type="sldNum" sz="quarter" idx="12"/>
          </p:nvPr>
        </p:nvSpPr>
        <p:spPr/>
        <p:txBody>
          <a:bodyPr/>
          <a:lstStyle/>
          <a:p>
            <a:fld id="{CE445BE1-391D-4929-A061-B2436C491363}" type="slidenum">
              <a:rPr lang="en-US" smtClean="0"/>
              <a:t>‹#›</a:t>
            </a:fld>
            <a:endParaRPr lang="en-US"/>
          </a:p>
        </p:txBody>
      </p:sp>
    </p:spTree>
    <p:extLst>
      <p:ext uri="{BB962C8B-B14F-4D97-AF65-F5344CB8AC3E}">
        <p14:creationId xmlns:p14="http://schemas.microsoft.com/office/powerpoint/2010/main" val="1840668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1FEE9-7383-4786-879E-C056F5B5810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B17A430-38B4-4439-9308-13330EA1707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C36981D-823A-4BF3-94F2-A11BAA42BCD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6D7D32-BDCC-47D3-B2CF-E37425645B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29A0CC9-95E2-4F12-86FA-341F81EA1BB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2EFF5C9-9C80-4FA6-8D74-7F9ABC8C9E09}"/>
              </a:ext>
            </a:extLst>
          </p:cNvPr>
          <p:cNvSpPr>
            <a:spLocks noGrp="1"/>
          </p:cNvSpPr>
          <p:nvPr>
            <p:ph type="dt" sz="half" idx="10"/>
          </p:nvPr>
        </p:nvSpPr>
        <p:spPr/>
        <p:txBody>
          <a:bodyPr/>
          <a:lstStyle/>
          <a:p>
            <a:fld id="{F4BD53F7-C14E-41BA-AFE6-FE63D56F069C}" type="datetimeFigureOut">
              <a:rPr lang="en-US" smtClean="0"/>
              <a:t>10/15/2022</a:t>
            </a:fld>
            <a:endParaRPr lang="en-US"/>
          </a:p>
        </p:txBody>
      </p:sp>
      <p:sp>
        <p:nvSpPr>
          <p:cNvPr id="8" name="Footer Placeholder 7">
            <a:extLst>
              <a:ext uri="{FF2B5EF4-FFF2-40B4-BE49-F238E27FC236}">
                <a16:creationId xmlns:a16="http://schemas.microsoft.com/office/drawing/2014/main" id="{687AAFFA-B9EC-4CF6-9BAE-E24F07E2A2B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144D587-2387-40D8-BC12-D26A0AE02F5C}"/>
              </a:ext>
            </a:extLst>
          </p:cNvPr>
          <p:cNvSpPr>
            <a:spLocks noGrp="1"/>
          </p:cNvSpPr>
          <p:nvPr>
            <p:ph type="sldNum" sz="quarter" idx="12"/>
          </p:nvPr>
        </p:nvSpPr>
        <p:spPr/>
        <p:txBody>
          <a:bodyPr/>
          <a:lstStyle/>
          <a:p>
            <a:fld id="{CE445BE1-391D-4929-A061-B2436C491363}" type="slidenum">
              <a:rPr lang="en-US" smtClean="0"/>
              <a:t>‹#›</a:t>
            </a:fld>
            <a:endParaRPr lang="en-US"/>
          </a:p>
        </p:txBody>
      </p:sp>
    </p:spTree>
    <p:extLst>
      <p:ext uri="{BB962C8B-B14F-4D97-AF65-F5344CB8AC3E}">
        <p14:creationId xmlns:p14="http://schemas.microsoft.com/office/powerpoint/2010/main" val="10571822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910029-3EBB-43B9-9CE7-8613264B20F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99AAA55-3191-4DEB-8341-B34687095480}"/>
              </a:ext>
            </a:extLst>
          </p:cNvPr>
          <p:cNvSpPr>
            <a:spLocks noGrp="1"/>
          </p:cNvSpPr>
          <p:nvPr>
            <p:ph type="dt" sz="half" idx="10"/>
          </p:nvPr>
        </p:nvSpPr>
        <p:spPr/>
        <p:txBody>
          <a:bodyPr/>
          <a:lstStyle/>
          <a:p>
            <a:fld id="{F4BD53F7-C14E-41BA-AFE6-FE63D56F069C}" type="datetimeFigureOut">
              <a:rPr lang="en-US" smtClean="0"/>
              <a:t>10/15/2022</a:t>
            </a:fld>
            <a:endParaRPr lang="en-US"/>
          </a:p>
        </p:txBody>
      </p:sp>
      <p:sp>
        <p:nvSpPr>
          <p:cNvPr id="4" name="Footer Placeholder 3">
            <a:extLst>
              <a:ext uri="{FF2B5EF4-FFF2-40B4-BE49-F238E27FC236}">
                <a16:creationId xmlns:a16="http://schemas.microsoft.com/office/drawing/2014/main" id="{2ECA3F82-55DD-45B3-87F4-41E5A30FCC5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1C5DE51-294C-4359-AE68-0AE890858D1D}"/>
              </a:ext>
            </a:extLst>
          </p:cNvPr>
          <p:cNvSpPr>
            <a:spLocks noGrp="1"/>
          </p:cNvSpPr>
          <p:nvPr>
            <p:ph type="sldNum" sz="quarter" idx="12"/>
          </p:nvPr>
        </p:nvSpPr>
        <p:spPr/>
        <p:txBody>
          <a:bodyPr/>
          <a:lstStyle/>
          <a:p>
            <a:fld id="{CE445BE1-391D-4929-A061-B2436C491363}" type="slidenum">
              <a:rPr lang="en-US" smtClean="0"/>
              <a:t>‹#›</a:t>
            </a:fld>
            <a:endParaRPr lang="en-US"/>
          </a:p>
        </p:txBody>
      </p:sp>
    </p:spTree>
    <p:extLst>
      <p:ext uri="{BB962C8B-B14F-4D97-AF65-F5344CB8AC3E}">
        <p14:creationId xmlns:p14="http://schemas.microsoft.com/office/powerpoint/2010/main" val="1498536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9AC2A53-621D-41A4-80EE-5169A7AE8C43}"/>
              </a:ext>
            </a:extLst>
          </p:cNvPr>
          <p:cNvSpPr>
            <a:spLocks noGrp="1"/>
          </p:cNvSpPr>
          <p:nvPr>
            <p:ph type="dt" sz="half" idx="10"/>
          </p:nvPr>
        </p:nvSpPr>
        <p:spPr/>
        <p:txBody>
          <a:bodyPr/>
          <a:lstStyle/>
          <a:p>
            <a:fld id="{F4BD53F7-C14E-41BA-AFE6-FE63D56F069C}" type="datetimeFigureOut">
              <a:rPr lang="en-US" smtClean="0"/>
              <a:t>10/15/2022</a:t>
            </a:fld>
            <a:endParaRPr lang="en-US"/>
          </a:p>
        </p:txBody>
      </p:sp>
      <p:sp>
        <p:nvSpPr>
          <p:cNvPr id="3" name="Footer Placeholder 2">
            <a:extLst>
              <a:ext uri="{FF2B5EF4-FFF2-40B4-BE49-F238E27FC236}">
                <a16:creationId xmlns:a16="http://schemas.microsoft.com/office/drawing/2014/main" id="{0A385FC4-A1EC-40EE-8443-22A840BF2A6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212D80D-AFEE-45CA-AD8A-AB3A7A4BAE0E}"/>
              </a:ext>
            </a:extLst>
          </p:cNvPr>
          <p:cNvSpPr>
            <a:spLocks noGrp="1"/>
          </p:cNvSpPr>
          <p:nvPr>
            <p:ph type="sldNum" sz="quarter" idx="12"/>
          </p:nvPr>
        </p:nvSpPr>
        <p:spPr/>
        <p:txBody>
          <a:bodyPr/>
          <a:lstStyle/>
          <a:p>
            <a:fld id="{CE445BE1-391D-4929-A061-B2436C491363}" type="slidenum">
              <a:rPr lang="en-US" smtClean="0"/>
              <a:t>‹#›</a:t>
            </a:fld>
            <a:endParaRPr lang="en-US"/>
          </a:p>
        </p:txBody>
      </p:sp>
    </p:spTree>
    <p:extLst>
      <p:ext uri="{BB962C8B-B14F-4D97-AF65-F5344CB8AC3E}">
        <p14:creationId xmlns:p14="http://schemas.microsoft.com/office/powerpoint/2010/main" val="3211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A88BD-A1D3-4BF8-86C7-2E8DFA3B935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B0B8EEC-21FF-4F0A-B464-DA3D1B2EFF1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7035D79-95BF-47D8-BF3B-7A0078B637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1538875-116E-4E5B-90B4-DA8D47B0EA2E}"/>
              </a:ext>
            </a:extLst>
          </p:cNvPr>
          <p:cNvSpPr>
            <a:spLocks noGrp="1"/>
          </p:cNvSpPr>
          <p:nvPr>
            <p:ph type="dt" sz="half" idx="10"/>
          </p:nvPr>
        </p:nvSpPr>
        <p:spPr/>
        <p:txBody>
          <a:bodyPr/>
          <a:lstStyle/>
          <a:p>
            <a:fld id="{F4BD53F7-C14E-41BA-AFE6-FE63D56F069C}" type="datetimeFigureOut">
              <a:rPr lang="en-US" smtClean="0"/>
              <a:t>10/15/2022</a:t>
            </a:fld>
            <a:endParaRPr lang="en-US"/>
          </a:p>
        </p:txBody>
      </p:sp>
      <p:sp>
        <p:nvSpPr>
          <p:cNvPr id="6" name="Footer Placeholder 5">
            <a:extLst>
              <a:ext uri="{FF2B5EF4-FFF2-40B4-BE49-F238E27FC236}">
                <a16:creationId xmlns:a16="http://schemas.microsoft.com/office/drawing/2014/main" id="{2F10A9A0-69C1-4404-93C2-D5D681E5AD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8F6AA18-40B4-4166-90DC-FD9E4EF2B632}"/>
              </a:ext>
            </a:extLst>
          </p:cNvPr>
          <p:cNvSpPr>
            <a:spLocks noGrp="1"/>
          </p:cNvSpPr>
          <p:nvPr>
            <p:ph type="sldNum" sz="quarter" idx="12"/>
          </p:nvPr>
        </p:nvSpPr>
        <p:spPr/>
        <p:txBody>
          <a:bodyPr/>
          <a:lstStyle/>
          <a:p>
            <a:fld id="{CE445BE1-391D-4929-A061-B2436C491363}" type="slidenum">
              <a:rPr lang="en-US" smtClean="0"/>
              <a:t>‹#›</a:t>
            </a:fld>
            <a:endParaRPr lang="en-US"/>
          </a:p>
        </p:txBody>
      </p:sp>
    </p:spTree>
    <p:extLst>
      <p:ext uri="{BB962C8B-B14F-4D97-AF65-F5344CB8AC3E}">
        <p14:creationId xmlns:p14="http://schemas.microsoft.com/office/powerpoint/2010/main" val="39778994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A411EB-ACAD-4FCC-AA2D-97613A025F9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EB7CCB8-42FE-48A0-AC36-AD60D95672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3001E85-4989-47A5-B811-3056970158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4E505DB-0E13-4ADF-821E-3BAC01EF5C28}"/>
              </a:ext>
            </a:extLst>
          </p:cNvPr>
          <p:cNvSpPr>
            <a:spLocks noGrp="1"/>
          </p:cNvSpPr>
          <p:nvPr>
            <p:ph type="dt" sz="half" idx="10"/>
          </p:nvPr>
        </p:nvSpPr>
        <p:spPr/>
        <p:txBody>
          <a:bodyPr/>
          <a:lstStyle/>
          <a:p>
            <a:fld id="{F4BD53F7-C14E-41BA-AFE6-FE63D56F069C}" type="datetimeFigureOut">
              <a:rPr lang="en-US" smtClean="0"/>
              <a:t>10/15/2022</a:t>
            </a:fld>
            <a:endParaRPr lang="en-US"/>
          </a:p>
        </p:txBody>
      </p:sp>
      <p:sp>
        <p:nvSpPr>
          <p:cNvPr id="6" name="Footer Placeholder 5">
            <a:extLst>
              <a:ext uri="{FF2B5EF4-FFF2-40B4-BE49-F238E27FC236}">
                <a16:creationId xmlns:a16="http://schemas.microsoft.com/office/drawing/2014/main" id="{D0EAF878-D7A9-4D21-A7EA-AE79307DFE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79A6374-F322-4B07-95EC-4FD13CB51DFD}"/>
              </a:ext>
            </a:extLst>
          </p:cNvPr>
          <p:cNvSpPr>
            <a:spLocks noGrp="1"/>
          </p:cNvSpPr>
          <p:nvPr>
            <p:ph type="sldNum" sz="quarter" idx="12"/>
          </p:nvPr>
        </p:nvSpPr>
        <p:spPr/>
        <p:txBody>
          <a:bodyPr/>
          <a:lstStyle/>
          <a:p>
            <a:fld id="{CE445BE1-391D-4929-A061-B2436C491363}" type="slidenum">
              <a:rPr lang="en-US" smtClean="0"/>
              <a:t>‹#›</a:t>
            </a:fld>
            <a:endParaRPr lang="en-US"/>
          </a:p>
        </p:txBody>
      </p:sp>
    </p:spTree>
    <p:extLst>
      <p:ext uri="{BB962C8B-B14F-4D97-AF65-F5344CB8AC3E}">
        <p14:creationId xmlns:p14="http://schemas.microsoft.com/office/powerpoint/2010/main" val="3645352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A5D949-7010-44C5-BE6F-820885FEDA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3762A25-BBB9-4E61-BE6F-CDD159AD39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74D38A-63D8-434C-BF6F-C1D1D5C80E1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BD53F7-C14E-41BA-AFE6-FE63D56F069C}" type="datetimeFigureOut">
              <a:rPr lang="en-US" smtClean="0"/>
              <a:t>10/15/2022</a:t>
            </a:fld>
            <a:endParaRPr lang="en-US"/>
          </a:p>
        </p:txBody>
      </p:sp>
      <p:sp>
        <p:nvSpPr>
          <p:cNvPr id="5" name="Footer Placeholder 4">
            <a:extLst>
              <a:ext uri="{FF2B5EF4-FFF2-40B4-BE49-F238E27FC236}">
                <a16:creationId xmlns:a16="http://schemas.microsoft.com/office/drawing/2014/main" id="{D89F133F-435E-4975-B79F-17EB36DD33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44F884D-915D-4A6E-AD90-E1F88BC91B3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445BE1-391D-4929-A061-B2436C491363}" type="slidenum">
              <a:rPr lang="en-US" smtClean="0"/>
              <a:t>‹#›</a:t>
            </a:fld>
            <a:endParaRPr lang="en-US"/>
          </a:p>
        </p:txBody>
      </p:sp>
    </p:spTree>
    <p:extLst>
      <p:ext uri="{BB962C8B-B14F-4D97-AF65-F5344CB8AC3E}">
        <p14:creationId xmlns:p14="http://schemas.microsoft.com/office/powerpoint/2010/main" val="26363040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oregon.gov/oha/ph/About/TaskForce/Documents/public_health_modernization_manual.pdf"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oregon.gov/oha/ph/About/TaskForce/Documents/public_health_modernization_manual.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www.oregon.gov/oha/ph/About/TaskForce/Documents/public_health_modernization_manual.pdf" TargetMode="External"/><Relationship Id="rId2" Type="http://schemas.openxmlformats.org/officeDocument/2006/relationships/hyperlink" Target="https://oregon.public.law/statutes/ors_chapter_431"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6082A-00A9-49CD-9DBB-42A849A85A6F}"/>
              </a:ext>
            </a:extLst>
          </p:cNvPr>
          <p:cNvSpPr>
            <a:spLocks noGrp="1"/>
          </p:cNvSpPr>
          <p:nvPr>
            <p:ph type="title"/>
          </p:nvPr>
        </p:nvSpPr>
        <p:spPr>
          <a:xfrm>
            <a:off x="844550" y="881063"/>
            <a:ext cx="10515600" cy="2852737"/>
          </a:xfrm>
        </p:spPr>
        <p:txBody>
          <a:bodyPr anchor="t">
            <a:normAutofit/>
          </a:bodyPr>
          <a:lstStyle/>
          <a:p>
            <a:r>
              <a:rPr lang="en-US" dirty="0"/>
              <a:t>Public Health Modernization</a:t>
            </a:r>
          </a:p>
        </p:txBody>
      </p:sp>
      <p:sp>
        <p:nvSpPr>
          <p:cNvPr id="4" name="Text Placeholder 3">
            <a:extLst>
              <a:ext uri="{FF2B5EF4-FFF2-40B4-BE49-F238E27FC236}">
                <a16:creationId xmlns:a16="http://schemas.microsoft.com/office/drawing/2014/main" id="{22B3C6E8-4F94-4CC5-9421-382F763D9344}"/>
              </a:ext>
            </a:extLst>
          </p:cNvPr>
          <p:cNvSpPr>
            <a:spLocks noGrp="1"/>
          </p:cNvSpPr>
          <p:nvPr>
            <p:ph type="body" idx="1"/>
          </p:nvPr>
        </p:nvSpPr>
        <p:spPr>
          <a:xfrm>
            <a:off x="844550" y="2390775"/>
            <a:ext cx="10515600" cy="2994025"/>
          </a:xfrm>
        </p:spPr>
        <p:txBody>
          <a:bodyPr>
            <a:noAutofit/>
          </a:bodyPr>
          <a:lstStyle/>
          <a:p>
            <a:r>
              <a:rPr lang="en-US" sz="2600" i="1" dirty="0"/>
              <a:t>“…We need a health system that integrates public health, health care and community-level health improvement efforts to achieve a high standard of overall health for all Oregonians, regardless of income, race, ethnicity or geographic location. To achieve this, we must stimulate innovation and integration among public health, health systems and communities to increase coordination and reduce duplication.</a:t>
            </a:r>
          </a:p>
          <a:p>
            <a:r>
              <a:rPr lang="en-US" sz="2600" dirty="0">
                <a:solidFill>
                  <a:schemeClr val="tx1"/>
                </a:solidFill>
              </a:rPr>
              <a:t>Public health modernization ensures Oregon’s public health system will be well-prepared and able to meet this charge</a:t>
            </a:r>
            <a:r>
              <a:rPr lang="en-US" sz="2600" dirty="0"/>
              <a:t>.</a:t>
            </a:r>
            <a:r>
              <a:rPr lang="en-US" sz="2600" i="1" dirty="0"/>
              <a:t>” (Public Health Modernization (PHM) </a:t>
            </a:r>
            <a:r>
              <a:rPr lang="en-US" sz="2600" i="1" dirty="0">
                <a:hlinkClick r:id="rId2"/>
              </a:rPr>
              <a:t>Manual</a:t>
            </a:r>
            <a:r>
              <a:rPr lang="en-US" sz="2600" i="1" dirty="0"/>
              <a:t> pg. 5)</a:t>
            </a:r>
          </a:p>
        </p:txBody>
      </p:sp>
      <p:sp>
        <p:nvSpPr>
          <p:cNvPr id="5" name="TextBox 4">
            <a:extLst>
              <a:ext uri="{FF2B5EF4-FFF2-40B4-BE49-F238E27FC236}">
                <a16:creationId xmlns:a16="http://schemas.microsoft.com/office/drawing/2014/main" id="{A5554D25-9926-4508-ADC0-2E5B32DFAECF}"/>
              </a:ext>
            </a:extLst>
          </p:cNvPr>
          <p:cNvSpPr txBox="1"/>
          <p:nvPr/>
        </p:nvSpPr>
        <p:spPr>
          <a:xfrm>
            <a:off x="557784" y="6509885"/>
            <a:ext cx="3671697" cy="276999"/>
          </a:xfrm>
          <a:prstGeom prst="rect">
            <a:avLst/>
          </a:prstGeom>
          <a:noFill/>
        </p:spPr>
        <p:txBody>
          <a:bodyPr wrap="square" rtlCol="0">
            <a:spAutoFit/>
          </a:bodyPr>
          <a:lstStyle/>
          <a:p>
            <a:r>
              <a:rPr lang="en-US" sz="1200" dirty="0"/>
              <a:t>Slide Last updated 10/15/2022</a:t>
            </a:r>
          </a:p>
        </p:txBody>
      </p:sp>
    </p:spTree>
    <p:extLst>
      <p:ext uri="{BB962C8B-B14F-4D97-AF65-F5344CB8AC3E}">
        <p14:creationId xmlns:p14="http://schemas.microsoft.com/office/powerpoint/2010/main" val="1807060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37720-9D9A-4F06-9F47-583C221FFF30}"/>
              </a:ext>
            </a:extLst>
          </p:cNvPr>
          <p:cNvSpPr>
            <a:spLocks noGrp="1"/>
          </p:cNvSpPr>
          <p:nvPr>
            <p:ph type="title"/>
          </p:nvPr>
        </p:nvSpPr>
        <p:spPr/>
        <p:txBody>
          <a:bodyPr/>
          <a:lstStyle/>
          <a:p>
            <a:r>
              <a:rPr lang="en-US" dirty="0"/>
              <a:t>Logic Model: PHM Overview</a:t>
            </a:r>
            <a:br>
              <a:rPr lang="en-US" dirty="0"/>
            </a:br>
            <a:r>
              <a:rPr lang="en-US" sz="1800" dirty="0"/>
              <a:t>Draft 10/15/22</a:t>
            </a:r>
            <a:endParaRPr lang="en-US" dirty="0"/>
          </a:p>
        </p:txBody>
      </p:sp>
      <p:graphicFrame>
        <p:nvGraphicFramePr>
          <p:cNvPr id="4" name="Table 4">
            <a:extLst>
              <a:ext uri="{FF2B5EF4-FFF2-40B4-BE49-F238E27FC236}">
                <a16:creationId xmlns:a16="http://schemas.microsoft.com/office/drawing/2014/main" id="{116DB245-1B57-4F0A-B144-8483C2F0F216}"/>
              </a:ext>
            </a:extLst>
          </p:cNvPr>
          <p:cNvGraphicFramePr>
            <a:graphicFrameLocks noGrp="1"/>
          </p:cNvGraphicFramePr>
          <p:nvPr>
            <p:ph idx="1"/>
            <p:extLst>
              <p:ext uri="{D42A27DB-BD31-4B8C-83A1-F6EECF244321}">
                <p14:modId xmlns:p14="http://schemas.microsoft.com/office/powerpoint/2010/main" val="2964752879"/>
              </p:ext>
            </p:extLst>
          </p:nvPr>
        </p:nvGraphicFramePr>
        <p:xfrm>
          <a:off x="838200" y="1825625"/>
          <a:ext cx="10515598" cy="4389120"/>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2624213290"/>
                    </a:ext>
                  </a:extLst>
                </a:gridCol>
                <a:gridCol w="1752600">
                  <a:extLst>
                    <a:ext uri="{9D8B030D-6E8A-4147-A177-3AD203B41FA5}">
                      <a16:colId xmlns:a16="http://schemas.microsoft.com/office/drawing/2014/main" val="1822893653"/>
                    </a:ext>
                  </a:extLst>
                </a:gridCol>
                <a:gridCol w="1752600">
                  <a:extLst>
                    <a:ext uri="{9D8B030D-6E8A-4147-A177-3AD203B41FA5}">
                      <a16:colId xmlns:a16="http://schemas.microsoft.com/office/drawing/2014/main" val="3414758781"/>
                    </a:ext>
                  </a:extLst>
                </a:gridCol>
                <a:gridCol w="3505199">
                  <a:extLst>
                    <a:ext uri="{9D8B030D-6E8A-4147-A177-3AD203B41FA5}">
                      <a16:colId xmlns:a16="http://schemas.microsoft.com/office/drawing/2014/main" val="4156723242"/>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Inputs (Foundation)</a:t>
                      </a:r>
                      <a:br>
                        <a:rPr lang="en-US" dirty="0"/>
                      </a:br>
                      <a:r>
                        <a:rPr lang="en-US" b="0" dirty="0"/>
                        <a:t>- What we invest</a:t>
                      </a:r>
                    </a:p>
                  </a:txBody>
                  <a:tcPr>
                    <a:solidFill>
                      <a:schemeClr val="accent4">
                        <a:lumMod val="75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Outputs (Growth)</a:t>
                      </a:r>
                      <a:br>
                        <a:rPr lang="en-US" dirty="0"/>
                      </a:br>
                      <a:r>
                        <a:rPr lang="en-US" b="0" dirty="0"/>
                        <a:t>- What we are doing</a:t>
                      </a:r>
                    </a:p>
                  </a:txBody>
                  <a:tcPr>
                    <a:solidFill>
                      <a:schemeClr val="accent6">
                        <a:lumMod val="75000"/>
                      </a:schemeClr>
                    </a:solidFill>
                  </a:tcPr>
                </a:tc>
                <a:tc hMerge="1">
                  <a:txBody>
                    <a:bodyPr/>
                    <a:lstStyle/>
                    <a:p>
                      <a:endParaRPr lang="en-US"/>
                    </a:p>
                  </a:txBody>
                  <a:tcPr/>
                </a:tc>
                <a:tc>
                  <a:txBody>
                    <a:bodyPr/>
                    <a:lstStyle/>
                    <a:p>
                      <a:r>
                        <a:rPr lang="en-US" dirty="0"/>
                        <a:t>Outcomes (Achievements)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 What we want</a:t>
                      </a:r>
                    </a:p>
                  </a:txBody>
                  <a:tcPr/>
                </a:tc>
                <a:extLst>
                  <a:ext uri="{0D108BD9-81ED-4DB2-BD59-A6C34878D82A}">
                    <a16:rowId xmlns:a16="http://schemas.microsoft.com/office/drawing/2014/main" val="2213387888"/>
                  </a:ext>
                </a:extLst>
              </a:tr>
              <a:tr h="0">
                <a:tc>
                  <a:txBody>
                    <a:bodyPr/>
                    <a:lstStyle/>
                    <a:p>
                      <a:r>
                        <a:rPr lang="en-US" b="1" dirty="0"/>
                        <a:t>Foundational Capabilities</a:t>
                      </a:r>
                    </a:p>
                  </a:txBody>
                  <a:tcPr>
                    <a:solidFill>
                      <a:schemeClr val="accent4">
                        <a:lumMod val="60000"/>
                        <a:lumOff val="40000"/>
                      </a:schemeClr>
                    </a:solidFill>
                  </a:tcPr>
                </a:tc>
                <a:tc gridSpan="2">
                  <a:txBody>
                    <a:bodyPr/>
                    <a:lstStyle/>
                    <a:p>
                      <a:endParaRPr lang="en-US" dirty="0"/>
                    </a:p>
                  </a:txBody>
                  <a:tcPr>
                    <a:solidFill>
                      <a:schemeClr val="accent6">
                        <a:lumMod val="60000"/>
                        <a:lumOff val="40000"/>
                      </a:schemeClr>
                    </a:solidFill>
                  </a:tcPr>
                </a:tc>
                <a:tc hMerge="1">
                  <a:txBody>
                    <a:bodyPr/>
                    <a:lstStyle/>
                    <a:p>
                      <a:endParaRPr lang="en-US"/>
                    </a:p>
                  </a:txBody>
                  <a:tcPr/>
                </a:tc>
                <a:tc>
                  <a:txBody>
                    <a:bodyPr/>
                    <a:lstStyle/>
                    <a:p>
                      <a:endParaRPr lang="en-US" dirty="0"/>
                    </a:p>
                  </a:txBody>
                  <a:tcPr/>
                </a:tc>
                <a:extLst>
                  <a:ext uri="{0D108BD9-81ED-4DB2-BD59-A6C34878D82A}">
                    <a16:rowId xmlns:a16="http://schemas.microsoft.com/office/drawing/2014/main" val="771490863"/>
                  </a:ext>
                </a:extLst>
              </a:tr>
              <a:tr h="274320">
                <a:tc>
                  <a:txBody>
                    <a:bodyPr/>
                    <a:lstStyle/>
                    <a:p>
                      <a:r>
                        <a:rPr lang="en-US" dirty="0"/>
                        <a:t>1) Staff</a:t>
                      </a:r>
                    </a:p>
                  </a:txBody>
                  <a:tcPr>
                    <a:solidFill>
                      <a:schemeClr val="accent4">
                        <a:lumMod val="60000"/>
                        <a:lumOff val="40000"/>
                      </a:schemeClr>
                    </a:solidFill>
                  </a:tcPr>
                </a:tc>
                <a:tc gridSpan="2">
                  <a:txBody>
                    <a:bodyPr/>
                    <a:lstStyle/>
                    <a:p>
                      <a:r>
                        <a:rPr lang="en-US" dirty="0"/>
                        <a:t>Skills development</a:t>
                      </a:r>
                    </a:p>
                  </a:txBody>
                  <a:tcPr>
                    <a:solidFill>
                      <a:schemeClr val="accent6">
                        <a:lumMod val="60000"/>
                        <a:lumOff val="40000"/>
                      </a:schemeClr>
                    </a:solidFill>
                  </a:tcPr>
                </a:tc>
                <a:tc hMerge="1">
                  <a:txBody>
                    <a:bodyPr/>
                    <a:lstStyle/>
                    <a:p>
                      <a:endParaRPr lang="en-US"/>
                    </a:p>
                  </a:txBody>
                  <a:tcPr/>
                </a:tc>
                <a:tc>
                  <a:txBody>
                    <a:bodyPr/>
                    <a:lstStyle/>
                    <a:p>
                      <a:pPr marL="0" indent="0">
                        <a:buFontTx/>
                        <a:buNone/>
                      </a:pPr>
                      <a:r>
                        <a:rPr lang="en-US" dirty="0"/>
                        <a:t>Staff with foundational capabilities  </a:t>
                      </a:r>
                    </a:p>
                  </a:txBody>
                  <a:tcPr/>
                </a:tc>
                <a:extLst>
                  <a:ext uri="{0D108BD9-81ED-4DB2-BD59-A6C34878D82A}">
                    <a16:rowId xmlns:a16="http://schemas.microsoft.com/office/drawing/2014/main" val="156526081"/>
                  </a:ext>
                </a:extLst>
              </a:tr>
              <a:tr h="182880">
                <a:tc>
                  <a:txBody>
                    <a:bodyPr/>
                    <a:lstStyle/>
                    <a:p>
                      <a:endParaRPr lang="en-US" dirty="0"/>
                    </a:p>
                  </a:txBody>
                  <a:tcPr>
                    <a:solidFill>
                      <a:schemeClr val="accent4">
                        <a:lumMod val="60000"/>
                        <a:lumOff val="40000"/>
                      </a:schemeClr>
                    </a:solidFill>
                  </a:tcPr>
                </a:tc>
                <a:tc gridSpan="2">
                  <a:txBody>
                    <a:bodyPr/>
                    <a:lstStyle/>
                    <a:p>
                      <a:endParaRPr lang="en-US" dirty="0"/>
                    </a:p>
                  </a:txBody>
                  <a:tcPr>
                    <a:solidFill>
                      <a:schemeClr val="accent6">
                        <a:lumMod val="60000"/>
                        <a:lumOff val="40000"/>
                      </a:schemeClr>
                    </a:solidFill>
                  </a:tcPr>
                </a:tc>
                <a:tc hMerge="1">
                  <a:txBody>
                    <a:bodyPr/>
                    <a:lstStyle/>
                    <a:p>
                      <a:endParaRPr lang="en-US"/>
                    </a:p>
                  </a:txBody>
                  <a:tcPr/>
                </a:tc>
                <a:tc>
                  <a:txBody>
                    <a:bodyPr/>
                    <a:lstStyle/>
                    <a:p>
                      <a:endParaRPr lang="en-US" dirty="0"/>
                    </a:p>
                  </a:txBody>
                  <a:tcPr/>
                </a:tc>
                <a:extLst>
                  <a:ext uri="{0D108BD9-81ED-4DB2-BD59-A6C34878D82A}">
                    <a16:rowId xmlns:a16="http://schemas.microsoft.com/office/drawing/2014/main" val="3962303608"/>
                  </a:ext>
                </a:extLst>
              </a:tr>
              <a:tr h="0">
                <a:tc>
                  <a:txBody>
                    <a:bodyPr/>
                    <a:lstStyle/>
                    <a:p>
                      <a:r>
                        <a:rPr lang="en-US" b="1" dirty="0"/>
                        <a:t>Foundational Programs</a:t>
                      </a:r>
                    </a:p>
                  </a:txBody>
                  <a:tcPr>
                    <a:solidFill>
                      <a:schemeClr val="accent4">
                        <a:lumMod val="60000"/>
                        <a:lumOff val="40000"/>
                      </a:schemeClr>
                    </a:solidFill>
                  </a:tcPr>
                </a:tc>
                <a:tc gridSpan="2">
                  <a:txBody>
                    <a:bodyPr/>
                    <a:lstStyle/>
                    <a:p>
                      <a:endParaRPr lang="en-US" dirty="0"/>
                    </a:p>
                  </a:txBody>
                  <a:tcPr>
                    <a:solidFill>
                      <a:schemeClr val="accent6">
                        <a:lumMod val="60000"/>
                        <a:lumOff val="40000"/>
                      </a:schemeClr>
                    </a:solidFill>
                  </a:tcPr>
                </a:tc>
                <a:tc hMerge="1">
                  <a:txBody>
                    <a:bodyPr/>
                    <a:lstStyle/>
                    <a:p>
                      <a:endParaRPr lang="en-US"/>
                    </a:p>
                  </a:txBody>
                  <a:tcPr/>
                </a:tc>
                <a:tc>
                  <a:txBody>
                    <a:bodyPr/>
                    <a:lstStyle/>
                    <a:p>
                      <a:endParaRPr lang="en-US" dirty="0"/>
                    </a:p>
                  </a:txBody>
                  <a:tcPr/>
                </a:tc>
                <a:extLst>
                  <a:ext uri="{0D108BD9-81ED-4DB2-BD59-A6C34878D82A}">
                    <a16:rowId xmlns:a16="http://schemas.microsoft.com/office/drawing/2014/main" val="4058317381"/>
                  </a:ext>
                </a:extLst>
              </a:tr>
              <a:tr h="274320">
                <a:tc>
                  <a:txBody>
                    <a:bodyPr/>
                    <a:lstStyle/>
                    <a:p>
                      <a:r>
                        <a:rPr lang="en-US" dirty="0"/>
                        <a:t>2) Staff</a:t>
                      </a:r>
                    </a:p>
                  </a:txBody>
                  <a:tcPr>
                    <a:solidFill>
                      <a:schemeClr val="accent4">
                        <a:lumMod val="60000"/>
                        <a:lumOff val="40000"/>
                      </a:schemeClr>
                    </a:solidFill>
                  </a:tcPr>
                </a:tc>
                <a:tc gridSpan="2">
                  <a:txBody>
                    <a:bodyPr/>
                    <a:lstStyle/>
                    <a:p>
                      <a:r>
                        <a:rPr lang="en-US" dirty="0"/>
                        <a:t>Programs and services</a:t>
                      </a:r>
                    </a:p>
                  </a:txBody>
                  <a:tcPr>
                    <a:solidFill>
                      <a:schemeClr val="accent6">
                        <a:lumMod val="60000"/>
                        <a:lumOff val="40000"/>
                      </a:schemeClr>
                    </a:solidFill>
                  </a:tcPr>
                </a:tc>
                <a:tc hMerge="1">
                  <a:txBody>
                    <a:bodyPr/>
                    <a:lstStyle/>
                    <a:p>
                      <a:endParaRPr lang="en-US"/>
                    </a:p>
                  </a:txBody>
                  <a:tcPr/>
                </a:tc>
                <a:tc>
                  <a:txBody>
                    <a:bodyPr/>
                    <a:lstStyle/>
                    <a:p>
                      <a:r>
                        <a:rPr lang="en-US" dirty="0"/>
                        <a:t>Improve health outcomes</a:t>
                      </a:r>
                    </a:p>
                  </a:txBody>
                  <a:tcPr/>
                </a:tc>
                <a:extLst>
                  <a:ext uri="{0D108BD9-81ED-4DB2-BD59-A6C34878D82A}">
                    <a16:rowId xmlns:a16="http://schemas.microsoft.com/office/drawing/2014/main" val="1868680029"/>
                  </a:ext>
                </a:extLst>
              </a:tr>
              <a:tr h="182880">
                <a:tc>
                  <a:txBody>
                    <a:bodyPr/>
                    <a:lstStyle/>
                    <a:p>
                      <a:endParaRPr lang="en-US" dirty="0"/>
                    </a:p>
                  </a:txBody>
                  <a:tcPr>
                    <a:solidFill>
                      <a:schemeClr val="accent4">
                        <a:lumMod val="60000"/>
                        <a:lumOff val="40000"/>
                      </a:schemeClr>
                    </a:solidFill>
                  </a:tcPr>
                </a:tc>
                <a:tc gridSpan="2">
                  <a:txBody>
                    <a:bodyPr/>
                    <a:lstStyle/>
                    <a:p>
                      <a:endParaRPr lang="en-US" dirty="0"/>
                    </a:p>
                  </a:txBody>
                  <a:tcPr>
                    <a:solidFill>
                      <a:schemeClr val="accent6">
                        <a:lumMod val="60000"/>
                        <a:lumOff val="40000"/>
                      </a:schemeClr>
                    </a:solidFill>
                  </a:tcPr>
                </a:tc>
                <a:tc hMerge="1">
                  <a:txBody>
                    <a:bodyPr/>
                    <a:lstStyle/>
                    <a:p>
                      <a:endParaRPr lang="en-US"/>
                    </a:p>
                  </a:txBody>
                  <a:tcPr/>
                </a:tc>
                <a:tc>
                  <a:txBody>
                    <a:bodyPr/>
                    <a:lstStyle/>
                    <a:p>
                      <a:endParaRPr lang="en-US" dirty="0"/>
                    </a:p>
                  </a:txBody>
                  <a:tcPr/>
                </a:tc>
                <a:extLst>
                  <a:ext uri="{0D108BD9-81ED-4DB2-BD59-A6C34878D82A}">
                    <a16:rowId xmlns:a16="http://schemas.microsoft.com/office/drawing/2014/main" val="3789877145"/>
                  </a:ext>
                </a:extLst>
              </a:tr>
              <a:tr h="640080">
                <a:tc gridSpan="2">
                  <a:txBody>
                    <a:bodyPr/>
                    <a:lstStyle/>
                    <a:p>
                      <a:r>
                        <a:rPr lang="en-US" b="1" dirty="0"/>
                        <a:t>Assumptions</a:t>
                      </a:r>
                      <a:br>
                        <a:rPr lang="en-US" dirty="0"/>
                      </a:br>
                      <a:r>
                        <a:rPr lang="en-US" dirty="0"/>
                        <a:t>- What we know</a:t>
                      </a:r>
                    </a:p>
                  </a:txBody>
                  <a:tcPr>
                    <a:solidFill>
                      <a:schemeClr val="bg2">
                        <a:lumMod val="75000"/>
                      </a:schemeClr>
                    </a:solidFill>
                  </a:tcPr>
                </a:tc>
                <a:tc hMerge="1">
                  <a:txBody>
                    <a:bodyPr/>
                    <a:lstStyle/>
                    <a:p>
                      <a:endParaRPr lang="en-US" dirty="0"/>
                    </a:p>
                  </a:txBody>
                  <a:tcPr/>
                </a:tc>
                <a:tc gridSpan="2">
                  <a:txBody>
                    <a:bodyPr/>
                    <a:lstStyle/>
                    <a:p>
                      <a:r>
                        <a:rPr lang="en-US" b="1" dirty="0">
                          <a:solidFill>
                            <a:schemeClr val="tx1"/>
                          </a:solidFill>
                        </a:rPr>
                        <a:t>External Factors</a:t>
                      </a:r>
                    </a:p>
                    <a:p>
                      <a:r>
                        <a:rPr lang="en-US" dirty="0">
                          <a:solidFill>
                            <a:schemeClr val="tx1"/>
                          </a:solidFill>
                        </a:rPr>
                        <a:t>- What we cannot control</a:t>
                      </a:r>
                    </a:p>
                  </a:txBody>
                  <a:tcPr>
                    <a:solidFill>
                      <a:schemeClr val="tx2">
                        <a:lumMod val="40000"/>
                        <a:lumOff val="60000"/>
                      </a:schemeClr>
                    </a:solidFill>
                  </a:tcPr>
                </a:tc>
                <a:tc hMerge="1">
                  <a:txBody>
                    <a:bodyPr/>
                    <a:lstStyle/>
                    <a:p>
                      <a:r>
                        <a:rPr lang="en-US" dirty="0"/>
                        <a:t>External Factors</a:t>
                      </a:r>
                    </a:p>
                    <a:p>
                      <a:r>
                        <a:rPr lang="en-US" dirty="0"/>
                        <a:t>What we cannot control</a:t>
                      </a:r>
                    </a:p>
                  </a:txBody>
                  <a:tcPr/>
                </a:tc>
                <a:extLst>
                  <a:ext uri="{0D108BD9-81ED-4DB2-BD59-A6C34878D82A}">
                    <a16:rowId xmlns:a16="http://schemas.microsoft.com/office/drawing/2014/main" val="1974962830"/>
                  </a:ext>
                </a:extLst>
              </a:tr>
              <a:tr h="370840">
                <a:tc gridSpan="2">
                  <a:txBody>
                    <a:bodyPr/>
                    <a:lstStyle/>
                    <a:p>
                      <a:pPr marL="342900" indent="-342900">
                        <a:buAutoNum type="arabicParenR"/>
                      </a:pPr>
                      <a:r>
                        <a:rPr lang="en-US" dirty="0"/>
                        <a:t>Varied staff readiness for engagement</a:t>
                      </a:r>
                    </a:p>
                    <a:p>
                      <a:pPr marL="342900" indent="-342900">
                        <a:buAutoNum type="arabicParenR"/>
                      </a:pPr>
                      <a:r>
                        <a:rPr lang="en-US" dirty="0"/>
                        <a:t>Varied staffing and classifications in programs; Varied program and services; Varied populations</a:t>
                      </a:r>
                    </a:p>
                  </a:txBody>
                  <a:tcPr>
                    <a:solidFill>
                      <a:schemeClr val="accent3">
                        <a:lumMod val="20000"/>
                        <a:lumOff val="80000"/>
                      </a:schemeClr>
                    </a:solidFill>
                  </a:tcPr>
                </a:tc>
                <a:tc hMerge="1">
                  <a:txBody>
                    <a:bodyPr/>
                    <a:lstStyle/>
                    <a:p>
                      <a:endParaRPr lang="en-US" dirty="0"/>
                    </a:p>
                  </a:txBody>
                  <a:tcPr/>
                </a:tc>
                <a:tc gridSpan="2">
                  <a:txBody>
                    <a:bodyPr/>
                    <a:lstStyle/>
                    <a:p>
                      <a:pPr marL="342900" indent="-342900">
                        <a:buAutoNum type="arabicParenR"/>
                      </a:pPr>
                      <a:r>
                        <a:rPr lang="en-US" dirty="0"/>
                        <a:t>Funds for skills development</a:t>
                      </a:r>
                    </a:p>
                    <a:p>
                      <a:pPr marL="342900" indent="-342900">
                        <a:buAutoNum type="arabicParenR"/>
                      </a:pPr>
                      <a:r>
                        <a:rPr lang="en-US" dirty="0"/>
                        <a:t>Pay plans, budgets, recruitment and retention; Leadership support; Community needs </a:t>
                      </a:r>
                    </a:p>
                  </a:txBody>
                  <a:tcPr>
                    <a:solidFill>
                      <a:schemeClr val="tx2">
                        <a:lumMod val="20000"/>
                        <a:lumOff val="80000"/>
                      </a:schemeClr>
                    </a:solidFill>
                  </a:tcPr>
                </a:tc>
                <a:tc hMerge="1">
                  <a:txBody>
                    <a:bodyPr/>
                    <a:lstStyle/>
                    <a:p>
                      <a:endParaRPr lang="en-US" dirty="0"/>
                    </a:p>
                  </a:txBody>
                  <a:tcPr/>
                </a:tc>
                <a:extLst>
                  <a:ext uri="{0D108BD9-81ED-4DB2-BD59-A6C34878D82A}">
                    <a16:rowId xmlns:a16="http://schemas.microsoft.com/office/drawing/2014/main" val="499726341"/>
                  </a:ext>
                </a:extLst>
              </a:tr>
            </a:tbl>
          </a:graphicData>
        </a:graphic>
      </p:graphicFrame>
      <p:sp>
        <p:nvSpPr>
          <p:cNvPr id="7" name="TextBox 6">
            <a:extLst>
              <a:ext uri="{FF2B5EF4-FFF2-40B4-BE49-F238E27FC236}">
                <a16:creationId xmlns:a16="http://schemas.microsoft.com/office/drawing/2014/main" id="{9FD53F62-7E23-4DA0-A6A9-D615D8821BFD}"/>
              </a:ext>
            </a:extLst>
          </p:cNvPr>
          <p:cNvSpPr txBox="1"/>
          <p:nvPr/>
        </p:nvSpPr>
        <p:spPr>
          <a:xfrm>
            <a:off x="557784" y="6509885"/>
            <a:ext cx="3671697" cy="276999"/>
          </a:xfrm>
          <a:prstGeom prst="rect">
            <a:avLst/>
          </a:prstGeom>
          <a:noFill/>
        </p:spPr>
        <p:txBody>
          <a:bodyPr wrap="square" rtlCol="0">
            <a:spAutoFit/>
          </a:bodyPr>
          <a:lstStyle/>
          <a:p>
            <a:r>
              <a:rPr lang="en-US" sz="1200" dirty="0"/>
              <a:t>Slide Last updated 10/15/2022</a:t>
            </a:r>
          </a:p>
        </p:txBody>
      </p:sp>
    </p:spTree>
    <p:extLst>
      <p:ext uri="{BB962C8B-B14F-4D97-AF65-F5344CB8AC3E}">
        <p14:creationId xmlns:p14="http://schemas.microsoft.com/office/powerpoint/2010/main" val="3448453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37720-9D9A-4F06-9F47-583C221FFF30}"/>
              </a:ext>
            </a:extLst>
          </p:cNvPr>
          <p:cNvSpPr>
            <a:spLocks noGrp="1"/>
          </p:cNvSpPr>
          <p:nvPr>
            <p:ph type="title"/>
          </p:nvPr>
        </p:nvSpPr>
        <p:spPr/>
        <p:txBody>
          <a:bodyPr/>
          <a:lstStyle/>
          <a:p>
            <a:r>
              <a:rPr lang="en-US" dirty="0"/>
              <a:t>Logic Model: Health Equity Action Plan</a:t>
            </a:r>
            <a:br>
              <a:rPr lang="en-US" dirty="0"/>
            </a:br>
            <a:r>
              <a:rPr lang="en-US" sz="1800" dirty="0"/>
              <a:t>Draft 10/15/22</a:t>
            </a:r>
          </a:p>
        </p:txBody>
      </p:sp>
      <p:graphicFrame>
        <p:nvGraphicFramePr>
          <p:cNvPr id="4" name="Table 4">
            <a:extLst>
              <a:ext uri="{FF2B5EF4-FFF2-40B4-BE49-F238E27FC236}">
                <a16:creationId xmlns:a16="http://schemas.microsoft.com/office/drawing/2014/main" id="{116DB245-1B57-4F0A-B144-8483C2F0F216}"/>
              </a:ext>
            </a:extLst>
          </p:cNvPr>
          <p:cNvGraphicFramePr>
            <a:graphicFrameLocks noGrp="1"/>
          </p:cNvGraphicFramePr>
          <p:nvPr>
            <p:ph idx="1"/>
            <p:extLst>
              <p:ext uri="{D42A27DB-BD31-4B8C-83A1-F6EECF244321}">
                <p14:modId xmlns:p14="http://schemas.microsoft.com/office/powerpoint/2010/main" val="4294552525"/>
              </p:ext>
            </p:extLst>
          </p:nvPr>
        </p:nvGraphicFramePr>
        <p:xfrm>
          <a:off x="838202" y="1690688"/>
          <a:ext cx="10515598" cy="4480560"/>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2624213290"/>
                    </a:ext>
                  </a:extLst>
                </a:gridCol>
                <a:gridCol w="1752600">
                  <a:extLst>
                    <a:ext uri="{9D8B030D-6E8A-4147-A177-3AD203B41FA5}">
                      <a16:colId xmlns:a16="http://schemas.microsoft.com/office/drawing/2014/main" val="1822893653"/>
                    </a:ext>
                  </a:extLst>
                </a:gridCol>
                <a:gridCol w="1752600">
                  <a:extLst>
                    <a:ext uri="{9D8B030D-6E8A-4147-A177-3AD203B41FA5}">
                      <a16:colId xmlns:a16="http://schemas.microsoft.com/office/drawing/2014/main" val="3414758781"/>
                    </a:ext>
                  </a:extLst>
                </a:gridCol>
                <a:gridCol w="3505199">
                  <a:extLst>
                    <a:ext uri="{9D8B030D-6E8A-4147-A177-3AD203B41FA5}">
                      <a16:colId xmlns:a16="http://schemas.microsoft.com/office/drawing/2014/main" val="4156723242"/>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Inputs (Foundation)</a:t>
                      </a:r>
                      <a:br>
                        <a:rPr lang="en-US" dirty="0"/>
                      </a:br>
                      <a:r>
                        <a:rPr lang="en-US" b="0" dirty="0"/>
                        <a:t>- What we invest</a:t>
                      </a:r>
                    </a:p>
                  </a:txBody>
                  <a:tcPr>
                    <a:solidFill>
                      <a:schemeClr val="accent4">
                        <a:lumMod val="75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Outputs (Growth)</a:t>
                      </a:r>
                      <a:br>
                        <a:rPr lang="en-US" dirty="0"/>
                      </a:br>
                      <a:r>
                        <a:rPr lang="en-US" b="0" dirty="0"/>
                        <a:t>- What we are doing</a:t>
                      </a:r>
                    </a:p>
                  </a:txBody>
                  <a:tcPr>
                    <a:solidFill>
                      <a:schemeClr val="accent6">
                        <a:lumMod val="75000"/>
                      </a:schemeClr>
                    </a:solidFill>
                  </a:tcPr>
                </a:tc>
                <a:tc hMerge="1">
                  <a:txBody>
                    <a:bodyPr/>
                    <a:lstStyle/>
                    <a:p>
                      <a:endParaRPr lang="en-US"/>
                    </a:p>
                  </a:txBody>
                  <a:tcPr/>
                </a:tc>
                <a:tc>
                  <a:txBody>
                    <a:bodyPr/>
                    <a:lstStyle/>
                    <a:p>
                      <a:r>
                        <a:rPr lang="en-US" dirty="0"/>
                        <a:t>Outcomes (Achievements)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 What we want</a:t>
                      </a:r>
                    </a:p>
                  </a:txBody>
                  <a:tcPr/>
                </a:tc>
                <a:extLst>
                  <a:ext uri="{0D108BD9-81ED-4DB2-BD59-A6C34878D82A}">
                    <a16:rowId xmlns:a16="http://schemas.microsoft.com/office/drawing/2014/main" val="2213387888"/>
                  </a:ext>
                </a:extLst>
              </a:tr>
              <a:tr h="132715">
                <a:tc gridSpan="4">
                  <a:txBody>
                    <a:bodyPr/>
                    <a:lstStyle/>
                    <a:p>
                      <a:pPr algn="r"/>
                      <a:r>
                        <a:rPr lang="en-US" dirty="0"/>
                        <a:t>“Action plan that addresses key findings from the internal assessment and includes organizational changes that support a health equity lens and cultural responsiveness. Action plan includes metrics and an accountability structure that identifies responsible work units, tasks, timelines and performance measures.” </a:t>
                      </a:r>
                      <a:br>
                        <a:rPr lang="en-US" dirty="0"/>
                      </a:br>
                      <a:r>
                        <a:rPr lang="en-US" dirty="0"/>
                        <a:t>(</a:t>
                      </a:r>
                      <a:r>
                        <a:rPr lang="en-US" i="1" dirty="0"/>
                        <a:t>PHM </a:t>
                      </a:r>
                      <a:r>
                        <a:rPr lang="en-US" i="1" dirty="0">
                          <a:hlinkClick r:id="rId2"/>
                        </a:rPr>
                        <a:t>Manual</a:t>
                      </a:r>
                      <a:r>
                        <a:rPr lang="en-US" dirty="0"/>
                        <a:t> pg. 26)</a:t>
                      </a:r>
                      <a:endParaRPr lang="en-US" b="1" dirty="0"/>
                    </a:p>
                  </a:txBody>
                  <a:tcPr>
                    <a:solidFill>
                      <a:schemeClr val="accent4">
                        <a:lumMod val="60000"/>
                        <a:lumOff val="40000"/>
                      </a:schemeClr>
                    </a:solidFill>
                  </a:tcPr>
                </a:tc>
                <a:tc hMerge="1">
                  <a:txBody>
                    <a:bodyPr/>
                    <a:lstStyle/>
                    <a:p>
                      <a:endParaRPr lang="en-US" dirty="0"/>
                    </a:p>
                  </a:txBody>
                  <a:tcPr>
                    <a:solidFill>
                      <a:schemeClr val="accent6">
                        <a:lumMod val="60000"/>
                        <a:lumOff val="40000"/>
                      </a:schemeClr>
                    </a:solidFill>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771490863"/>
                  </a:ext>
                </a:extLst>
              </a:tr>
              <a:tr h="0">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Health Equity Action Plan (PE51-01)</a:t>
                      </a:r>
                    </a:p>
                  </a:txBody>
                  <a:tcPr>
                    <a:solidFill>
                      <a:schemeClr val="accent4">
                        <a:lumMod val="60000"/>
                        <a:lumOff val="40000"/>
                      </a:schemeClr>
                    </a:solidFill>
                  </a:tcPr>
                </a:tc>
                <a:tc hMerge="1">
                  <a:txBody>
                    <a:bodyPr/>
                    <a:lstStyle/>
                    <a:p>
                      <a:endParaRPr lang="en-US" dirty="0"/>
                    </a:p>
                  </a:txBody>
                  <a:tcPr>
                    <a:solidFill>
                      <a:schemeClr val="accent6">
                        <a:lumMod val="60000"/>
                        <a:lumOff val="40000"/>
                      </a:schemeClr>
                    </a:solidFill>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4058317381"/>
                  </a:ext>
                </a:extLst>
              </a:tr>
              <a:tr h="1219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 Staff</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kern="1200" dirty="0">
                        <a:solidFill>
                          <a:schemeClr val="dk1"/>
                        </a:solidFill>
                        <a:latin typeface="+mn-lt"/>
                        <a:ea typeface="+mn-ea"/>
                        <a:cs typeface="+mn-cs"/>
                      </a:endParaRPr>
                    </a:p>
                  </a:txBody>
                  <a:tcPr>
                    <a:solidFill>
                      <a:schemeClr val="accent4">
                        <a:lumMod val="60000"/>
                        <a:lumOff val="40000"/>
                      </a:schemeClr>
                    </a:solidFill>
                  </a:tcPr>
                </a:tc>
                <a:tc gridSpan="2">
                  <a:txBody>
                    <a:bodyPr/>
                    <a:lstStyle/>
                    <a:p>
                      <a:r>
                        <a:rPr lang="en-US" dirty="0"/>
                        <a:t>Develop, implement, maintain and evaluate plan</a:t>
                      </a:r>
                    </a:p>
                  </a:txBody>
                  <a:tcPr>
                    <a:solidFill>
                      <a:schemeClr val="accent6">
                        <a:lumMod val="60000"/>
                        <a:lumOff val="40000"/>
                      </a:schemeClr>
                    </a:solidFill>
                  </a:tcPr>
                </a:tc>
                <a:tc hMerge="1">
                  <a:txBody>
                    <a:bodyPr/>
                    <a:lstStyle/>
                    <a:p>
                      <a:endParaRPr lang="en-US"/>
                    </a:p>
                  </a:txBody>
                  <a:tcPr/>
                </a:tc>
                <a:tc>
                  <a:txBody>
                    <a:bodyPr/>
                    <a:lstStyle/>
                    <a:p>
                      <a:r>
                        <a:rPr lang="en-US" dirty="0"/>
                        <a:t>Document organizational changes</a:t>
                      </a:r>
                    </a:p>
                  </a:txBody>
                  <a:tcPr/>
                </a:tc>
                <a:extLst>
                  <a:ext uri="{0D108BD9-81ED-4DB2-BD59-A6C34878D82A}">
                    <a16:rowId xmlns:a16="http://schemas.microsoft.com/office/drawing/2014/main" val="3789877145"/>
                  </a:ext>
                </a:extLst>
              </a:tr>
              <a:tr h="243840">
                <a:tc>
                  <a:txBody>
                    <a:bodyPr/>
                    <a:lstStyle/>
                    <a:p>
                      <a:endParaRPr lang="en-US" dirty="0"/>
                    </a:p>
                  </a:txBody>
                  <a:tcPr>
                    <a:solidFill>
                      <a:schemeClr val="accent4">
                        <a:lumMod val="60000"/>
                        <a:lumOff val="40000"/>
                      </a:schemeClr>
                    </a:solidFill>
                  </a:tcPr>
                </a:tc>
                <a:tc gridSpan="2">
                  <a:txBody>
                    <a:bodyPr/>
                    <a:lstStyle/>
                    <a:p>
                      <a:endParaRPr lang="en-US" dirty="0"/>
                    </a:p>
                  </a:txBody>
                  <a:tcPr>
                    <a:solidFill>
                      <a:schemeClr val="accent6">
                        <a:lumMod val="60000"/>
                        <a:lumOff val="40000"/>
                      </a:schemeClr>
                    </a:solidFill>
                  </a:tcPr>
                </a:tc>
                <a:tc hMerge="1">
                  <a:txBody>
                    <a:bodyPr/>
                    <a:lstStyle/>
                    <a:p>
                      <a:endParaRPr lang="en-US"/>
                    </a:p>
                  </a:txBody>
                  <a:tcPr/>
                </a:tc>
                <a:tc>
                  <a:txBody>
                    <a:bodyPr/>
                    <a:lstStyle/>
                    <a:p>
                      <a:endParaRPr lang="en-US" dirty="0"/>
                    </a:p>
                  </a:txBody>
                  <a:tcPr/>
                </a:tc>
                <a:extLst>
                  <a:ext uri="{0D108BD9-81ED-4DB2-BD59-A6C34878D82A}">
                    <a16:rowId xmlns:a16="http://schemas.microsoft.com/office/drawing/2014/main" val="347315052"/>
                  </a:ext>
                </a:extLst>
              </a:tr>
              <a:tr h="640080">
                <a:tc gridSpan="2">
                  <a:txBody>
                    <a:bodyPr/>
                    <a:lstStyle/>
                    <a:p>
                      <a:r>
                        <a:rPr lang="en-US" b="1" dirty="0"/>
                        <a:t>Assumptions</a:t>
                      </a:r>
                      <a:br>
                        <a:rPr lang="en-US" dirty="0"/>
                      </a:br>
                      <a:r>
                        <a:rPr lang="en-US" dirty="0"/>
                        <a:t>- What we know</a:t>
                      </a:r>
                    </a:p>
                  </a:txBody>
                  <a:tcPr>
                    <a:solidFill>
                      <a:schemeClr val="bg2">
                        <a:lumMod val="75000"/>
                      </a:schemeClr>
                    </a:solidFill>
                  </a:tcPr>
                </a:tc>
                <a:tc hMerge="1">
                  <a:txBody>
                    <a:bodyPr/>
                    <a:lstStyle/>
                    <a:p>
                      <a:endParaRPr lang="en-US" dirty="0"/>
                    </a:p>
                  </a:txBody>
                  <a:tcPr/>
                </a:tc>
                <a:tc gridSpan="2">
                  <a:txBody>
                    <a:bodyPr/>
                    <a:lstStyle/>
                    <a:p>
                      <a:r>
                        <a:rPr lang="en-US" b="1" dirty="0">
                          <a:solidFill>
                            <a:schemeClr val="tx1"/>
                          </a:solidFill>
                        </a:rPr>
                        <a:t>External Factors</a:t>
                      </a:r>
                    </a:p>
                    <a:p>
                      <a:r>
                        <a:rPr lang="en-US" dirty="0">
                          <a:solidFill>
                            <a:schemeClr val="tx1"/>
                          </a:solidFill>
                        </a:rPr>
                        <a:t>- What we cannot control</a:t>
                      </a:r>
                    </a:p>
                  </a:txBody>
                  <a:tcPr>
                    <a:solidFill>
                      <a:schemeClr val="tx2">
                        <a:lumMod val="40000"/>
                        <a:lumOff val="60000"/>
                      </a:schemeClr>
                    </a:solidFill>
                  </a:tcPr>
                </a:tc>
                <a:tc hMerge="1">
                  <a:txBody>
                    <a:bodyPr/>
                    <a:lstStyle/>
                    <a:p>
                      <a:r>
                        <a:rPr lang="en-US" dirty="0"/>
                        <a:t>External Factors</a:t>
                      </a:r>
                    </a:p>
                    <a:p>
                      <a:r>
                        <a:rPr lang="en-US" dirty="0"/>
                        <a:t>What we cannot control</a:t>
                      </a:r>
                    </a:p>
                  </a:txBody>
                  <a:tcPr/>
                </a:tc>
                <a:extLst>
                  <a:ext uri="{0D108BD9-81ED-4DB2-BD59-A6C34878D82A}">
                    <a16:rowId xmlns:a16="http://schemas.microsoft.com/office/drawing/2014/main" val="1974962830"/>
                  </a:ext>
                </a:extLst>
              </a:tr>
              <a:tr h="370840">
                <a:tc gridSpan="2">
                  <a:txBody>
                    <a:bodyPr/>
                    <a:lstStyle/>
                    <a:p>
                      <a:pPr marL="342900" indent="-342900">
                        <a:buAutoNum type="arabicParenR"/>
                      </a:pPr>
                      <a:r>
                        <a:rPr lang="en-US" dirty="0"/>
                        <a:t>Varied staff skills and readiness; Varied assessments; Varied organizational readiness</a:t>
                      </a:r>
                    </a:p>
                  </a:txBody>
                  <a:tcPr>
                    <a:solidFill>
                      <a:schemeClr val="accent3">
                        <a:lumMod val="20000"/>
                        <a:lumOff val="80000"/>
                      </a:schemeClr>
                    </a:solidFill>
                  </a:tcPr>
                </a:tc>
                <a:tc hMerge="1">
                  <a:txBody>
                    <a:bodyPr/>
                    <a:lstStyle/>
                    <a:p>
                      <a:endParaRPr lang="en-US" dirty="0"/>
                    </a:p>
                  </a:txBody>
                  <a:tcPr/>
                </a:tc>
                <a:tc gridSpan="2">
                  <a:txBody>
                    <a:bodyPr/>
                    <a:lstStyle/>
                    <a:p>
                      <a:pPr marL="342900" indent="-342900">
                        <a:buAutoNum type="arabicParenR"/>
                      </a:pPr>
                      <a:r>
                        <a:rPr lang="en-US" dirty="0"/>
                        <a:t>Leadership support</a:t>
                      </a:r>
                    </a:p>
                  </a:txBody>
                  <a:tcPr>
                    <a:solidFill>
                      <a:schemeClr val="tx2">
                        <a:lumMod val="20000"/>
                        <a:lumOff val="80000"/>
                      </a:schemeClr>
                    </a:solidFill>
                  </a:tcPr>
                </a:tc>
                <a:tc hMerge="1">
                  <a:txBody>
                    <a:bodyPr/>
                    <a:lstStyle/>
                    <a:p>
                      <a:endParaRPr lang="en-US" dirty="0"/>
                    </a:p>
                  </a:txBody>
                  <a:tcPr/>
                </a:tc>
                <a:extLst>
                  <a:ext uri="{0D108BD9-81ED-4DB2-BD59-A6C34878D82A}">
                    <a16:rowId xmlns:a16="http://schemas.microsoft.com/office/drawing/2014/main" val="499726341"/>
                  </a:ext>
                </a:extLst>
              </a:tr>
            </a:tbl>
          </a:graphicData>
        </a:graphic>
      </p:graphicFrame>
      <p:sp>
        <p:nvSpPr>
          <p:cNvPr id="5" name="TextBox 4">
            <a:extLst>
              <a:ext uri="{FF2B5EF4-FFF2-40B4-BE49-F238E27FC236}">
                <a16:creationId xmlns:a16="http://schemas.microsoft.com/office/drawing/2014/main" id="{63671778-1234-4D01-B93D-66220512FF6D}"/>
              </a:ext>
            </a:extLst>
          </p:cNvPr>
          <p:cNvSpPr txBox="1"/>
          <p:nvPr/>
        </p:nvSpPr>
        <p:spPr>
          <a:xfrm>
            <a:off x="557784" y="6509885"/>
            <a:ext cx="3671697" cy="276999"/>
          </a:xfrm>
          <a:prstGeom prst="rect">
            <a:avLst/>
          </a:prstGeom>
          <a:noFill/>
        </p:spPr>
        <p:txBody>
          <a:bodyPr wrap="square" rtlCol="0">
            <a:spAutoFit/>
          </a:bodyPr>
          <a:lstStyle/>
          <a:p>
            <a:r>
              <a:rPr lang="en-US" sz="1200" dirty="0"/>
              <a:t>Slide Last updated 10/15/2022</a:t>
            </a:r>
          </a:p>
        </p:txBody>
      </p:sp>
    </p:spTree>
    <p:extLst>
      <p:ext uri="{BB962C8B-B14F-4D97-AF65-F5344CB8AC3E}">
        <p14:creationId xmlns:p14="http://schemas.microsoft.com/office/powerpoint/2010/main" val="2347702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37720-9D9A-4F06-9F47-583C221FFF30}"/>
              </a:ext>
            </a:extLst>
          </p:cNvPr>
          <p:cNvSpPr>
            <a:spLocks noGrp="1"/>
          </p:cNvSpPr>
          <p:nvPr>
            <p:ph type="title"/>
          </p:nvPr>
        </p:nvSpPr>
        <p:spPr/>
        <p:txBody>
          <a:bodyPr/>
          <a:lstStyle/>
          <a:p>
            <a:r>
              <a:rPr lang="en-US" dirty="0"/>
              <a:t>Logic Model: All-Hazards Plan</a:t>
            </a:r>
            <a:br>
              <a:rPr lang="en-US" dirty="0"/>
            </a:br>
            <a:r>
              <a:rPr lang="en-US" sz="1800" dirty="0"/>
              <a:t>Draft 10/15/22</a:t>
            </a:r>
          </a:p>
        </p:txBody>
      </p:sp>
      <p:graphicFrame>
        <p:nvGraphicFramePr>
          <p:cNvPr id="4" name="Table 4">
            <a:extLst>
              <a:ext uri="{FF2B5EF4-FFF2-40B4-BE49-F238E27FC236}">
                <a16:creationId xmlns:a16="http://schemas.microsoft.com/office/drawing/2014/main" id="{116DB245-1B57-4F0A-B144-8483C2F0F216}"/>
              </a:ext>
            </a:extLst>
          </p:cNvPr>
          <p:cNvGraphicFramePr>
            <a:graphicFrameLocks noGrp="1"/>
          </p:cNvGraphicFramePr>
          <p:nvPr>
            <p:ph idx="1"/>
            <p:extLst>
              <p:ext uri="{D42A27DB-BD31-4B8C-83A1-F6EECF244321}">
                <p14:modId xmlns:p14="http://schemas.microsoft.com/office/powerpoint/2010/main" val="32154345"/>
              </p:ext>
            </p:extLst>
          </p:nvPr>
        </p:nvGraphicFramePr>
        <p:xfrm>
          <a:off x="838200" y="2072640"/>
          <a:ext cx="10515600" cy="3931920"/>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2624213290"/>
                    </a:ext>
                  </a:extLst>
                </a:gridCol>
                <a:gridCol w="1752601">
                  <a:extLst>
                    <a:ext uri="{9D8B030D-6E8A-4147-A177-3AD203B41FA5}">
                      <a16:colId xmlns:a16="http://schemas.microsoft.com/office/drawing/2014/main" val="1822893653"/>
                    </a:ext>
                  </a:extLst>
                </a:gridCol>
                <a:gridCol w="1752601">
                  <a:extLst>
                    <a:ext uri="{9D8B030D-6E8A-4147-A177-3AD203B41FA5}">
                      <a16:colId xmlns:a16="http://schemas.microsoft.com/office/drawing/2014/main" val="3414758781"/>
                    </a:ext>
                  </a:extLst>
                </a:gridCol>
                <a:gridCol w="3505199">
                  <a:extLst>
                    <a:ext uri="{9D8B030D-6E8A-4147-A177-3AD203B41FA5}">
                      <a16:colId xmlns:a16="http://schemas.microsoft.com/office/drawing/2014/main" val="4156723242"/>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Inputs (Foundation)</a:t>
                      </a:r>
                      <a:br>
                        <a:rPr lang="en-US" dirty="0"/>
                      </a:br>
                      <a:r>
                        <a:rPr lang="en-US" b="0" dirty="0"/>
                        <a:t>- What we invest</a:t>
                      </a:r>
                    </a:p>
                  </a:txBody>
                  <a:tcPr>
                    <a:solidFill>
                      <a:schemeClr val="accent4">
                        <a:lumMod val="75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Outputs (Growth)</a:t>
                      </a:r>
                      <a:br>
                        <a:rPr lang="en-US" dirty="0"/>
                      </a:br>
                      <a:r>
                        <a:rPr lang="en-US" b="0" dirty="0"/>
                        <a:t>- What we are doing</a:t>
                      </a:r>
                    </a:p>
                  </a:txBody>
                  <a:tcPr>
                    <a:solidFill>
                      <a:schemeClr val="accent6">
                        <a:lumMod val="75000"/>
                      </a:schemeClr>
                    </a:solidFill>
                  </a:tcPr>
                </a:tc>
                <a:tc hMerge="1">
                  <a:txBody>
                    <a:bodyPr/>
                    <a:lstStyle/>
                    <a:p>
                      <a:endParaRPr lang="en-US"/>
                    </a:p>
                  </a:txBody>
                  <a:tcPr/>
                </a:tc>
                <a:tc>
                  <a:txBody>
                    <a:bodyPr/>
                    <a:lstStyle/>
                    <a:p>
                      <a:r>
                        <a:rPr lang="en-US" dirty="0"/>
                        <a:t>Outcomes (Achievements)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 What we want</a:t>
                      </a:r>
                    </a:p>
                  </a:txBody>
                  <a:tcPr/>
                </a:tc>
                <a:extLst>
                  <a:ext uri="{0D108BD9-81ED-4DB2-BD59-A6C34878D82A}">
                    <a16:rowId xmlns:a16="http://schemas.microsoft.com/office/drawing/2014/main" val="2213387888"/>
                  </a:ext>
                </a:extLst>
              </a:tr>
              <a:tr h="132715">
                <a:tc gridSpan="4">
                  <a:txBody>
                    <a:bodyPr/>
                    <a:lstStyle/>
                    <a:p>
                      <a:pPr algn="l"/>
                      <a:r>
                        <a:rPr lang="en-US" b="1" dirty="0"/>
                        <a:t>All-Hazards Preparedness Plan with Community Partners (PE51-03)</a:t>
                      </a:r>
                    </a:p>
                  </a:txBody>
                  <a:tcPr>
                    <a:solidFill>
                      <a:schemeClr val="accent4">
                        <a:lumMod val="60000"/>
                        <a:lumOff val="40000"/>
                      </a:schemeClr>
                    </a:solidFill>
                  </a:tcPr>
                </a:tc>
                <a:tc hMerge="1">
                  <a:txBody>
                    <a:bodyPr/>
                    <a:lstStyle/>
                    <a:p>
                      <a:endParaRPr lang="en-US" dirty="0"/>
                    </a:p>
                  </a:txBody>
                  <a:tcPr>
                    <a:solidFill>
                      <a:schemeClr val="accent6">
                        <a:lumMod val="60000"/>
                        <a:lumOff val="40000"/>
                      </a:schemeClr>
                    </a:solidFill>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771490863"/>
                  </a:ext>
                </a:extLst>
              </a:tr>
              <a:tr h="274320">
                <a:tc>
                  <a:txBody>
                    <a:bodyPr/>
                    <a:lstStyle/>
                    <a:p>
                      <a:r>
                        <a:rPr lang="en-US" dirty="0"/>
                        <a:t>1) Staff</a:t>
                      </a:r>
                    </a:p>
                  </a:txBody>
                  <a:tcPr>
                    <a:solidFill>
                      <a:schemeClr val="accent4">
                        <a:lumMod val="60000"/>
                        <a:lumOff val="40000"/>
                      </a:schemeClr>
                    </a:solidFill>
                  </a:tcPr>
                </a:tc>
                <a:tc gridSpan="2">
                  <a:txBody>
                    <a:bodyPr/>
                    <a:lstStyle/>
                    <a:p>
                      <a:r>
                        <a:rPr lang="en-US" dirty="0"/>
                        <a:t>Co-create, implement and maintain</a:t>
                      </a:r>
                    </a:p>
                  </a:txBody>
                  <a:tcPr>
                    <a:solidFill>
                      <a:schemeClr val="accent6">
                        <a:lumMod val="60000"/>
                        <a:lumOff val="40000"/>
                      </a:schemeClr>
                    </a:solidFill>
                  </a:tcPr>
                </a:tc>
                <a:tc h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Documentation of plans</a:t>
                      </a:r>
                    </a:p>
                  </a:txBody>
                  <a:tcPr/>
                </a:tc>
                <a:extLst>
                  <a:ext uri="{0D108BD9-81ED-4DB2-BD59-A6C34878D82A}">
                    <a16:rowId xmlns:a16="http://schemas.microsoft.com/office/drawing/2014/main" val="156526081"/>
                  </a:ext>
                </a:extLst>
              </a:tr>
              <a:tr h="1828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2) Community Partners</a:t>
                      </a:r>
                    </a:p>
                  </a:txBody>
                  <a:tcPr>
                    <a:solidFill>
                      <a:schemeClr val="accent4">
                        <a:lumMod val="60000"/>
                        <a:lumOff val="40000"/>
                      </a:schemeClr>
                    </a:solidFill>
                  </a:tcPr>
                </a:tc>
                <a:tc gridSpan="2">
                  <a:txBody>
                    <a:bodyPr/>
                    <a:lstStyle/>
                    <a:p>
                      <a:r>
                        <a:rPr lang="en-US" dirty="0"/>
                        <a:t>Co-create, implement and maintain</a:t>
                      </a:r>
                    </a:p>
                  </a:txBody>
                  <a:tcPr>
                    <a:solidFill>
                      <a:schemeClr val="accent6">
                        <a:lumMod val="60000"/>
                        <a:lumOff val="40000"/>
                      </a:schemeClr>
                    </a:solidFill>
                  </a:tcPr>
                </a:tc>
                <a:tc h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Documentation of partnerships</a:t>
                      </a:r>
                    </a:p>
                  </a:txBody>
                  <a:tcPr/>
                </a:tc>
                <a:extLst>
                  <a:ext uri="{0D108BD9-81ED-4DB2-BD59-A6C34878D82A}">
                    <a16:rowId xmlns:a16="http://schemas.microsoft.com/office/drawing/2014/main" val="3962303608"/>
                  </a:ext>
                </a:extLst>
              </a:tr>
              <a:tr h="121920">
                <a:tc>
                  <a:txBody>
                    <a:bodyPr/>
                    <a:lstStyle/>
                    <a:p>
                      <a:endParaRPr lang="en-US" dirty="0"/>
                    </a:p>
                  </a:txBody>
                  <a:tcPr>
                    <a:solidFill>
                      <a:schemeClr val="accent4">
                        <a:lumMod val="60000"/>
                        <a:lumOff val="40000"/>
                      </a:schemeClr>
                    </a:solidFill>
                  </a:tcPr>
                </a:tc>
                <a:tc gridSpan="2">
                  <a:txBody>
                    <a:bodyPr/>
                    <a:lstStyle/>
                    <a:p>
                      <a:endParaRPr lang="en-US" dirty="0"/>
                    </a:p>
                  </a:txBody>
                  <a:tcPr>
                    <a:solidFill>
                      <a:schemeClr val="accent6">
                        <a:lumMod val="60000"/>
                        <a:lumOff val="40000"/>
                      </a:schemeClr>
                    </a:solidFill>
                  </a:tcPr>
                </a:tc>
                <a:tc hMerge="1">
                  <a:txBody>
                    <a:bodyPr/>
                    <a:lstStyle/>
                    <a:p>
                      <a:endParaRPr lang="en-US"/>
                    </a:p>
                  </a:txBody>
                  <a:tcPr/>
                </a:tc>
                <a:tc>
                  <a:txBody>
                    <a:bodyPr/>
                    <a:lstStyle/>
                    <a:p>
                      <a:endParaRPr lang="en-US" dirty="0"/>
                    </a:p>
                  </a:txBody>
                  <a:tcPr/>
                </a:tc>
                <a:extLst>
                  <a:ext uri="{0D108BD9-81ED-4DB2-BD59-A6C34878D82A}">
                    <a16:rowId xmlns:a16="http://schemas.microsoft.com/office/drawing/2014/main" val="3789877145"/>
                  </a:ext>
                </a:extLst>
              </a:tr>
              <a:tr h="640080">
                <a:tc gridSpan="2">
                  <a:txBody>
                    <a:bodyPr/>
                    <a:lstStyle/>
                    <a:p>
                      <a:r>
                        <a:rPr lang="en-US" b="1" dirty="0"/>
                        <a:t>Assumptions</a:t>
                      </a:r>
                      <a:br>
                        <a:rPr lang="en-US" dirty="0"/>
                      </a:br>
                      <a:r>
                        <a:rPr lang="en-US" dirty="0"/>
                        <a:t>- What we know</a:t>
                      </a:r>
                    </a:p>
                  </a:txBody>
                  <a:tcPr>
                    <a:solidFill>
                      <a:schemeClr val="bg2">
                        <a:lumMod val="75000"/>
                      </a:schemeClr>
                    </a:solidFill>
                  </a:tcPr>
                </a:tc>
                <a:tc hMerge="1">
                  <a:txBody>
                    <a:bodyPr/>
                    <a:lstStyle/>
                    <a:p>
                      <a:endParaRPr lang="en-US" dirty="0"/>
                    </a:p>
                  </a:txBody>
                  <a:tcPr/>
                </a:tc>
                <a:tc gridSpan="2">
                  <a:txBody>
                    <a:bodyPr/>
                    <a:lstStyle/>
                    <a:p>
                      <a:r>
                        <a:rPr lang="en-US" b="1" dirty="0">
                          <a:solidFill>
                            <a:schemeClr val="tx1"/>
                          </a:solidFill>
                        </a:rPr>
                        <a:t>External Factors</a:t>
                      </a:r>
                    </a:p>
                    <a:p>
                      <a:r>
                        <a:rPr lang="en-US" dirty="0">
                          <a:solidFill>
                            <a:schemeClr val="tx1"/>
                          </a:solidFill>
                        </a:rPr>
                        <a:t>- What we cannot control</a:t>
                      </a:r>
                    </a:p>
                  </a:txBody>
                  <a:tcPr>
                    <a:solidFill>
                      <a:schemeClr val="tx2">
                        <a:lumMod val="40000"/>
                        <a:lumOff val="60000"/>
                      </a:schemeClr>
                    </a:solidFill>
                  </a:tcPr>
                </a:tc>
                <a:tc hMerge="1">
                  <a:txBody>
                    <a:bodyPr/>
                    <a:lstStyle/>
                    <a:p>
                      <a:r>
                        <a:rPr lang="en-US" dirty="0"/>
                        <a:t>External Factors</a:t>
                      </a:r>
                    </a:p>
                    <a:p>
                      <a:r>
                        <a:rPr lang="en-US" dirty="0"/>
                        <a:t>What we cannot control</a:t>
                      </a:r>
                    </a:p>
                  </a:txBody>
                  <a:tcPr/>
                </a:tc>
                <a:extLst>
                  <a:ext uri="{0D108BD9-81ED-4DB2-BD59-A6C34878D82A}">
                    <a16:rowId xmlns:a16="http://schemas.microsoft.com/office/drawing/2014/main" val="1974962830"/>
                  </a:ext>
                </a:extLst>
              </a:tr>
              <a:tr h="370840">
                <a:tc gridSpan="2">
                  <a:txBody>
                    <a:bodyPr/>
                    <a:lstStyle/>
                    <a:p>
                      <a:pPr marL="342900" indent="-342900">
                        <a:buAutoNum type="arabicParenR"/>
                      </a:pPr>
                      <a:r>
                        <a:rPr lang="en-US" dirty="0"/>
                        <a:t>Varied staff readiness for community engagement; Varied types of plans and development statuses  </a:t>
                      </a:r>
                    </a:p>
                    <a:p>
                      <a:pPr marL="342900" indent="-342900">
                        <a:buAutoNum type="arabicParenR"/>
                      </a:pPr>
                      <a:r>
                        <a:rPr lang="en-US" dirty="0"/>
                        <a:t>Varied community partners; Varied community readiness; Varied populations</a:t>
                      </a:r>
                    </a:p>
                  </a:txBody>
                  <a:tcPr>
                    <a:solidFill>
                      <a:schemeClr val="accent3">
                        <a:lumMod val="20000"/>
                        <a:lumOff val="80000"/>
                      </a:schemeClr>
                    </a:solidFill>
                  </a:tcPr>
                </a:tc>
                <a:tc hMerge="1">
                  <a:txBody>
                    <a:bodyPr/>
                    <a:lstStyle/>
                    <a:p>
                      <a:endParaRPr lang="en-US" dirty="0"/>
                    </a:p>
                  </a:txBody>
                  <a:tcPr/>
                </a:tc>
                <a:tc gridSpan="2">
                  <a:txBody>
                    <a:bodyPr/>
                    <a:lstStyle/>
                    <a:p>
                      <a:pPr marL="342900" indent="-342900">
                        <a:buAutoNum type="arabicParenR"/>
                      </a:pPr>
                      <a:r>
                        <a:rPr lang="en-US" dirty="0"/>
                        <a:t>Funds for staff and plans</a:t>
                      </a:r>
                    </a:p>
                    <a:p>
                      <a:pPr marL="342900" indent="-342900">
                        <a:buAutoNum type="arabicParenR"/>
                      </a:pPr>
                      <a:r>
                        <a:rPr lang="en-US" dirty="0"/>
                        <a:t>Community interest </a:t>
                      </a:r>
                    </a:p>
                  </a:txBody>
                  <a:tcPr>
                    <a:solidFill>
                      <a:schemeClr val="tx2">
                        <a:lumMod val="20000"/>
                        <a:lumOff val="80000"/>
                      </a:schemeClr>
                    </a:solidFill>
                  </a:tcPr>
                </a:tc>
                <a:tc hMerge="1">
                  <a:txBody>
                    <a:bodyPr/>
                    <a:lstStyle/>
                    <a:p>
                      <a:endParaRPr lang="en-US" dirty="0"/>
                    </a:p>
                  </a:txBody>
                  <a:tcPr/>
                </a:tc>
                <a:extLst>
                  <a:ext uri="{0D108BD9-81ED-4DB2-BD59-A6C34878D82A}">
                    <a16:rowId xmlns:a16="http://schemas.microsoft.com/office/drawing/2014/main" val="499726341"/>
                  </a:ext>
                </a:extLst>
              </a:tr>
            </a:tbl>
          </a:graphicData>
        </a:graphic>
      </p:graphicFrame>
      <p:sp>
        <p:nvSpPr>
          <p:cNvPr id="5" name="TextBox 4">
            <a:extLst>
              <a:ext uri="{FF2B5EF4-FFF2-40B4-BE49-F238E27FC236}">
                <a16:creationId xmlns:a16="http://schemas.microsoft.com/office/drawing/2014/main" id="{0EC3F734-947A-44A2-8614-E15572522C95}"/>
              </a:ext>
            </a:extLst>
          </p:cNvPr>
          <p:cNvSpPr txBox="1"/>
          <p:nvPr/>
        </p:nvSpPr>
        <p:spPr>
          <a:xfrm>
            <a:off x="557784" y="6509885"/>
            <a:ext cx="3671697" cy="276999"/>
          </a:xfrm>
          <a:prstGeom prst="rect">
            <a:avLst/>
          </a:prstGeom>
          <a:noFill/>
        </p:spPr>
        <p:txBody>
          <a:bodyPr wrap="square" rtlCol="0">
            <a:spAutoFit/>
          </a:bodyPr>
          <a:lstStyle/>
          <a:p>
            <a:r>
              <a:rPr lang="en-US" sz="1200" dirty="0"/>
              <a:t>Slide Last updated 10/15/2022</a:t>
            </a:r>
          </a:p>
        </p:txBody>
      </p:sp>
    </p:spTree>
    <p:extLst>
      <p:ext uri="{BB962C8B-B14F-4D97-AF65-F5344CB8AC3E}">
        <p14:creationId xmlns:p14="http://schemas.microsoft.com/office/powerpoint/2010/main" val="40053515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437720-9D9A-4F06-9F47-583C221FFF30}"/>
              </a:ext>
            </a:extLst>
          </p:cNvPr>
          <p:cNvSpPr>
            <a:spLocks noGrp="1"/>
          </p:cNvSpPr>
          <p:nvPr>
            <p:ph type="title"/>
          </p:nvPr>
        </p:nvSpPr>
        <p:spPr/>
        <p:txBody>
          <a:bodyPr/>
          <a:lstStyle/>
          <a:p>
            <a:r>
              <a:rPr lang="en-US" dirty="0"/>
              <a:t>Logic Model: Climate Adaptation Plan</a:t>
            </a:r>
            <a:br>
              <a:rPr lang="en-US" dirty="0"/>
            </a:br>
            <a:r>
              <a:rPr lang="en-US" sz="1800" dirty="0"/>
              <a:t>Draft 10/15/22</a:t>
            </a:r>
          </a:p>
        </p:txBody>
      </p:sp>
      <p:graphicFrame>
        <p:nvGraphicFramePr>
          <p:cNvPr id="4" name="Table 4">
            <a:extLst>
              <a:ext uri="{FF2B5EF4-FFF2-40B4-BE49-F238E27FC236}">
                <a16:creationId xmlns:a16="http://schemas.microsoft.com/office/drawing/2014/main" id="{116DB245-1B57-4F0A-B144-8483C2F0F216}"/>
              </a:ext>
            </a:extLst>
          </p:cNvPr>
          <p:cNvGraphicFramePr>
            <a:graphicFrameLocks noGrp="1"/>
          </p:cNvGraphicFramePr>
          <p:nvPr>
            <p:ph idx="1"/>
            <p:extLst>
              <p:ext uri="{D42A27DB-BD31-4B8C-83A1-F6EECF244321}">
                <p14:modId xmlns:p14="http://schemas.microsoft.com/office/powerpoint/2010/main" val="729709211"/>
              </p:ext>
            </p:extLst>
          </p:nvPr>
        </p:nvGraphicFramePr>
        <p:xfrm>
          <a:off x="838200" y="2072640"/>
          <a:ext cx="10515600" cy="3931920"/>
        </p:xfrm>
        <a:graphic>
          <a:graphicData uri="http://schemas.openxmlformats.org/drawingml/2006/table">
            <a:tbl>
              <a:tblPr firstRow="1" bandRow="1">
                <a:tableStyleId>{5C22544A-7EE6-4342-B048-85BDC9FD1C3A}</a:tableStyleId>
              </a:tblPr>
              <a:tblGrid>
                <a:gridCol w="3505199">
                  <a:extLst>
                    <a:ext uri="{9D8B030D-6E8A-4147-A177-3AD203B41FA5}">
                      <a16:colId xmlns:a16="http://schemas.microsoft.com/office/drawing/2014/main" val="2624213290"/>
                    </a:ext>
                  </a:extLst>
                </a:gridCol>
                <a:gridCol w="1752601">
                  <a:extLst>
                    <a:ext uri="{9D8B030D-6E8A-4147-A177-3AD203B41FA5}">
                      <a16:colId xmlns:a16="http://schemas.microsoft.com/office/drawing/2014/main" val="1822893653"/>
                    </a:ext>
                  </a:extLst>
                </a:gridCol>
                <a:gridCol w="1752601">
                  <a:extLst>
                    <a:ext uri="{9D8B030D-6E8A-4147-A177-3AD203B41FA5}">
                      <a16:colId xmlns:a16="http://schemas.microsoft.com/office/drawing/2014/main" val="3414758781"/>
                    </a:ext>
                  </a:extLst>
                </a:gridCol>
                <a:gridCol w="3505199">
                  <a:extLst>
                    <a:ext uri="{9D8B030D-6E8A-4147-A177-3AD203B41FA5}">
                      <a16:colId xmlns:a16="http://schemas.microsoft.com/office/drawing/2014/main" val="4156723242"/>
                    </a:ext>
                  </a:extLst>
                </a:gridCol>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Inputs (Foundation)</a:t>
                      </a:r>
                      <a:br>
                        <a:rPr lang="en-US" dirty="0"/>
                      </a:br>
                      <a:r>
                        <a:rPr lang="en-US" b="0" dirty="0"/>
                        <a:t>- What we invest</a:t>
                      </a:r>
                    </a:p>
                  </a:txBody>
                  <a:tcPr>
                    <a:solidFill>
                      <a:schemeClr val="accent4">
                        <a:lumMod val="75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Outputs (Growth)</a:t>
                      </a:r>
                      <a:br>
                        <a:rPr lang="en-US" dirty="0"/>
                      </a:br>
                      <a:r>
                        <a:rPr lang="en-US" b="0" dirty="0"/>
                        <a:t>- What we are doing</a:t>
                      </a:r>
                    </a:p>
                  </a:txBody>
                  <a:tcPr>
                    <a:solidFill>
                      <a:schemeClr val="accent6">
                        <a:lumMod val="75000"/>
                      </a:schemeClr>
                    </a:solidFill>
                  </a:tcPr>
                </a:tc>
                <a:tc hMerge="1">
                  <a:txBody>
                    <a:bodyPr/>
                    <a:lstStyle/>
                    <a:p>
                      <a:endParaRPr lang="en-US"/>
                    </a:p>
                  </a:txBody>
                  <a:tcPr/>
                </a:tc>
                <a:tc>
                  <a:txBody>
                    <a:bodyPr/>
                    <a:lstStyle/>
                    <a:p>
                      <a:r>
                        <a:rPr lang="en-US" dirty="0"/>
                        <a:t>Outcomes (Achievements)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 What we want</a:t>
                      </a:r>
                    </a:p>
                  </a:txBody>
                  <a:tcPr/>
                </a:tc>
                <a:extLst>
                  <a:ext uri="{0D108BD9-81ED-4DB2-BD59-A6C34878D82A}">
                    <a16:rowId xmlns:a16="http://schemas.microsoft.com/office/drawing/2014/main" val="2213387888"/>
                  </a:ext>
                </a:extLst>
              </a:tr>
              <a:tr h="132715">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Climate Adaptation All-Hazards Preparedness Plan with Community Partners (PE51-03)</a:t>
                      </a:r>
                    </a:p>
                  </a:txBody>
                  <a:tcPr>
                    <a:solidFill>
                      <a:schemeClr val="accent4">
                        <a:lumMod val="60000"/>
                        <a:lumOff val="40000"/>
                      </a:schemeClr>
                    </a:solidFill>
                  </a:tcPr>
                </a:tc>
                <a:tc hMerge="1">
                  <a:txBody>
                    <a:bodyPr/>
                    <a:lstStyle/>
                    <a:p>
                      <a:endParaRPr lang="en-US" dirty="0"/>
                    </a:p>
                  </a:txBody>
                  <a:tcPr>
                    <a:solidFill>
                      <a:schemeClr val="accent6">
                        <a:lumMod val="60000"/>
                        <a:lumOff val="40000"/>
                      </a:schemeClr>
                    </a:solidFill>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771490863"/>
                  </a:ext>
                </a:extLst>
              </a:tr>
              <a:tr h="274320">
                <a:tc>
                  <a:txBody>
                    <a:bodyPr/>
                    <a:lstStyle/>
                    <a:p>
                      <a:r>
                        <a:rPr lang="en-US" dirty="0"/>
                        <a:t>1) Staff</a:t>
                      </a:r>
                    </a:p>
                  </a:txBody>
                  <a:tcPr>
                    <a:solidFill>
                      <a:schemeClr val="accent4">
                        <a:lumMod val="60000"/>
                        <a:lumOff val="40000"/>
                      </a:schemeClr>
                    </a:solidFill>
                  </a:tcPr>
                </a:tc>
                <a:tc gridSpan="2">
                  <a:txBody>
                    <a:bodyPr/>
                    <a:lstStyle/>
                    <a:p>
                      <a:r>
                        <a:rPr lang="en-US" dirty="0"/>
                        <a:t>Co-create, implement and maintain</a:t>
                      </a:r>
                    </a:p>
                  </a:txBody>
                  <a:tcPr>
                    <a:solidFill>
                      <a:schemeClr val="accent6">
                        <a:lumMod val="60000"/>
                        <a:lumOff val="40000"/>
                      </a:schemeClr>
                    </a:solidFill>
                  </a:tcPr>
                </a:tc>
                <a:tc h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Documentation of plans</a:t>
                      </a:r>
                    </a:p>
                  </a:txBody>
                  <a:tcPr/>
                </a:tc>
                <a:extLst>
                  <a:ext uri="{0D108BD9-81ED-4DB2-BD59-A6C34878D82A}">
                    <a16:rowId xmlns:a16="http://schemas.microsoft.com/office/drawing/2014/main" val="156526081"/>
                  </a:ext>
                </a:extLst>
              </a:tr>
              <a:tr h="18288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a:t>2) Community Partners</a:t>
                      </a:r>
                    </a:p>
                  </a:txBody>
                  <a:tcPr>
                    <a:solidFill>
                      <a:schemeClr val="accent4">
                        <a:lumMod val="60000"/>
                        <a:lumOff val="40000"/>
                      </a:schemeClr>
                    </a:solidFill>
                  </a:tcPr>
                </a:tc>
                <a:tc gridSpan="2">
                  <a:txBody>
                    <a:bodyPr/>
                    <a:lstStyle/>
                    <a:p>
                      <a:r>
                        <a:rPr lang="en-US" dirty="0"/>
                        <a:t>Co-create, implement and maintain</a:t>
                      </a:r>
                    </a:p>
                  </a:txBody>
                  <a:tcPr>
                    <a:solidFill>
                      <a:schemeClr val="accent6">
                        <a:lumMod val="60000"/>
                        <a:lumOff val="40000"/>
                      </a:schemeClr>
                    </a:solidFill>
                  </a:tcPr>
                </a:tc>
                <a:tc h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Documentation of partnerships</a:t>
                      </a:r>
                    </a:p>
                  </a:txBody>
                  <a:tcPr/>
                </a:tc>
                <a:extLst>
                  <a:ext uri="{0D108BD9-81ED-4DB2-BD59-A6C34878D82A}">
                    <a16:rowId xmlns:a16="http://schemas.microsoft.com/office/drawing/2014/main" val="3962303608"/>
                  </a:ext>
                </a:extLst>
              </a:tr>
              <a:tr h="121920">
                <a:tc>
                  <a:txBody>
                    <a:bodyPr/>
                    <a:lstStyle/>
                    <a:p>
                      <a:endParaRPr lang="en-US" dirty="0"/>
                    </a:p>
                  </a:txBody>
                  <a:tcPr>
                    <a:solidFill>
                      <a:schemeClr val="accent4">
                        <a:lumMod val="60000"/>
                        <a:lumOff val="40000"/>
                      </a:schemeClr>
                    </a:solidFill>
                  </a:tcPr>
                </a:tc>
                <a:tc gridSpan="2">
                  <a:txBody>
                    <a:bodyPr/>
                    <a:lstStyle/>
                    <a:p>
                      <a:endParaRPr lang="en-US" dirty="0"/>
                    </a:p>
                  </a:txBody>
                  <a:tcPr>
                    <a:solidFill>
                      <a:schemeClr val="accent6">
                        <a:lumMod val="60000"/>
                        <a:lumOff val="40000"/>
                      </a:schemeClr>
                    </a:solidFill>
                  </a:tcPr>
                </a:tc>
                <a:tc hMerge="1">
                  <a:txBody>
                    <a:bodyPr/>
                    <a:lstStyle/>
                    <a:p>
                      <a:endParaRPr lang="en-US"/>
                    </a:p>
                  </a:txBody>
                  <a:tcPr/>
                </a:tc>
                <a:tc>
                  <a:txBody>
                    <a:bodyPr/>
                    <a:lstStyle/>
                    <a:p>
                      <a:endParaRPr lang="en-US" dirty="0"/>
                    </a:p>
                  </a:txBody>
                  <a:tcPr/>
                </a:tc>
                <a:extLst>
                  <a:ext uri="{0D108BD9-81ED-4DB2-BD59-A6C34878D82A}">
                    <a16:rowId xmlns:a16="http://schemas.microsoft.com/office/drawing/2014/main" val="3789877145"/>
                  </a:ext>
                </a:extLst>
              </a:tr>
              <a:tr h="640080">
                <a:tc gridSpan="2">
                  <a:txBody>
                    <a:bodyPr/>
                    <a:lstStyle/>
                    <a:p>
                      <a:r>
                        <a:rPr lang="en-US" b="1" dirty="0"/>
                        <a:t>Assumptions</a:t>
                      </a:r>
                      <a:br>
                        <a:rPr lang="en-US" dirty="0"/>
                      </a:br>
                      <a:r>
                        <a:rPr lang="en-US" dirty="0"/>
                        <a:t>- What we know</a:t>
                      </a:r>
                    </a:p>
                  </a:txBody>
                  <a:tcPr>
                    <a:solidFill>
                      <a:schemeClr val="bg2">
                        <a:lumMod val="75000"/>
                      </a:schemeClr>
                    </a:solidFill>
                  </a:tcPr>
                </a:tc>
                <a:tc hMerge="1">
                  <a:txBody>
                    <a:bodyPr/>
                    <a:lstStyle/>
                    <a:p>
                      <a:endParaRPr lang="en-US" dirty="0"/>
                    </a:p>
                  </a:txBody>
                  <a:tcPr/>
                </a:tc>
                <a:tc gridSpan="2">
                  <a:txBody>
                    <a:bodyPr/>
                    <a:lstStyle/>
                    <a:p>
                      <a:r>
                        <a:rPr lang="en-US" b="1" dirty="0">
                          <a:solidFill>
                            <a:schemeClr val="tx1"/>
                          </a:solidFill>
                        </a:rPr>
                        <a:t>External Factors</a:t>
                      </a:r>
                    </a:p>
                    <a:p>
                      <a:r>
                        <a:rPr lang="en-US" dirty="0">
                          <a:solidFill>
                            <a:schemeClr val="tx1"/>
                          </a:solidFill>
                        </a:rPr>
                        <a:t>- What we cannot control</a:t>
                      </a:r>
                    </a:p>
                  </a:txBody>
                  <a:tcPr>
                    <a:solidFill>
                      <a:schemeClr val="tx2">
                        <a:lumMod val="40000"/>
                        <a:lumOff val="60000"/>
                      </a:schemeClr>
                    </a:solidFill>
                  </a:tcPr>
                </a:tc>
                <a:tc hMerge="1">
                  <a:txBody>
                    <a:bodyPr/>
                    <a:lstStyle/>
                    <a:p>
                      <a:r>
                        <a:rPr lang="en-US" dirty="0"/>
                        <a:t>External Factors</a:t>
                      </a:r>
                    </a:p>
                    <a:p>
                      <a:r>
                        <a:rPr lang="en-US" dirty="0"/>
                        <a:t>What we cannot control</a:t>
                      </a:r>
                    </a:p>
                  </a:txBody>
                  <a:tcPr/>
                </a:tc>
                <a:extLst>
                  <a:ext uri="{0D108BD9-81ED-4DB2-BD59-A6C34878D82A}">
                    <a16:rowId xmlns:a16="http://schemas.microsoft.com/office/drawing/2014/main" val="1974962830"/>
                  </a:ext>
                </a:extLst>
              </a:tr>
              <a:tr h="370840">
                <a:tc gridSpan="2">
                  <a:txBody>
                    <a:bodyPr/>
                    <a:lstStyle/>
                    <a:p>
                      <a:pPr marL="342900" indent="-342900">
                        <a:buAutoNum type="arabicParenR"/>
                      </a:pPr>
                      <a:r>
                        <a:rPr lang="en-US" dirty="0"/>
                        <a:t>Varied staff readiness for community engagement; Varied types of plans and development statuses  </a:t>
                      </a:r>
                    </a:p>
                    <a:p>
                      <a:pPr marL="342900" indent="-342900">
                        <a:buAutoNum type="arabicParenR"/>
                      </a:pPr>
                      <a:r>
                        <a:rPr lang="en-US" dirty="0"/>
                        <a:t>Varied community partners; Varied community readiness; Varied populations</a:t>
                      </a:r>
                    </a:p>
                  </a:txBody>
                  <a:tcPr>
                    <a:solidFill>
                      <a:schemeClr val="accent3">
                        <a:lumMod val="20000"/>
                        <a:lumOff val="80000"/>
                      </a:schemeClr>
                    </a:solidFill>
                  </a:tcPr>
                </a:tc>
                <a:tc hMerge="1">
                  <a:txBody>
                    <a:bodyPr/>
                    <a:lstStyle/>
                    <a:p>
                      <a:endParaRPr lang="en-US" dirty="0"/>
                    </a:p>
                  </a:txBody>
                  <a:tcPr/>
                </a:tc>
                <a:tc gridSpan="2">
                  <a:txBody>
                    <a:bodyPr/>
                    <a:lstStyle/>
                    <a:p>
                      <a:pPr marL="342900" indent="-342900">
                        <a:buAutoNum type="arabicParenR"/>
                      </a:pPr>
                      <a:r>
                        <a:rPr lang="en-US" dirty="0"/>
                        <a:t>Funds for staff and plans</a:t>
                      </a:r>
                    </a:p>
                    <a:p>
                      <a:pPr marL="342900" indent="-342900">
                        <a:buAutoNum type="arabicParenR"/>
                      </a:pPr>
                      <a:r>
                        <a:rPr lang="en-US" dirty="0"/>
                        <a:t>Community interest </a:t>
                      </a:r>
                    </a:p>
                  </a:txBody>
                  <a:tcPr>
                    <a:solidFill>
                      <a:schemeClr val="tx2">
                        <a:lumMod val="20000"/>
                        <a:lumOff val="80000"/>
                      </a:schemeClr>
                    </a:solidFill>
                  </a:tcPr>
                </a:tc>
                <a:tc hMerge="1">
                  <a:txBody>
                    <a:bodyPr/>
                    <a:lstStyle/>
                    <a:p>
                      <a:endParaRPr lang="en-US" dirty="0"/>
                    </a:p>
                  </a:txBody>
                  <a:tcPr/>
                </a:tc>
                <a:extLst>
                  <a:ext uri="{0D108BD9-81ED-4DB2-BD59-A6C34878D82A}">
                    <a16:rowId xmlns:a16="http://schemas.microsoft.com/office/drawing/2014/main" val="499726341"/>
                  </a:ext>
                </a:extLst>
              </a:tr>
            </a:tbl>
          </a:graphicData>
        </a:graphic>
      </p:graphicFrame>
      <p:sp>
        <p:nvSpPr>
          <p:cNvPr id="5" name="TextBox 4">
            <a:extLst>
              <a:ext uri="{FF2B5EF4-FFF2-40B4-BE49-F238E27FC236}">
                <a16:creationId xmlns:a16="http://schemas.microsoft.com/office/drawing/2014/main" id="{AE23DB12-C946-4CBE-8FA7-5D8B84FF0D19}"/>
              </a:ext>
            </a:extLst>
          </p:cNvPr>
          <p:cNvSpPr txBox="1"/>
          <p:nvPr/>
        </p:nvSpPr>
        <p:spPr>
          <a:xfrm>
            <a:off x="557784" y="6509885"/>
            <a:ext cx="3671697" cy="276999"/>
          </a:xfrm>
          <a:prstGeom prst="rect">
            <a:avLst/>
          </a:prstGeom>
          <a:noFill/>
        </p:spPr>
        <p:txBody>
          <a:bodyPr wrap="square" rtlCol="0">
            <a:spAutoFit/>
          </a:bodyPr>
          <a:lstStyle/>
          <a:p>
            <a:r>
              <a:rPr lang="en-US" sz="1200" dirty="0"/>
              <a:t>Slide Last updated 10/15/2022</a:t>
            </a:r>
          </a:p>
        </p:txBody>
      </p:sp>
    </p:spTree>
    <p:extLst>
      <p:ext uri="{BB962C8B-B14F-4D97-AF65-F5344CB8AC3E}">
        <p14:creationId xmlns:p14="http://schemas.microsoft.com/office/powerpoint/2010/main" val="18139201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6B3220-C50B-4BBF-8603-ED5131524509}"/>
              </a:ext>
            </a:extLst>
          </p:cNvPr>
          <p:cNvSpPr>
            <a:spLocks noGrp="1"/>
          </p:cNvSpPr>
          <p:nvPr>
            <p:ph type="ctrTitle"/>
          </p:nvPr>
        </p:nvSpPr>
        <p:spPr/>
        <p:txBody>
          <a:bodyPr/>
          <a:lstStyle/>
          <a:p>
            <a:r>
              <a:rPr lang="en-US" dirty="0"/>
              <a:t>Public Health Modernization</a:t>
            </a:r>
          </a:p>
        </p:txBody>
      </p:sp>
      <p:sp>
        <p:nvSpPr>
          <p:cNvPr id="3" name="Subtitle 2">
            <a:extLst>
              <a:ext uri="{FF2B5EF4-FFF2-40B4-BE49-F238E27FC236}">
                <a16:creationId xmlns:a16="http://schemas.microsoft.com/office/drawing/2014/main" id="{7EBACA9F-01F3-4726-84A4-69DBFFBF005D}"/>
              </a:ext>
            </a:extLst>
          </p:cNvPr>
          <p:cNvSpPr>
            <a:spLocks noGrp="1"/>
          </p:cNvSpPr>
          <p:nvPr>
            <p:ph type="subTitle" idx="1"/>
          </p:nvPr>
        </p:nvSpPr>
        <p:spPr/>
        <p:txBody>
          <a:bodyPr/>
          <a:lstStyle/>
          <a:p>
            <a:r>
              <a:rPr lang="en-US" dirty="0">
                <a:hlinkClick r:id="rId2"/>
              </a:rPr>
              <a:t>Statutes</a:t>
            </a:r>
            <a:r>
              <a:rPr lang="en-US" dirty="0"/>
              <a:t> and </a:t>
            </a:r>
            <a:r>
              <a:rPr lang="en-US" dirty="0">
                <a:hlinkClick r:id="rId3"/>
              </a:rPr>
              <a:t>Manual</a:t>
            </a:r>
            <a:r>
              <a:rPr lang="en-US" dirty="0"/>
              <a:t> Excerpts</a:t>
            </a:r>
          </a:p>
        </p:txBody>
      </p:sp>
      <p:sp>
        <p:nvSpPr>
          <p:cNvPr id="4" name="TextBox 3">
            <a:extLst>
              <a:ext uri="{FF2B5EF4-FFF2-40B4-BE49-F238E27FC236}">
                <a16:creationId xmlns:a16="http://schemas.microsoft.com/office/drawing/2014/main" id="{87515B53-524A-478F-9893-5DEEFD175B04}"/>
              </a:ext>
            </a:extLst>
          </p:cNvPr>
          <p:cNvSpPr txBox="1"/>
          <p:nvPr/>
        </p:nvSpPr>
        <p:spPr>
          <a:xfrm>
            <a:off x="557784" y="6509885"/>
            <a:ext cx="3671697" cy="276999"/>
          </a:xfrm>
          <a:prstGeom prst="rect">
            <a:avLst/>
          </a:prstGeom>
          <a:noFill/>
        </p:spPr>
        <p:txBody>
          <a:bodyPr wrap="square" rtlCol="0">
            <a:spAutoFit/>
          </a:bodyPr>
          <a:lstStyle/>
          <a:p>
            <a:r>
              <a:rPr lang="en-US" sz="1200" dirty="0"/>
              <a:t>Slide Last updated 10/15/2022</a:t>
            </a:r>
          </a:p>
        </p:txBody>
      </p:sp>
    </p:spTree>
    <p:extLst>
      <p:ext uri="{BB962C8B-B14F-4D97-AF65-F5344CB8AC3E}">
        <p14:creationId xmlns:p14="http://schemas.microsoft.com/office/powerpoint/2010/main" val="184071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FF5DB87B-0A89-4D21-9661-1A41E14957CD}"/>
              </a:ext>
            </a:extLst>
          </p:cNvPr>
          <p:cNvGraphicFramePr/>
          <p:nvPr>
            <p:extLst>
              <p:ext uri="{D42A27DB-BD31-4B8C-83A1-F6EECF244321}">
                <p14:modId xmlns:p14="http://schemas.microsoft.com/office/powerpoint/2010/main" val="2974950672"/>
              </p:ext>
            </p:extLst>
          </p:nvPr>
        </p:nvGraphicFramePr>
        <p:xfrm>
          <a:off x="557784" y="192024"/>
          <a:ext cx="11219688" cy="6318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Box 1">
            <a:extLst>
              <a:ext uri="{FF2B5EF4-FFF2-40B4-BE49-F238E27FC236}">
                <a16:creationId xmlns:a16="http://schemas.microsoft.com/office/drawing/2014/main" id="{9173454C-D57A-46F1-8D75-0C322A00FC71}"/>
              </a:ext>
            </a:extLst>
          </p:cNvPr>
          <p:cNvSpPr txBox="1"/>
          <p:nvPr/>
        </p:nvSpPr>
        <p:spPr>
          <a:xfrm>
            <a:off x="557784" y="6509885"/>
            <a:ext cx="3671697" cy="276999"/>
          </a:xfrm>
          <a:prstGeom prst="rect">
            <a:avLst/>
          </a:prstGeom>
          <a:noFill/>
        </p:spPr>
        <p:txBody>
          <a:bodyPr wrap="square" rtlCol="0">
            <a:spAutoFit/>
          </a:bodyPr>
          <a:lstStyle/>
          <a:p>
            <a:r>
              <a:rPr lang="en-US" sz="1200" dirty="0"/>
              <a:t>Slide Last updated 10/15/2022</a:t>
            </a:r>
          </a:p>
        </p:txBody>
      </p:sp>
    </p:spTree>
    <p:extLst>
      <p:ext uri="{BB962C8B-B14F-4D97-AF65-F5344CB8AC3E}">
        <p14:creationId xmlns:p14="http://schemas.microsoft.com/office/powerpoint/2010/main" val="19473215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FF5DB87B-0A89-4D21-9661-1A41E14957CD}"/>
              </a:ext>
            </a:extLst>
          </p:cNvPr>
          <p:cNvGraphicFramePr/>
          <p:nvPr>
            <p:extLst>
              <p:ext uri="{D42A27DB-BD31-4B8C-83A1-F6EECF244321}">
                <p14:modId xmlns:p14="http://schemas.microsoft.com/office/powerpoint/2010/main" val="436673938"/>
              </p:ext>
            </p:extLst>
          </p:nvPr>
        </p:nvGraphicFramePr>
        <p:xfrm>
          <a:off x="557784" y="192024"/>
          <a:ext cx="11219688" cy="6318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8E7A756F-B1B1-40E9-B0F9-6E2540399899}"/>
              </a:ext>
            </a:extLst>
          </p:cNvPr>
          <p:cNvSpPr txBox="1"/>
          <p:nvPr/>
        </p:nvSpPr>
        <p:spPr>
          <a:xfrm>
            <a:off x="557784" y="6509885"/>
            <a:ext cx="3671697" cy="276999"/>
          </a:xfrm>
          <a:prstGeom prst="rect">
            <a:avLst/>
          </a:prstGeom>
          <a:noFill/>
        </p:spPr>
        <p:txBody>
          <a:bodyPr wrap="square" rtlCol="0">
            <a:spAutoFit/>
          </a:bodyPr>
          <a:lstStyle/>
          <a:p>
            <a:r>
              <a:rPr lang="en-US" sz="1200" dirty="0"/>
              <a:t>Slide Last updated 10/15/2022</a:t>
            </a:r>
          </a:p>
        </p:txBody>
      </p:sp>
    </p:spTree>
    <p:extLst>
      <p:ext uri="{BB962C8B-B14F-4D97-AF65-F5344CB8AC3E}">
        <p14:creationId xmlns:p14="http://schemas.microsoft.com/office/powerpoint/2010/main" val="42598680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FF5DB87B-0A89-4D21-9661-1A41E14957CD}"/>
              </a:ext>
            </a:extLst>
          </p:cNvPr>
          <p:cNvGraphicFramePr/>
          <p:nvPr>
            <p:extLst>
              <p:ext uri="{D42A27DB-BD31-4B8C-83A1-F6EECF244321}">
                <p14:modId xmlns:p14="http://schemas.microsoft.com/office/powerpoint/2010/main" val="333101340"/>
              </p:ext>
            </p:extLst>
          </p:nvPr>
        </p:nvGraphicFramePr>
        <p:xfrm>
          <a:off x="557784" y="192024"/>
          <a:ext cx="11219688" cy="6318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Box 2">
            <a:extLst>
              <a:ext uri="{FF2B5EF4-FFF2-40B4-BE49-F238E27FC236}">
                <a16:creationId xmlns:a16="http://schemas.microsoft.com/office/drawing/2014/main" id="{8E7A756F-B1B1-40E9-B0F9-6E2540399899}"/>
              </a:ext>
            </a:extLst>
          </p:cNvPr>
          <p:cNvSpPr txBox="1"/>
          <p:nvPr/>
        </p:nvSpPr>
        <p:spPr>
          <a:xfrm>
            <a:off x="557784" y="6509885"/>
            <a:ext cx="3671697" cy="276999"/>
          </a:xfrm>
          <a:prstGeom prst="rect">
            <a:avLst/>
          </a:prstGeom>
          <a:noFill/>
        </p:spPr>
        <p:txBody>
          <a:bodyPr wrap="square" rtlCol="0">
            <a:spAutoFit/>
          </a:bodyPr>
          <a:lstStyle/>
          <a:p>
            <a:r>
              <a:rPr lang="en-US" sz="1200" dirty="0"/>
              <a:t>Slide Last updated 10/15/2022</a:t>
            </a:r>
          </a:p>
        </p:txBody>
      </p:sp>
    </p:spTree>
    <p:extLst>
      <p:ext uri="{BB962C8B-B14F-4D97-AF65-F5344CB8AC3E}">
        <p14:creationId xmlns:p14="http://schemas.microsoft.com/office/powerpoint/2010/main" val="14759756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608</TotalTime>
  <Words>1246</Words>
  <Application>Microsoft Office PowerPoint</Application>
  <PresentationFormat>Widescreen</PresentationFormat>
  <Paragraphs>132</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Public Health Modernization</vt:lpstr>
      <vt:lpstr>Logic Model: PHM Overview Draft 10/15/22</vt:lpstr>
      <vt:lpstr>Logic Model: Health Equity Action Plan Draft 10/15/22</vt:lpstr>
      <vt:lpstr>Logic Model: All-Hazards Plan Draft 10/15/22</vt:lpstr>
      <vt:lpstr>Logic Model: Climate Adaptation Plan Draft 10/15/22</vt:lpstr>
      <vt:lpstr>Public Health Modernization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Marie Boman-Davis</dc:creator>
  <cp:lastModifiedBy>Marie Boman-Davis</cp:lastModifiedBy>
  <cp:revision>4</cp:revision>
  <dcterms:created xsi:type="dcterms:W3CDTF">2022-09-07T08:32:47Z</dcterms:created>
  <dcterms:modified xsi:type="dcterms:W3CDTF">2022-10-15T20:15:35Z</dcterms:modified>
</cp:coreProperties>
</file>