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7" r:id="rId5"/>
    <p:sldId id="302" r:id="rId6"/>
    <p:sldId id="306" r:id="rId7"/>
    <p:sldId id="311" r:id="rId8"/>
    <p:sldId id="312" r:id="rId9"/>
    <p:sldId id="307" r:id="rId10"/>
    <p:sldId id="308" r:id="rId11"/>
    <p:sldId id="309" r:id="rId12"/>
    <p:sldId id="310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alkenberg Keith" initials="FK" lastIdx="1" clrIdx="6">
    <p:extLst>
      <p:ext uri="{19B8F6BF-5375-455C-9EA6-DF929625EA0E}">
        <p15:presenceInfo xmlns:p15="http://schemas.microsoft.com/office/powerpoint/2012/main" userId="S::keith.falkenberg@dhsoha.state.or.us::7a015d19-eafb-4237-a7b7-34dbed97ea20" providerId="AD"/>
      </p:ext>
    </p:extLst>
  </p:cmAuthor>
  <p:cmAuthor id="1" name="Kinshella Matthew" initials="KM" lastIdx="28" clrIdx="0">
    <p:extLst>
      <p:ext uri="{19B8F6BF-5375-455C-9EA6-DF929625EA0E}">
        <p15:presenceInfo xmlns:p15="http://schemas.microsoft.com/office/powerpoint/2012/main" userId="S::Matthew.Kinshella@dhsoha.state.or.us::8ec553a3-1064-4581-8dcd-bdb96824a01f" providerId="AD"/>
      </p:ext>
    </p:extLst>
  </p:cmAuthor>
  <p:cmAuthor id="8" name="Kimberly Osmani" initials="KO" lastIdx="1" clrIdx="7">
    <p:extLst>
      <p:ext uri="{19B8F6BF-5375-455C-9EA6-DF929625EA0E}">
        <p15:presenceInfo xmlns:p15="http://schemas.microsoft.com/office/powerpoint/2012/main" userId="S-1-5-21-1275210071-879983540-725345543-1267837" providerId="AD"/>
      </p:ext>
    </p:extLst>
  </p:cmAuthor>
  <p:cmAuthor id="2" name="Sinatra Christy" initials="SC" lastIdx="2" clrIdx="1">
    <p:extLst>
      <p:ext uri="{19B8F6BF-5375-455C-9EA6-DF929625EA0E}">
        <p15:presenceInfo xmlns:p15="http://schemas.microsoft.com/office/powerpoint/2012/main" userId="S::christy.sinatra@dhsoha.state.or.us::156a6d14-3225-44be-be35-537431eb7aa1" providerId="AD"/>
      </p:ext>
    </p:extLst>
  </p:cmAuthor>
  <p:cmAuthor id="9" name="Hassan Enayati" initials="HE" lastIdx="2" clrIdx="8">
    <p:extLst>
      <p:ext uri="{19B8F6BF-5375-455C-9EA6-DF929625EA0E}">
        <p15:presenceInfo xmlns:p15="http://schemas.microsoft.com/office/powerpoint/2012/main" userId="S-1-5-21-1275210071-879983540-725345543-890214" providerId="AD"/>
      </p:ext>
    </p:extLst>
  </p:cmAuthor>
  <p:cmAuthor id="3" name="Morawski Lisa" initials="ML" lastIdx="5" clrIdx="2">
    <p:extLst>
      <p:ext uri="{19B8F6BF-5375-455C-9EA6-DF929625EA0E}">
        <p15:presenceInfo xmlns:p15="http://schemas.microsoft.com/office/powerpoint/2012/main" userId="S::Lisa.Morawski@dhsoha.state.or.us::1305285e-821c-4fbc-b384-f4cf7153acec" providerId="AD"/>
      </p:ext>
    </p:extLst>
  </p:cmAuthor>
  <p:cmAuthor id="10" name="Lydia Mitchell Dempsey" initials="LMD" lastIdx="55" clrIdx="9">
    <p:extLst>
      <p:ext uri="{19B8F6BF-5375-455C-9EA6-DF929625EA0E}">
        <p15:presenceInfo xmlns:p15="http://schemas.microsoft.com/office/powerpoint/2012/main" userId="S-1-5-21-1275210071-879983540-725345543-1611473" providerId="AD"/>
      </p:ext>
    </p:extLst>
  </p:cmAuthor>
  <p:cmAuthor id="4" name="Sunderland Jake" initials="SJ" lastIdx="1" clrIdx="3">
    <p:extLst>
      <p:ext uri="{19B8F6BF-5375-455C-9EA6-DF929625EA0E}">
        <p15:presenceInfo xmlns:p15="http://schemas.microsoft.com/office/powerpoint/2012/main" userId="S::jake.sunderland@dhsoha.state.or.us::68902716-0584-45b8-95ee-525aebfe2eb4" providerId="AD"/>
      </p:ext>
    </p:extLst>
  </p:cmAuthor>
  <p:cmAuthor id="5" name="Wendt Liesl M" initials="WM" lastIdx="7" clrIdx="4">
    <p:extLst>
      <p:ext uri="{19B8F6BF-5375-455C-9EA6-DF929625EA0E}">
        <p15:presenceInfo xmlns:p15="http://schemas.microsoft.com/office/powerpoint/2012/main" userId="S::liesl.m.wendt@dhsoha.state.or.us::5fae414c-20b6-4908-b492-525940acba79" providerId="AD"/>
      </p:ext>
    </p:extLst>
  </p:cmAuthor>
  <p:cmAuthor id="6" name="Jordan Dion  C" initials="JC" lastIdx="2" clrIdx="5">
    <p:extLst>
      <p:ext uri="{19B8F6BF-5375-455C-9EA6-DF929625EA0E}">
        <p15:presenceInfo xmlns:p15="http://schemas.microsoft.com/office/powerpoint/2012/main" userId="S::dion.c.jordan@dhsoha.state.or.us::92a47379-37b9-4093-be2f-adea26f43f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73C"/>
    <a:srgbClr val="EC5A24"/>
    <a:srgbClr val="064276"/>
    <a:srgbClr val="00AAA9"/>
    <a:srgbClr val="E7ECF2"/>
    <a:srgbClr val="FFF1DC"/>
    <a:srgbClr val="0065C6"/>
    <a:srgbClr val="007CC4"/>
    <a:srgbClr val="0B6364"/>
    <a:srgbClr val="F79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3F0DE-4901-49C4-ABBF-C25D10850EF1}" v="8" dt="2025-09-23T22:38:45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55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3232" y="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use Andrea" userId="517b96e0-5ed1-45af-bbf2-f6659efed4c2" providerId="ADAL" clId="{9B63F0DE-4901-49C4-ABBF-C25D10850EF1}"/>
    <pc:docChg chg="undo custSel addSld delSld modSld sldOrd">
      <pc:chgData name="Krause Andrea" userId="517b96e0-5ed1-45af-bbf2-f6659efed4c2" providerId="ADAL" clId="{9B63F0DE-4901-49C4-ABBF-C25D10850EF1}" dt="2025-09-24T22:09:19.970" v="2945" actId="6549"/>
      <pc:docMkLst>
        <pc:docMk/>
      </pc:docMkLst>
      <pc:sldChg chg="del">
        <pc:chgData name="Krause Andrea" userId="517b96e0-5ed1-45af-bbf2-f6659efed4c2" providerId="ADAL" clId="{9B63F0DE-4901-49C4-ABBF-C25D10850EF1}" dt="2025-09-23T21:11:41.031" v="98" actId="2696"/>
        <pc:sldMkLst>
          <pc:docMk/>
          <pc:sldMk cId="1292958661" sldId="295"/>
        </pc:sldMkLst>
      </pc:sldChg>
      <pc:sldChg chg="del">
        <pc:chgData name="Krause Andrea" userId="517b96e0-5ed1-45af-bbf2-f6659efed4c2" providerId="ADAL" clId="{9B63F0DE-4901-49C4-ABBF-C25D10850EF1}" dt="2025-09-23T21:11:55.162" v="100" actId="2696"/>
        <pc:sldMkLst>
          <pc:docMk/>
          <pc:sldMk cId="2822010397" sldId="296"/>
        </pc:sldMkLst>
      </pc:sldChg>
      <pc:sldChg chg="addSp delSp modSp mod">
        <pc:chgData name="Krause Andrea" userId="517b96e0-5ed1-45af-bbf2-f6659efed4c2" providerId="ADAL" clId="{9B63F0DE-4901-49C4-ABBF-C25D10850EF1}" dt="2025-09-23T21:11:26.412" v="97" actId="478"/>
        <pc:sldMkLst>
          <pc:docMk/>
          <pc:sldMk cId="592692443" sldId="297"/>
        </pc:sldMkLst>
        <pc:spChg chg="mod">
          <ac:chgData name="Krause Andrea" userId="517b96e0-5ed1-45af-bbf2-f6659efed4c2" providerId="ADAL" clId="{9B63F0DE-4901-49C4-ABBF-C25D10850EF1}" dt="2025-09-23T21:11:14.328" v="96" actId="20577"/>
          <ac:spMkLst>
            <pc:docMk/>
            <pc:sldMk cId="592692443" sldId="297"/>
            <ac:spMk id="12" creationId="{749A7C50-12A1-03A0-7A8F-94511919149F}"/>
          </ac:spMkLst>
        </pc:spChg>
        <pc:spChg chg="del">
          <ac:chgData name="Krause Andrea" userId="517b96e0-5ed1-45af-bbf2-f6659efed4c2" providerId="ADAL" clId="{9B63F0DE-4901-49C4-ABBF-C25D10850EF1}" dt="2025-09-23T21:11:26.412" v="97" actId="478"/>
          <ac:spMkLst>
            <pc:docMk/>
            <pc:sldMk cId="592692443" sldId="297"/>
            <ac:spMk id="13" creationId="{DB28D0FC-2332-6183-3863-273C8DF1D379}"/>
          </ac:spMkLst>
        </pc:spChg>
        <pc:spChg chg="del">
          <ac:chgData name="Krause Andrea" userId="517b96e0-5ed1-45af-bbf2-f6659efed4c2" providerId="ADAL" clId="{9B63F0DE-4901-49C4-ABBF-C25D10850EF1}" dt="2025-09-23T21:06:27.005" v="0" actId="931"/>
          <ac:spMkLst>
            <pc:docMk/>
            <pc:sldMk cId="592692443" sldId="297"/>
            <ac:spMk id="14" creationId="{C82A30DA-603F-C138-F88D-CCBBDBAAAAE4}"/>
          </ac:spMkLst>
        </pc:spChg>
        <pc:spChg chg="del">
          <ac:chgData name="Krause Andrea" userId="517b96e0-5ed1-45af-bbf2-f6659efed4c2" providerId="ADAL" clId="{9B63F0DE-4901-49C4-ABBF-C25D10850EF1}" dt="2025-09-23T21:07:02.800" v="1" actId="931"/>
          <ac:spMkLst>
            <pc:docMk/>
            <pc:sldMk cId="592692443" sldId="297"/>
            <ac:spMk id="15" creationId="{056BC694-7862-9DD0-3BAF-08AEF8587D54}"/>
          </ac:spMkLst>
        </pc:spChg>
        <pc:spChg chg="del">
          <ac:chgData name="Krause Andrea" userId="517b96e0-5ed1-45af-bbf2-f6659efed4c2" providerId="ADAL" clId="{9B63F0DE-4901-49C4-ABBF-C25D10850EF1}" dt="2025-09-23T21:08:00.637" v="2" actId="931"/>
          <ac:spMkLst>
            <pc:docMk/>
            <pc:sldMk cId="592692443" sldId="297"/>
            <ac:spMk id="16" creationId="{AD15C35A-9A01-A55F-D484-0021F10E7C62}"/>
          </ac:spMkLst>
        </pc:spChg>
        <pc:picChg chg="add mod">
          <ac:chgData name="Krause Andrea" userId="517b96e0-5ed1-45af-bbf2-f6659efed4c2" providerId="ADAL" clId="{9B63F0DE-4901-49C4-ABBF-C25D10850EF1}" dt="2025-09-23T21:09:16.052" v="9" actId="1076"/>
          <ac:picMkLst>
            <pc:docMk/>
            <pc:sldMk cId="592692443" sldId="297"/>
            <ac:picMk id="3" creationId="{1B6AC5F2-7EDC-2C3E-BFE0-0DAA42F63289}"/>
          </ac:picMkLst>
        </pc:picChg>
        <pc:picChg chg="add mod">
          <ac:chgData name="Krause Andrea" userId="517b96e0-5ed1-45af-bbf2-f6659efed4c2" providerId="ADAL" clId="{9B63F0DE-4901-49C4-ABBF-C25D10850EF1}" dt="2025-09-23T21:10:34.804" v="17" actId="1076"/>
          <ac:picMkLst>
            <pc:docMk/>
            <pc:sldMk cId="592692443" sldId="297"/>
            <ac:picMk id="6" creationId="{A8C3F9EF-F73C-9344-B219-7B62497A6C0C}"/>
          </ac:picMkLst>
        </pc:picChg>
        <pc:picChg chg="add mod">
          <ac:chgData name="Krause Andrea" userId="517b96e0-5ed1-45af-bbf2-f6659efed4c2" providerId="ADAL" clId="{9B63F0DE-4901-49C4-ABBF-C25D10850EF1}" dt="2025-09-23T21:10:26.426" v="15" actId="1076"/>
          <ac:picMkLst>
            <pc:docMk/>
            <pc:sldMk cId="592692443" sldId="297"/>
            <ac:picMk id="8" creationId="{FB01FDF3-4274-7011-9C8D-9711169BEE0D}"/>
          </ac:picMkLst>
        </pc:picChg>
      </pc:sldChg>
      <pc:sldChg chg="del">
        <pc:chgData name="Krause Andrea" userId="517b96e0-5ed1-45af-bbf2-f6659efed4c2" providerId="ADAL" clId="{9B63F0DE-4901-49C4-ABBF-C25D10850EF1}" dt="2025-09-23T21:11:41.031" v="98" actId="2696"/>
        <pc:sldMkLst>
          <pc:docMk/>
          <pc:sldMk cId="3566806720" sldId="298"/>
        </pc:sldMkLst>
      </pc:sldChg>
      <pc:sldChg chg="del">
        <pc:chgData name="Krause Andrea" userId="517b96e0-5ed1-45af-bbf2-f6659efed4c2" providerId="ADAL" clId="{9B63F0DE-4901-49C4-ABBF-C25D10850EF1}" dt="2025-09-23T21:11:46.989" v="99" actId="2696"/>
        <pc:sldMkLst>
          <pc:docMk/>
          <pc:sldMk cId="2146510176" sldId="299"/>
        </pc:sldMkLst>
      </pc:sldChg>
      <pc:sldChg chg="del">
        <pc:chgData name="Krause Andrea" userId="517b96e0-5ed1-45af-bbf2-f6659efed4c2" providerId="ADAL" clId="{9B63F0DE-4901-49C4-ABBF-C25D10850EF1}" dt="2025-09-23T21:11:55.162" v="100" actId="2696"/>
        <pc:sldMkLst>
          <pc:docMk/>
          <pc:sldMk cId="1976208885" sldId="300"/>
        </pc:sldMkLst>
      </pc:sldChg>
      <pc:sldChg chg="del">
        <pc:chgData name="Krause Andrea" userId="517b96e0-5ed1-45af-bbf2-f6659efed4c2" providerId="ADAL" clId="{9B63F0DE-4901-49C4-ABBF-C25D10850EF1}" dt="2025-09-23T21:11:55.162" v="100" actId="2696"/>
        <pc:sldMkLst>
          <pc:docMk/>
          <pc:sldMk cId="648811105" sldId="301"/>
        </pc:sldMkLst>
      </pc:sldChg>
      <pc:sldChg chg="modSp mod">
        <pc:chgData name="Krause Andrea" userId="517b96e0-5ed1-45af-bbf2-f6659efed4c2" providerId="ADAL" clId="{9B63F0DE-4901-49C4-ABBF-C25D10850EF1}" dt="2025-09-23T21:15:59.265" v="332" actId="20577"/>
        <pc:sldMkLst>
          <pc:docMk/>
          <pc:sldMk cId="3575395732" sldId="302"/>
        </pc:sldMkLst>
        <pc:spChg chg="mod">
          <ac:chgData name="Krause Andrea" userId="517b96e0-5ed1-45af-bbf2-f6659efed4c2" providerId="ADAL" clId="{9B63F0DE-4901-49C4-ABBF-C25D10850EF1}" dt="2025-09-23T21:12:06.453" v="124" actId="20577"/>
          <ac:spMkLst>
            <pc:docMk/>
            <pc:sldMk cId="3575395732" sldId="302"/>
            <ac:spMk id="2" creationId="{51CC6ADF-084D-53F8-52DC-EA214452D3B2}"/>
          </ac:spMkLst>
        </pc:spChg>
        <pc:spChg chg="mod">
          <ac:chgData name="Krause Andrea" userId="517b96e0-5ed1-45af-bbf2-f6659efed4c2" providerId="ADAL" clId="{9B63F0DE-4901-49C4-ABBF-C25D10850EF1}" dt="2025-09-23T21:15:59.265" v="332" actId="20577"/>
          <ac:spMkLst>
            <pc:docMk/>
            <pc:sldMk cId="3575395732" sldId="302"/>
            <ac:spMk id="3" creationId="{D679751B-0776-84B1-A12C-F7522601986F}"/>
          </ac:spMkLst>
        </pc:spChg>
      </pc:sldChg>
      <pc:sldChg chg="del">
        <pc:chgData name="Krause Andrea" userId="517b96e0-5ed1-45af-bbf2-f6659efed4c2" providerId="ADAL" clId="{9B63F0DE-4901-49C4-ABBF-C25D10850EF1}" dt="2025-09-23T21:11:55.162" v="100" actId="2696"/>
        <pc:sldMkLst>
          <pc:docMk/>
          <pc:sldMk cId="1745447068" sldId="303"/>
        </pc:sldMkLst>
      </pc:sldChg>
      <pc:sldChg chg="del">
        <pc:chgData name="Krause Andrea" userId="517b96e0-5ed1-45af-bbf2-f6659efed4c2" providerId="ADAL" clId="{9B63F0DE-4901-49C4-ABBF-C25D10850EF1}" dt="2025-09-23T21:11:55.162" v="100" actId="2696"/>
        <pc:sldMkLst>
          <pc:docMk/>
          <pc:sldMk cId="955057645" sldId="304"/>
        </pc:sldMkLst>
      </pc:sldChg>
      <pc:sldChg chg="addSp delSp modSp mod">
        <pc:chgData name="Krause Andrea" userId="517b96e0-5ed1-45af-bbf2-f6659efed4c2" providerId="ADAL" clId="{9B63F0DE-4901-49C4-ABBF-C25D10850EF1}" dt="2025-09-23T21:42:17.990" v="1961" actId="20577"/>
        <pc:sldMkLst>
          <pc:docMk/>
          <pc:sldMk cId="1117061171" sldId="305"/>
        </pc:sldMkLst>
        <pc:spChg chg="add del mod">
          <ac:chgData name="Krause Andrea" userId="517b96e0-5ed1-45af-bbf2-f6659efed4c2" providerId="ADAL" clId="{9B63F0DE-4901-49C4-ABBF-C25D10850EF1}" dt="2025-09-23T21:38:59.545" v="1751" actId="478"/>
          <ac:spMkLst>
            <pc:docMk/>
            <pc:sldMk cId="1117061171" sldId="305"/>
            <ac:spMk id="3" creationId="{55057F2D-CF28-B6EB-499F-29233CF43C4E}"/>
          </ac:spMkLst>
        </pc:spChg>
        <pc:spChg chg="add del mod">
          <ac:chgData name="Krause Andrea" userId="517b96e0-5ed1-45af-bbf2-f6659efed4c2" providerId="ADAL" clId="{9B63F0DE-4901-49C4-ABBF-C25D10850EF1}" dt="2025-09-23T21:42:17.990" v="1961" actId="20577"/>
          <ac:spMkLst>
            <pc:docMk/>
            <pc:sldMk cId="1117061171" sldId="305"/>
            <ac:spMk id="6" creationId="{117610F4-F445-BB38-DF8B-7BADF7ED9FF9}"/>
          </ac:spMkLst>
        </pc:spChg>
        <pc:spChg chg="add del">
          <ac:chgData name="Krause Andrea" userId="517b96e0-5ed1-45af-bbf2-f6659efed4c2" providerId="ADAL" clId="{9B63F0DE-4901-49C4-ABBF-C25D10850EF1}" dt="2025-09-23T21:42:05.454" v="1958" actId="478"/>
          <ac:spMkLst>
            <pc:docMk/>
            <pc:sldMk cId="1117061171" sldId="305"/>
            <ac:spMk id="7" creationId="{AEC5519C-7F41-A494-EE2A-C32050C818E6}"/>
          </ac:spMkLst>
        </pc:spChg>
        <pc:spChg chg="add del mod">
          <ac:chgData name="Krause Andrea" userId="517b96e0-5ed1-45af-bbf2-f6659efed4c2" providerId="ADAL" clId="{9B63F0DE-4901-49C4-ABBF-C25D10850EF1}" dt="2025-09-23T21:42:13.338" v="1959" actId="478"/>
          <ac:spMkLst>
            <pc:docMk/>
            <pc:sldMk cId="1117061171" sldId="305"/>
            <ac:spMk id="9" creationId="{C346C7BE-2ACD-ACC1-C44B-7CAA0B389B07}"/>
          </ac:spMkLst>
        </pc:spChg>
      </pc:sldChg>
      <pc:sldChg chg="delSp modSp new mod modNotesTx">
        <pc:chgData name="Krause Andrea" userId="517b96e0-5ed1-45af-bbf2-f6659efed4c2" providerId="ADAL" clId="{9B63F0DE-4901-49C4-ABBF-C25D10850EF1}" dt="2025-09-24T22:09:19.970" v="2945" actId="6549"/>
        <pc:sldMkLst>
          <pc:docMk/>
          <pc:sldMk cId="1937585986" sldId="306"/>
        </pc:sldMkLst>
        <pc:spChg chg="mod">
          <ac:chgData name="Krause Andrea" userId="517b96e0-5ed1-45af-bbf2-f6659efed4c2" providerId="ADAL" clId="{9B63F0DE-4901-49C4-ABBF-C25D10850EF1}" dt="2025-09-23T21:18:34.816" v="378" actId="20577"/>
          <ac:spMkLst>
            <pc:docMk/>
            <pc:sldMk cId="1937585986" sldId="306"/>
            <ac:spMk id="2" creationId="{8942DBE1-D5F7-FB3C-552D-F080AC49FD40}"/>
          </ac:spMkLst>
        </pc:spChg>
        <pc:spChg chg="del">
          <ac:chgData name="Krause Andrea" userId="517b96e0-5ed1-45af-bbf2-f6659efed4c2" providerId="ADAL" clId="{9B63F0DE-4901-49C4-ABBF-C25D10850EF1}" dt="2025-09-23T21:18:56.930" v="379" actId="478"/>
          <ac:spMkLst>
            <pc:docMk/>
            <pc:sldMk cId="1937585986" sldId="306"/>
            <ac:spMk id="3" creationId="{BBB59609-504D-638D-185E-EF1D0193D10D}"/>
          </ac:spMkLst>
        </pc:spChg>
      </pc:sldChg>
      <pc:sldChg chg="modSp new mod">
        <pc:chgData name="Krause Andrea" userId="517b96e0-5ed1-45af-bbf2-f6659efed4c2" providerId="ADAL" clId="{9B63F0DE-4901-49C4-ABBF-C25D10850EF1}" dt="2025-09-23T22:41:07.936" v="2705" actId="20577"/>
        <pc:sldMkLst>
          <pc:docMk/>
          <pc:sldMk cId="1688245594" sldId="307"/>
        </pc:sldMkLst>
        <pc:spChg chg="mod">
          <ac:chgData name="Krause Andrea" userId="517b96e0-5ed1-45af-bbf2-f6659efed4c2" providerId="ADAL" clId="{9B63F0DE-4901-49C4-ABBF-C25D10850EF1}" dt="2025-09-23T21:19:22.901" v="412" actId="20577"/>
          <ac:spMkLst>
            <pc:docMk/>
            <pc:sldMk cId="1688245594" sldId="307"/>
            <ac:spMk id="2" creationId="{7BBB7E71-C641-F097-8150-649D3891006C}"/>
          </ac:spMkLst>
        </pc:spChg>
        <pc:spChg chg="mod">
          <ac:chgData name="Krause Andrea" userId="517b96e0-5ed1-45af-bbf2-f6659efed4c2" providerId="ADAL" clId="{9B63F0DE-4901-49C4-ABBF-C25D10850EF1}" dt="2025-09-23T22:41:07.936" v="2705" actId="20577"/>
          <ac:spMkLst>
            <pc:docMk/>
            <pc:sldMk cId="1688245594" sldId="307"/>
            <ac:spMk id="3" creationId="{482B9C88-2A17-1D36-94AA-2FD44CFC1F0F}"/>
          </ac:spMkLst>
        </pc:spChg>
      </pc:sldChg>
      <pc:sldChg chg="modSp new mod">
        <pc:chgData name="Krause Andrea" userId="517b96e0-5ed1-45af-bbf2-f6659efed4c2" providerId="ADAL" clId="{9B63F0DE-4901-49C4-ABBF-C25D10850EF1}" dt="2025-09-23T22:13:33.449" v="2182" actId="20577"/>
        <pc:sldMkLst>
          <pc:docMk/>
          <pc:sldMk cId="3551383762" sldId="308"/>
        </pc:sldMkLst>
        <pc:spChg chg="mod">
          <ac:chgData name="Krause Andrea" userId="517b96e0-5ed1-45af-bbf2-f6659efed4c2" providerId="ADAL" clId="{9B63F0DE-4901-49C4-ABBF-C25D10850EF1}" dt="2025-09-23T21:22:32.337" v="691" actId="20577"/>
          <ac:spMkLst>
            <pc:docMk/>
            <pc:sldMk cId="3551383762" sldId="308"/>
            <ac:spMk id="2" creationId="{F3489F7B-DECB-18D4-C770-80A377DCFB39}"/>
          </ac:spMkLst>
        </pc:spChg>
        <pc:spChg chg="mod">
          <ac:chgData name="Krause Andrea" userId="517b96e0-5ed1-45af-bbf2-f6659efed4c2" providerId="ADAL" clId="{9B63F0DE-4901-49C4-ABBF-C25D10850EF1}" dt="2025-09-23T22:13:33.449" v="2182" actId="20577"/>
          <ac:spMkLst>
            <pc:docMk/>
            <pc:sldMk cId="3551383762" sldId="308"/>
            <ac:spMk id="3" creationId="{8E2A7373-3024-4786-5C88-9ED031905F60}"/>
          </ac:spMkLst>
        </pc:spChg>
      </pc:sldChg>
      <pc:sldChg chg="modSp new mod">
        <pc:chgData name="Krause Andrea" userId="517b96e0-5ed1-45af-bbf2-f6659efed4c2" providerId="ADAL" clId="{9B63F0DE-4901-49C4-ABBF-C25D10850EF1}" dt="2025-09-23T21:34:16.482" v="1343" actId="5793"/>
        <pc:sldMkLst>
          <pc:docMk/>
          <pc:sldMk cId="1109979710" sldId="309"/>
        </pc:sldMkLst>
        <pc:spChg chg="mod">
          <ac:chgData name="Krause Andrea" userId="517b96e0-5ed1-45af-bbf2-f6659efed4c2" providerId="ADAL" clId="{9B63F0DE-4901-49C4-ABBF-C25D10850EF1}" dt="2025-09-23T21:34:12.675" v="1341" actId="20577"/>
          <ac:spMkLst>
            <pc:docMk/>
            <pc:sldMk cId="1109979710" sldId="309"/>
            <ac:spMk id="2" creationId="{3B703F48-F5CC-6D31-0A15-169B230A887F}"/>
          </ac:spMkLst>
        </pc:spChg>
        <pc:spChg chg="mod">
          <ac:chgData name="Krause Andrea" userId="517b96e0-5ed1-45af-bbf2-f6659efed4c2" providerId="ADAL" clId="{9B63F0DE-4901-49C4-ABBF-C25D10850EF1}" dt="2025-09-23T21:34:16.482" v="1343" actId="5793"/>
          <ac:spMkLst>
            <pc:docMk/>
            <pc:sldMk cId="1109979710" sldId="309"/>
            <ac:spMk id="3" creationId="{9CA869B3-8582-E5E0-3798-3C2C2AB55280}"/>
          </ac:spMkLst>
        </pc:spChg>
      </pc:sldChg>
      <pc:sldChg chg="addSp delSp modSp new mod">
        <pc:chgData name="Krause Andrea" userId="517b96e0-5ed1-45af-bbf2-f6659efed4c2" providerId="ADAL" clId="{9B63F0DE-4901-49C4-ABBF-C25D10850EF1}" dt="2025-09-23T21:47:18.026" v="2073" actId="20577"/>
        <pc:sldMkLst>
          <pc:docMk/>
          <pc:sldMk cId="3663790227" sldId="310"/>
        </pc:sldMkLst>
        <pc:spChg chg="mod">
          <ac:chgData name="Krause Andrea" userId="517b96e0-5ed1-45af-bbf2-f6659efed4c2" providerId="ADAL" clId="{9B63F0DE-4901-49C4-ABBF-C25D10850EF1}" dt="2025-09-23T21:34:30.499" v="1367" actId="20577"/>
          <ac:spMkLst>
            <pc:docMk/>
            <pc:sldMk cId="3663790227" sldId="310"/>
            <ac:spMk id="2" creationId="{9939FC83-052B-3AB0-9978-39325F1E2A6E}"/>
          </ac:spMkLst>
        </pc:spChg>
        <pc:spChg chg="mod">
          <ac:chgData name="Krause Andrea" userId="517b96e0-5ed1-45af-bbf2-f6659efed4c2" providerId="ADAL" clId="{9B63F0DE-4901-49C4-ABBF-C25D10850EF1}" dt="2025-09-23T21:47:18.026" v="2073" actId="20577"/>
          <ac:spMkLst>
            <pc:docMk/>
            <pc:sldMk cId="3663790227" sldId="310"/>
            <ac:spMk id="3" creationId="{0A0387BB-7B63-ED7A-6281-863520F66D47}"/>
          </ac:spMkLst>
        </pc:spChg>
        <pc:spChg chg="add del">
          <ac:chgData name="Krause Andrea" userId="517b96e0-5ed1-45af-bbf2-f6659efed4c2" providerId="ADAL" clId="{9B63F0DE-4901-49C4-ABBF-C25D10850EF1}" dt="2025-09-23T21:35:38.539" v="1444" actId="478"/>
          <ac:spMkLst>
            <pc:docMk/>
            <pc:sldMk cId="3663790227" sldId="310"/>
            <ac:spMk id="5" creationId="{AA3D1EEA-21FA-4812-8A09-E0FDE04E8640}"/>
          </ac:spMkLst>
        </pc:spChg>
      </pc:sldChg>
      <pc:sldChg chg="modSp new mod ord modNotesTx">
        <pc:chgData name="Krause Andrea" userId="517b96e0-5ed1-45af-bbf2-f6659efed4c2" providerId="ADAL" clId="{9B63F0DE-4901-49C4-ABBF-C25D10850EF1}" dt="2025-09-24T20:00:33.466" v="2944" actId="20577"/>
        <pc:sldMkLst>
          <pc:docMk/>
          <pc:sldMk cId="530770408" sldId="311"/>
        </pc:sldMkLst>
        <pc:spChg chg="mod">
          <ac:chgData name="Krause Andrea" userId="517b96e0-5ed1-45af-bbf2-f6659efed4c2" providerId="ADAL" clId="{9B63F0DE-4901-49C4-ABBF-C25D10850EF1}" dt="2025-09-24T19:59:22.354" v="2815" actId="14100"/>
          <ac:spMkLst>
            <pc:docMk/>
            <pc:sldMk cId="530770408" sldId="311"/>
            <ac:spMk id="2" creationId="{BA498785-4068-E514-9A2E-FF8DF20B0F61}"/>
          </ac:spMkLst>
        </pc:spChg>
        <pc:spChg chg="mod">
          <ac:chgData name="Krause Andrea" userId="517b96e0-5ed1-45af-bbf2-f6659efed4c2" providerId="ADAL" clId="{9B63F0DE-4901-49C4-ABBF-C25D10850EF1}" dt="2025-09-23T22:36:01.433" v="2669" actId="20577"/>
          <ac:spMkLst>
            <pc:docMk/>
            <pc:sldMk cId="530770408" sldId="311"/>
            <ac:spMk id="3" creationId="{8DA6FD2E-2C51-D330-3885-2027D62BD60E}"/>
          </ac:spMkLst>
        </pc:spChg>
      </pc:sldChg>
      <pc:sldChg chg="addSp delSp modSp mod">
        <pc:chgData name="Krause Andrea" userId="517b96e0-5ed1-45af-bbf2-f6659efed4c2" providerId="ADAL" clId="{9B63F0DE-4901-49C4-ABBF-C25D10850EF1}" dt="2025-09-23T22:39:37.548" v="2690" actId="5793"/>
        <pc:sldMkLst>
          <pc:docMk/>
          <pc:sldMk cId="1814532935" sldId="312"/>
        </pc:sldMkLst>
        <pc:spChg chg="mod">
          <ac:chgData name="Krause Andrea" userId="517b96e0-5ed1-45af-bbf2-f6659efed4c2" providerId="ADAL" clId="{9B63F0DE-4901-49C4-ABBF-C25D10850EF1}" dt="2025-09-23T22:37:56.952" v="2671" actId="20577"/>
          <ac:spMkLst>
            <pc:docMk/>
            <pc:sldMk cId="1814532935" sldId="312"/>
            <ac:spMk id="2" creationId="{BA498785-4068-E514-9A2E-FF8DF20B0F61}"/>
          </ac:spMkLst>
        </pc:spChg>
        <pc:spChg chg="mod">
          <ac:chgData name="Krause Andrea" userId="517b96e0-5ed1-45af-bbf2-f6659efed4c2" providerId="ADAL" clId="{9B63F0DE-4901-49C4-ABBF-C25D10850EF1}" dt="2025-09-23T22:39:37.548" v="2690" actId="5793"/>
          <ac:spMkLst>
            <pc:docMk/>
            <pc:sldMk cId="1814532935" sldId="312"/>
            <ac:spMk id="3" creationId="{8DA6FD2E-2C51-D330-3885-2027D62BD60E}"/>
          </ac:spMkLst>
        </pc:spChg>
        <pc:spChg chg="add mod">
          <ac:chgData name="Krause Andrea" userId="517b96e0-5ed1-45af-bbf2-f6659efed4c2" providerId="ADAL" clId="{9B63F0DE-4901-49C4-ABBF-C25D10850EF1}" dt="2025-09-23T22:38:53.587" v="2680" actId="1076"/>
          <ac:spMkLst>
            <pc:docMk/>
            <pc:sldMk cId="1814532935" sldId="312"/>
            <ac:spMk id="5" creationId="{2B431474-7FEB-74F5-F1A8-95F2F39CFEE9}"/>
          </ac:spMkLst>
        </pc:spChg>
        <pc:spChg chg="add del mod">
          <ac:chgData name="Krause Andrea" userId="517b96e0-5ed1-45af-bbf2-f6659efed4c2" providerId="ADAL" clId="{9B63F0DE-4901-49C4-ABBF-C25D10850EF1}" dt="2025-09-23T22:38:58.652" v="2682" actId="478"/>
          <ac:spMkLst>
            <pc:docMk/>
            <pc:sldMk cId="1814532935" sldId="312"/>
            <ac:spMk id="6" creationId="{6E2058DA-1037-A378-66A7-6A7ED2ADCB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92A2C8-E863-4C7E-8756-663309B1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1401B-E5BE-9B8F-AE4D-F5FBE941B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8F622-C312-4072-A287-F8E450AD2BD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CE504-9E8D-9761-A27A-E2E8C7BD89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76940-39BE-A513-4FC1-D803F20534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4EE4-A4FB-446C-9268-42711708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4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7CDA-A108-4A9C-80FB-79F05DBA4EF1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99FB5-0055-4882-AE8D-A0170D1F6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33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99FB5-0055-4882-AE8D-A0170D1F62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4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foremost, these plans are for the LPHA</a:t>
            </a:r>
          </a:p>
          <a:p>
            <a:r>
              <a:rPr lang="en-US" dirty="0"/>
              <a:t>But there is also interest for OHA and others – PHAB, CLHO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99FB5-0055-4882-AE8D-A0170D1F62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425473-691E-4910-969D-F91AD33F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76324"/>
            <a:ext cx="12191999" cy="533401"/>
          </a:xfrm>
          <a:custGeom>
            <a:avLst/>
            <a:gdLst>
              <a:gd name="connsiteX0" fmla="*/ 7778841 w 12191999"/>
              <a:gd name="connsiteY0" fmla="*/ 0 h 533401"/>
              <a:gd name="connsiteX1" fmla="*/ 12191999 w 12191999"/>
              <a:gd name="connsiteY1" fmla="*/ 0 h 533401"/>
              <a:gd name="connsiteX2" fmla="*/ 12191999 w 12191999"/>
              <a:gd name="connsiteY2" fmla="*/ 533401 h 533401"/>
              <a:gd name="connsiteX3" fmla="*/ 7730753 w 12191999"/>
              <a:gd name="connsiteY3" fmla="*/ 533401 h 533401"/>
              <a:gd name="connsiteX4" fmla="*/ 7744993 w 12191999"/>
              <a:gd name="connsiteY4" fmla="*/ 507166 h 533401"/>
              <a:gd name="connsiteX5" fmla="*/ 7807196 w 12191999"/>
              <a:gd name="connsiteY5" fmla="*/ 199064 h 533401"/>
              <a:gd name="connsiteX6" fmla="*/ 7791115 w 12191999"/>
              <a:gd name="connsiteY6" fmla="*/ 39542 h 533401"/>
              <a:gd name="connsiteX7" fmla="*/ 0 w 12191999"/>
              <a:gd name="connsiteY7" fmla="*/ 0 h 533401"/>
              <a:gd name="connsiteX8" fmla="*/ 4441397 w 12191999"/>
              <a:gd name="connsiteY8" fmla="*/ 0 h 533401"/>
              <a:gd name="connsiteX9" fmla="*/ 4429123 w 12191999"/>
              <a:gd name="connsiteY9" fmla="*/ 39542 h 533401"/>
              <a:gd name="connsiteX10" fmla="*/ 4413041 w 12191999"/>
              <a:gd name="connsiteY10" fmla="*/ 199064 h 533401"/>
              <a:gd name="connsiteX11" fmla="*/ 4475244 w 12191999"/>
              <a:gd name="connsiteY11" fmla="*/ 507166 h 533401"/>
              <a:gd name="connsiteX12" fmla="*/ 4489484 w 12191999"/>
              <a:gd name="connsiteY12" fmla="*/ 533401 h 533401"/>
              <a:gd name="connsiteX13" fmla="*/ 0 w 12191999"/>
              <a:gd name="connsiteY13" fmla="*/ 533401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533401">
                <a:moveTo>
                  <a:pt x="7778841" y="0"/>
                </a:moveTo>
                <a:lnTo>
                  <a:pt x="12191999" y="0"/>
                </a:lnTo>
                <a:lnTo>
                  <a:pt x="12191999" y="533401"/>
                </a:lnTo>
                <a:lnTo>
                  <a:pt x="7730753" y="533401"/>
                </a:lnTo>
                <a:lnTo>
                  <a:pt x="7744993" y="507166"/>
                </a:lnTo>
                <a:cubicBezTo>
                  <a:pt x="7785047" y="412468"/>
                  <a:pt x="7807196" y="308353"/>
                  <a:pt x="7807196" y="199064"/>
                </a:cubicBezTo>
                <a:cubicBezTo>
                  <a:pt x="7807196" y="144420"/>
                  <a:pt x="7801659" y="91069"/>
                  <a:pt x="7791115" y="39542"/>
                </a:cubicBezTo>
                <a:close/>
                <a:moveTo>
                  <a:pt x="0" y="0"/>
                </a:moveTo>
                <a:lnTo>
                  <a:pt x="4441397" y="0"/>
                </a:lnTo>
                <a:lnTo>
                  <a:pt x="4429123" y="39542"/>
                </a:lnTo>
                <a:cubicBezTo>
                  <a:pt x="4418579" y="91069"/>
                  <a:pt x="4413041" y="144420"/>
                  <a:pt x="4413041" y="199064"/>
                </a:cubicBezTo>
                <a:cubicBezTo>
                  <a:pt x="4413041" y="308353"/>
                  <a:pt x="4435190" y="412468"/>
                  <a:pt x="4475244" y="507166"/>
                </a:cubicBezTo>
                <a:lnTo>
                  <a:pt x="4489484" y="533401"/>
                </a:lnTo>
                <a:lnTo>
                  <a:pt x="0" y="533401"/>
                </a:ln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3985900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688" y="599350"/>
            <a:ext cx="3516312" cy="45371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14285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Picture Placeholder 9" descr="Add image description">
            <a:extLst>
              <a:ext uri="{FF2B5EF4-FFF2-40B4-BE49-F238E27FC236}">
                <a16:creationId xmlns:a16="http://schemas.microsoft.com/office/drawing/2014/main" id="{272F0411-C0E4-920F-C7ED-78F65DB0E3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6380" y="2055783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 descr="Add image description">
            <a:extLst>
              <a:ext uri="{FF2B5EF4-FFF2-40B4-BE49-F238E27FC236}">
                <a16:creationId xmlns:a16="http://schemas.microsoft.com/office/drawing/2014/main" id="{3AE78D6F-C495-BDBE-CC92-B81EB3C8C9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8941" y="2056022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 descr="Add image description">
            <a:extLst>
              <a:ext uri="{FF2B5EF4-FFF2-40B4-BE49-F238E27FC236}">
                <a16:creationId xmlns:a16="http://schemas.microsoft.com/office/drawing/2014/main" id="{4E403786-A2E3-696F-3EB8-F55067E513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41502" y="2056260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 descr="Oregon Health Authority Logo">
            <a:extLst>
              <a:ext uri="{FF2B5EF4-FFF2-40B4-BE49-F238E27FC236}">
                <a16:creationId xmlns:a16="http://schemas.microsoft.com/office/drawing/2014/main" id="{6850587F-3861-3D3E-70BD-CDD4A54E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6" y="626726"/>
            <a:ext cx="3042068" cy="9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Transition slide with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7374" y="974221"/>
            <a:ext cx="6224092" cy="22115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700" b="1" baseline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Section/Transition slide with side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7C1C7-AA35-46F5-ADCA-255FC3BBB6E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327373" y="3354071"/>
            <a:ext cx="6224091" cy="1517032"/>
          </a:xfrm>
        </p:spPr>
        <p:txBody>
          <a:bodyPr>
            <a:normAutofit/>
          </a:bodyPr>
          <a:lstStyle>
            <a:lvl1pPr marL="0" indent="0" algn="ctr">
              <a:buNone/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</a:t>
            </a:r>
          </a:p>
        </p:txBody>
      </p:sp>
      <p:pic>
        <p:nvPicPr>
          <p:cNvPr id="7" name="Picture 6" descr="Oregon Health Authority Logo">
            <a:extLst>
              <a:ext uri="{FF2B5EF4-FFF2-40B4-BE49-F238E27FC236}">
                <a16:creationId xmlns:a16="http://schemas.microsoft.com/office/drawing/2014/main" id="{604C0E37-FF3C-03F1-BEE6-C0201258B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33" y="5112731"/>
            <a:ext cx="3056174" cy="1000989"/>
          </a:xfrm>
          <a:prstGeom prst="rect">
            <a:avLst/>
          </a:prstGeom>
        </p:spPr>
      </p:pic>
      <p:sp>
        <p:nvSpPr>
          <p:cNvPr id="5" name="Picture Placeholder 4" descr="Add image description">
            <a:extLst>
              <a:ext uri="{FF2B5EF4-FFF2-40B4-BE49-F238E27FC236}">
                <a16:creationId xmlns:a16="http://schemas.microsoft.com/office/drawing/2014/main" id="{D45AF0B1-8437-4B17-9A62-24F625D6F3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36EC91-B2F1-4408-8006-8100ADB7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27374" y="3182620"/>
            <a:ext cx="6224092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7FD0-AD68-DF74-996D-984D1928AF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6E5814C-DBCD-480F-8B77-1393161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144E9-6F8E-44BB-89F1-D80A48A8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1370235"/>
            <a:ext cx="4476750" cy="4614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094E-9304-4478-A67E-2134D652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0" y="1370234"/>
            <a:ext cx="6312717" cy="46139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3C9E2-C57F-06DA-4A54-44EC1FD1A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FB92A9-BBB6-DE19-2FBA-A03B9460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8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6E5814C-DBCD-480F-8B77-1393161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144E9-6F8E-44BB-89F1-D80A48A8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1370235"/>
            <a:ext cx="4476750" cy="4614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094E-9304-4478-A67E-2134D652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0" y="1370234"/>
            <a:ext cx="6312717" cy="46139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08C48-3163-E02B-A7D2-6010BC4C3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4E69C5-6D01-0C8B-63F9-FB74D6FBE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8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BABA731-4DB9-47CC-9934-D7E82AB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5FF1-C48E-4E29-8841-20099598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1366125"/>
            <a:ext cx="5397500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6F4A9-C7F9-4886-A274-B689E9BF0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366125"/>
            <a:ext cx="5397500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B3028-8966-0007-B7C7-E55C4899B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0C0688-50EB-FAB2-E433-B7FC28AB1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2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140D7D1-6100-45C1-8165-58E04C8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8DE6A-4FF0-442F-BCE4-3CC826202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381756"/>
            <a:ext cx="5397500" cy="428625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9123-B921-4566-9412-35B668E4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" y="1917970"/>
            <a:ext cx="5397500" cy="409983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24AE4-59B8-4655-ABC7-B5D0D1E4B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859" y="1388832"/>
            <a:ext cx="5397500" cy="428625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65078-7EA5-4350-B5F8-AF161238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859" y="1917969"/>
            <a:ext cx="5397500" cy="409983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E8AC-F22F-D26A-0FD3-2C6B94C44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FCBDFC-B2B7-4AC5-5284-05F7BF37B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2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140D7D1-6100-45C1-8165-58E04C8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8DE6A-4FF0-442F-BCE4-3CC826202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381756"/>
            <a:ext cx="5397500" cy="428625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9123-B921-4566-9412-35B668E4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" y="1917970"/>
            <a:ext cx="5397500" cy="409983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24AE4-59B8-4655-ABC7-B5D0D1E4B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859" y="1388832"/>
            <a:ext cx="5397500" cy="428625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65078-7EA5-4350-B5F8-AF161238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859" y="1917969"/>
            <a:ext cx="5397500" cy="409983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2732A-000F-6B93-9711-E0D9F0268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77320B-CD24-C82A-85FC-1A13820B0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2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BABA731-4DB9-47CC-9934-D7E82AB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400540"/>
            <a:ext cx="5629611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5FF1-C48E-4E29-8841-20099598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999" y="1366125"/>
            <a:ext cx="5629611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3BACE2-2C9D-437E-AF18-D0D7A917B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1679" y="0"/>
            <a:ext cx="464978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95CD02-B303-4FCE-B473-69AFDA982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0728" y="1226040"/>
            <a:ext cx="5603885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0A451-38B2-42F8-4937-E2E5C8FC21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4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140D7D1-6100-45C1-8165-58E04C8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8DE6A-4FF0-442F-BCE4-3CC8262025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8216" y="1388831"/>
            <a:ext cx="4251960" cy="428625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9123-B921-4566-9412-35B668E4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2596" y="2643527"/>
            <a:ext cx="2743200" cy="327355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24AE4-59B8-4655-ABC7-B5D0D1E4B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5936" y="1388832"/>
            <a:ext cx="4251960" cy="428625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65078-7EA5-4350-B5F8-AF161238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00316" y="2643527"/>
            <a:ext cx="2743200" cy="327355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60FDF3-034D-4CC2-AEB2-820150319C1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728216" y="1819815"/>
            <a:ext cx="4251960" cy="684846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and organization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7B0532B-F2C7-4254-A712-4EF9EDB5A2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5936" y="1819816"/>
            <a:ext cx="4251960" cy="684845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and organization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076A2-458D-6096-8AE3-D8FFF0EE46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59EAA6-3A6E-4A71-4CB2-C0FCCB96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2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6E5814C-DBCD-480F-8B77-1393161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EAE094E-9304-4478-A67E-2134D652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71600"/>
            <a:ext cx="5394813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18DBB5B-C021-463D-9F7D-8D7F1C3D40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7682" y="1371598"/>
            <a:ext cx="5393783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49EA717-9556-46C5-8A82-A04A2BC7DE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5001" y="3679382"/>
            <a:ext cx="539481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BA796A1-3295-44D2-A897-A47A9095FCB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57683" y="3679380"/>
            <a:ext cx="539378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5722D-7B6E-1E74-6BB1-E8EDEEF5317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5995D3-7E28-1A40-4985-90A27F0E2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9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6E5814C-DBCD-480F-8B77-1393161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EAE094E-9304-4478-A67E-2134D652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71600"/>
            <a:ext cx="5394813" cy="21998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18DBB5B-C021-463D-9F7D-8D7F1C3D40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7682" y="1371598"/>
            <a:ext cx="5393783" cy="21998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49EA717-9556-46C5-8A82-A04A2BC7DE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5001" y="3679382"/>
            <a:ext cx="5394812" cy="21998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BA796A1-3295-44D2-A897-A47A9095FCB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57683" y="3679380"/>
            <a:ext cx="5393782" cy="21998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879A4-6B20-8DF2-F5C3-ADBAC08447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01346-989D-90F9-A017-8D976002F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9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B625F4-5032-11B0-B9E0-690632359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2" y="1751553"/>
            <a:ext cx="12192737" cy="933949"/>
          </a:xfrm>
          <a:custGeom>
            <a:avLst/>
            <a:gdLst>
              <a:gd name="connsiteX0" fmla="*/ 9151699 w 12192000"/>
              <a:gd name="connsiteY0" fmla="*/ 0 h 931130"/>
              <a:gd name="connsiteX1" fmla="*/ 12192000 w 12192000"/>
              <a:gd name="connsiteY1" fmla="*/ 0 h 931130"/>
              <a:gd name="connsiteX2" fmla="*/ 12192000 w 12192000"/>
              <a:gd name="connsiteY2" fmla="*/ 931130 h 931130"/>
              <a:gd name="connsiteX3" fmla="*/ 9079495 w 12192000"/>
              <a:gd name="connsiteY3" fmla="*/ 931130 h 931130"/>
              <a:gd name="connsiteX4" fmla="*/ 9092191 w 12192000"/>
              <a:gd name="connsiteY4" fmla="*/ 904776 h 931130"/>
              <a:gd name="connsiteX5" fmla="*/ 9202875 w 12192000"/>
              <a:gd name="connsiteY5" fmla="*/ 356536 h 931130"/>
              <a:gd name="connsiteX6" fmla="*/ 9174260 w 12192000"/>
              <a:gd name="connsiteY6" fmla="*/ 72680 h 931130"/>
              <a:gd name="connsiteX7" fmla="*/ 0 w 12192000"/>
              <a:gd name="connsiteY7" fmla="*/ 0 h 931130"/>
              <a:gd name="connsiteX8" fmla="*/ 3213648 w 12192000"/>
              <a:gd name="connsiteY8" fmla="*/ 0 h 931130"/>
              <a:gd name="connsiteX9" fmla="*/ 3191086 w 12192000"/>
              <a:gd name="connsiteY9" fmla="*/ 72680 h 931130"/>
              <a:gd name="connsiteX10" fmla="*/ 3162471 w 12192000"/>
              <a:gd name="connsiteY10" fmla="*/ 356536 h 931130"/>
              <a:gd name="connsiteX11" fmla="*/ 3273156 w 12192000"/>
              <a:gd name="connsiteY11" fmla="*/ 904776 h 931130"/>
              <a:gd name="connsiteX12" fmla="*/ 3285851 w 12192000"/>
              <a:gd name="connsiteY12" fmla="*/ 931130 h 931130"/>
              <a:gd name="connsiteX13" fmla="*/ 0 w 12192000"/>
              <a:gd name="connsiteY13" fmla="*/ 931130 h 931130"/>
              <a:gd name="connsiteX0" fmla="*/ 9151699 w 12192000"/>
              <a:gd name="connsiteY0" fmla="*/ 6350 h 937480"/>
              <a:gd name="connsiteX1" fmla="*/ 12192000 w 12192000"/>
              <a:gd name="connsiteY1" fmla="*/ 6350 h 937480"/>
              <a:gd name="connsiteX2" fmla="*/ 12192000 w 12192000"/>
              <a:gd name="connsiteY2" fmla="*/ 937480 h 937480"/>
              <a:gd name="connsiteX3" fmla="*/ 9079495 w 12192000"/>
              <a:gd name="connsiteY3" fmla="*/ 937480 h 937480"/>
              <a:gd name="connsiteX4" fmla="*/ 9092191 w 12192000"/>
              <a:gd name="connsiteY4" fmla="*/ 911126 h 937480"/>
              <a:gd name="connsiteX5" fmla="*/ 9202875 w 12192000"/>
              <a:gd name="connsiteY5" fmla="*/ 362886 h 937480"/>
              <a:gd name="connsiteX6" fmla="*/ 9174260 w 12192000"/>
              <a:gd name="connsiteY6" fmla="*/ 79030 h 937480"/>
              <a:gd name="connsiteX7" fmla="*/ 9151699 w 12192000"/>
              <a:gd name="connsiteY7" fmla="*/ 6350 h 937480"/>
              <a:gd name="connsiteX8" fmla="*/ 38100 w 12192000"/>
              <a:gd name="connsiteY8" fmla="*/ 0 h 937480"/>
              <a:gd name="connsiteX9" fmla="*/ 3213648 w 12192000"/>
              <a:gd name="connsiteY9" fmla="*/ 6350 h 937480"/>
              <a:gd name="connsiteX10" fmla="*/ 3191086 w 12192000"/>
              <a:gd name="connsiteY10" fmla="*/ 79030 h 937480"/>
              <a:gd name="connsiteX11" fmla="*/ 3162471 w 12192000"/>
              <a:gd name="connsiteY11" fmla="*/ 362886 h 937480"/>
              <a:gd name="connsiteX12" fmla="*/ 3273156 w 12192000"/>
              <a:gd name="connsiteY12" fmla="*/ 911126 h 937480"/>
              <a:gd name="connsiteX13" fmla="*/ 3285851 w 12192000"/>
              <a:gd name="connsiteY13" fmla="*/ 937480 h 937480"/>
              <a:gd name="connsiteX14" fmla="*/ 0 w 12192000"/>
              <a:gd name="connsiteY14" fmla="*/ 937480 h 937480"/>
              <a:gd name="connsiteX15" fmla="*/ 38100 w 12192000"/>
              <a:gd name="connsiteY15" fmla="*/ 0 h 937480"/>
              <a:gd name="connsiteX0" fmla="*/ 9113599 w 12153900"/>
              <a:gd name="connsiteY0" fmla="*/ 6350 h 937480"/>
              <a:gd name="connsiteX1" fmla="*/ 12153900 w 12153900"/>
              <a:gd name="connsiteY1" fmla="*/ 6350 h 937480"/>
              <a:gd name="connsiteX2" fmla="*/ 12153900 w 12153900"/>
              <a:gd name="connsiteY2" fmla="*/ 937480 h 937480"/>
              <a:gd name="connsiteX3" fmla="*/ 9041395 w 12153900"/>
              <a:gd name="connsiteY3" fmla="*/ 937480 h 937480"/>
              <a:gd name="connsiteX4" fmla="*/ 9054091 w 12153900"/>
              <a:gd name="connsiteY4" fmla="*/ 911126 h 937480"/>
              <a:gd name="connsiteX5" fmla="*/ 9164775 w 12153900"/>
              <a:gd name="connsiteY5" fmla="*/ 362886 h 937480"/>
              <a:gd name="connsiteX6" fmla="*/ 9136160 w 12153900"/>
              <a:gd name="connsiteY6" fmla="*/ 79030 h 937480"/>
              <a:gd name="connsiteX7" fmla="*/ 9113599 w 12153900"/>
              <a:gd name="connsiteY7" fmla="*/ 6350 h 937480"/>
              <a:gd name="connsiteX8" fmla="*/ 0 w 12153900"/>
              <a:gd name="connsiteY8" fmla="*/ 0 h 937480"/>
              <a:gd name="connsiteX9" fmla="*/ 3175548 w 12153900"/>
              <a:gd name="connsiteY9" fmla="*/ 6350 h 937480"/>
              <a:gd name="connsiteX10" fmla="*/ 3152986 w 12153900"/>
              <a:gd name="connsiteY10" fmla="*/ 79030 h 937480"/>
              <a:gd name="connsiteX11" fmla="*/ 3124371 w 12153900"/>
              <a:gd name="connsiteY11" fmla="*/ 362886 h 937480"/>
              <a:gd name="connsiteX12" fmla="*/ 3235056 w 12153900"/>
              <a:gd name="connsiteY12" fmla="*/ 911126 h 937480"/>
              <a:gd name="connsiteX13" fmla="*/ 3247751 w 12153900"/>
              <a:gd name="connsiteY13" fmla="*/ 937480 h 937480"/>
              <a:gd name="connsiteX14" fmla="*/ 12700 w 12153900"/>
              <a:gd name="connsiteY14" fmla="*/ 931130 h 937480"/>
              <a:gd name="connsiteX15" fmla="*/ 0 w 12153900"/>
              <a:gd name="connsiteY15" fmla="*/ 0 h 937480"/>
              <a:gd name="connsiteX0" fmla="*/ 9119949 w 12160250"/>
              <a:gd name="connsiteY0" fmla="*/ 6350 h 937480"/>
              <a:gd name="connsiteX1" fmla="*/ 12160250 w 12160250"/>
              <a:gd name="connsiteY1" fmla="*/ 6350 h 937480"/>
              <a:gd name="connsiteX2" fmla="*/ 12160250 w 12160250"/>
              <a:gd name="connsiteY2" fmla="*/ 937480 h 937480"/>
              <a:gd name="connsiteX3" fmla="*/ 9047745 w 12160250"/>
              <a:gd name="connsiteY3" fmla="*/ 937480 h 937480"/>
              <a:gd name="connsiteX4" fmla="*/ 9060441 w 12160250"/>
              <a:gd name="connsiteY4" fmla="*/ 911126 h 937480"/>
              <a:gd name="connsiteX5" fmla="*/ 9171125 w 12160250"/>
              <a:gd name="connsiteY5" fmla="*/ 362886 h 937480"/>
              <a:gd name="connsiteX6" fmla="*/ 9142510 w 12160250"/>
              <a:gd name="connsiteY6" fmla="*/ 79030 h 937480"/>
              <a:gd name="connsiteX7" fmla="*/ 9119949 w 12160250"/>
              <a:gd name="connsiteY7" fmla="*/ 6350 h 937480"/>
              <a:gd name="connsiteX8" fmla="*/ 6350 w 12160250"/>
              <a:gd name="connsiteY8" fmla="*/ 0 h 937480"/>
              <a:gd name="connsiteX9" fmla="*/ 3181898 w 12160250"/>
              <a:gd name="connsiteY9" fmla="*/ 6350 h 937480"/>
              <a:gd name="connsiteX10" fmla="*/ 3159336 w 12160250"/>
              <a:gd name="connsiteY10" fmla="*/ 79030 h 937480"/>
              <a:gd name="connsiteX11" fmla="*/ 3130721 w 12160250"/>
              <a:gd name="connsiteY11" fmla="*/ 362886 h 937480"/>
              <a:gd name="connsiteX12" fmla="*/ 3241406 w 12160250"/>
              <a:gd name="connsiteY12" fmla="*/ 911126 h 937480"/>
              <a:gd name="connsiteX13" fmla="*/ 3254101 w 12160250"/>
              <a:gd name="connsiteY13" fmla="*/ 937480 h 937480"/>
              <a:gd name="connsiteX14" fmla="*/ 0 w 12160250"/>
              <a:gd name="connsiteY14" fmla="*/ 931130 h 937480"/>
              <a:gd name="connsiteX15" fmla="*/ 6350 w 12160250"/>
              <a:gd name="connsiteY15" fmla="*/ 0 h 937480"/>
              <a:gd name="connsiteX0" fmla="*/ 9127722 w 12168023"/>
              <a:gd name="connsiteY0" fmla="*/ 2819 h 933949"/>
              <a:gd name="connsiteX1" fmla="*/ 12168023 w 12168023"/>
              <a:gd name="connsiteY1" fmla="*/ 2819 h 933949"/>
              <a:gd name="connsiteX2" fmla="*/ 12168023 w 12168023"/>
              <a:gd name="connsiteY2" fmla="*/ 933949 h 933949"/>
              <a:gd name="connsiteX3" fmla="*/ 9055518 w 12168023"/>
              <a:gd name="connsiteY3" fmla="*/ 933949 h 933949"/>
              <a:gd name="connsiteX4" fmla="*/ 9068214 w 12168023"/>
              <a:gd name="connsiteY4" fmla="*/ 907595 h 933949"/>
              <a:gd name="connsiteX5" fmla="*/ 9178898 w 12168023"/>
              <a:gd name="connsiteY5" fmla="*/ 359355 h 933949"/>
              <a:gd name="connsiteX6" fmla="*/ 9150283 w 12168023"/>
              <a:gd name="connsiteY6" fmla="*/ 75499 h 933949"/>
              <a:gd name="connsiteX7" fmla="*/ 9127722 w 12168023"/>
              <a:gd name="connsiteY7" fmla="*/ 2819 h 933949"/>
              <a:gd name="connsiteX8" fmla="*/ 0 w 12168023"/>
              <a:gd name="connsiteY8" fmla="*/ 0 h 933949"/>
              <a:gd name="connsiteX9" fmla="*/ 3189671 w 12168023"/>
              <a:gd name="connsiteY9" fmla="*/ 2819 h 933949"/>
              <a:gd name="connsiteX10" fmla="*/ 3167109 w 12168023"/>
              <a:gd name="connsiteY10" fmla="*/ 75499 h 933949"/>
              <a:gd name="connsiteX11" fmla="*/ 3138494 w 12168023"/>
              <a:gd name="connsiteY11" fmla="*/ 359355 h 933949"/>
              <a:gd name="connsiteX12" fmla="*/ 3249179 w 12168023"/>
              <a:gd name="connsiteY12" fmla="*/ 907595 h 933949"/>
              <a:gd name="connsiteX13" fmla="*/ 3261874 w 12168023"/>
              <a:gd name="connsiteY13" fmla="*/ 933949 h 933949"/>
              <a:gd name="connsiteX14" fmla="*/ 7773 w 12168023"/>
              <a:gd name="connsiteY14" fmla="*/ 927599 h 933949"/>
              <a:gd name="connsiteX15" fmla="*/ 0 w 12168023"/>
              <a:gd name="connsiteY15" fmla="*/ 0 h 933949"/>
              <a:gd name="connsiteX0" fmla="*/ 9120661 w 12160962"/>
              <a:gd name="connsiteY0" fmla="*/ 2819 h 933949"/>
              <a:gd name="connsiteX1" fmla="*/ 12160962 w 12160962"/>
              <a:gd name="connsiteY1" fmla="*/ 2819 h 933949"/>
              <a:gd name="connsiteX2" fmla="*/ 12160962 w 12160962"/>
              <a:gd name="connsiteY2" fmla="*/ 933949 h 933949"/>
              <a:gd name="connsiteX3" fmla="*/ 9048457 w 12160962"/>
              <a:gd name="connsiteY3" fmla="*/ 933949 h 933949"/>
              <a:gd name="connsiteX4" fmla="*/ 9061153 w 12160962"/>
              <a:gd name="connsiteY4" fmla="*/ 907595 h 933949"/>
              <a:gd name="connsiteX5" fmla="*/ 9171837 w 12160962"/>
              <a:gd name="connsiteY5" fmla="*/ 359355 h 933949"/>
              <a:gd name="connsiteX6" fmla="*/ 9143222 w 12160962"/>
              <a:gd name="connsiteY6" fmla="*/ 75499 h 933949"/>
              <a:gd name="connsiteX7" fmla="*/ 9120661 w 12160962"/>
              <a:gd name="connsiteY7" fmla="*/ 2819 h 933949"/>
              <a:gd name="connsiteX8" fmla="*/ 0 w 12160962"/>
              <a:gd name="connsiteY8" fmla="*/ 0 h 933949"/>
              <a:gd name="connsiteX9" fmla="*/ 3182610 w 12160962"/>
              <a:gd name="connsiteY9" fmla="*/ 2819 h 933949"/>
              <a:gd name="connsiteX10" fmla="*/ 3160048 w 12160962"/>
              <a:gd name="connsiteY10" fmla="*/ 75499 h 933949"/>
              <a:gd name="connsiteX11" fmla="*/ 3131433 w 12160962"/>
              <a:gd name="connsiteY11" fmla="*/ 359355 h 933949"/>
              <a:gd name="connsiteX12" fmla="*/ 3242118 w 12160962"/>
              <a:gd name="connsiteY12" fmla="*/ 907595 h 933949"/>
              <a:gd name="connsiteX13" fmla="*/ 3254813 w 12160962"/>
              <a:gd name="connsiteY13" fmla="*/ 933949 h 933949"/>
              <a:gd name="connsiteX14" fmla="*/ 712 w 12160962"/>
              <a:gd name="connsiteY14" fmla="*/ 927599 h 933949"/>
              <a:gd name="connsiteX15" fmla="*/ 0 w 12160962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60962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89206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737" h="933949">
                <a:moveTo>
                  <a:pt x="9120661" y="2819"/>
                </a:moveTo>
                <a:lnTo>
                  <a:pt x="12192737" y="2819"/>
                </a:lnTo>
                <a:lnTo>
                  <a:pt x="12189206" y="933949"/>
                </a:lnTo>
                <a:lnTo>
                  <a:pt x="9048457" y="933949"/>
                </a:lnTo>
                <a:lnTo>
                  <a:pt x="9061153" y="907595"/>
                </a:lnTo>
                <a:cubicBezTo>
                  <a:pt x="9132425" y="739088"/>
                  <a:pt x="9171837" y="553824"/>
                  <a:pt x="9171837" y="359355"/>
                </a:cubicBezTo>
                <a:cubicBezTo>
                  <a:pt x="9171837" y="262121"/>
                  <a:pt x="9161984" y="167187"/>
                  <a:pt x="9143222" y="75499"/>
                </a:cubicBezTo>
                <a:lnTo>
                  <a:pt x="9120661" y="2819"/>
                </a:lnTo>
                <a:close/>
                <a:moveTo>
                  <a:pt x="0" y="0"/>
                </a:moveTo>
                <a:lnTo>
                  <a:pt x="3182610" y="2819"/>
                </a:lnTo>
                <a:lnTo>
                  <a:pt x="3160048" y="75499"/>
                </a:lnTo>
                <a:cubicBezTo>
                  <a:pt x="3141286" y="167187"/>
                  <a:pt x="3131433" y="262121"/>
                  <a:pt x="3131433" y="359355"/>
                </a:cubicBezTo>
                <a:cubicBezTo>
                  <a:pt x="3131433" y="553824"/>
                  <a:pt x="3170845" y="739088"/>
                  <a:pt x="3242118" y="907595"/>
                </a:cubicBezTo>
                <a:lnTo>
                  <a:pt x="3254813" y="933949"/>
                </a:lnTo>
                <a:lnTo>
                  <a:pt x="712" y="927599"/>
                </a:lnTo>
                <a:cubicBezTo>
                  <a:pt x="712" y="617222"/>
                  <a:pt x="0" y="310377"/>
                  <a:pt x="0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3413938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56750" y="1238693"/>
            <a:ext cx="2408250" cy="5156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14285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9" name="Picture 18" descr="Oregon Health Authority Logo">
            <a:extLst>
              <a:ext uri="{FF2B5EF4-FFF2-40B4-BE49-F238E27FC236}">
                <a16:creationId xmlns:a16="http://schemas.microsoft.com/office/drawing/2014/main" id="{6850587F-3861-3D3E-70BD-CDD4A54E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36" y="962433"/>
            <a:ext cx="5342130" cy="17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8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6E5814C-DBCD-480F-8B77-1393161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EAE094E-9304-4478-A67E-2134D652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1371600"/>
            <a:ext cx="263347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8626B0-D7F6-4CF1-8690-799314CED9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6342" y="1371600"/>
            <a:ext cx="263347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18DBB5B-C021-463D-9F7D-8D7F1C3D40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7683" y="1371598"/>
            <a:ext cx="263347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797226-F7DC-4E6D-9BED-BA66AE299BE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19024" y="1371599"/>
            <a:ext cx="263244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49EA717-9556-46C5-8A82-A04A2BC7DE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5001" y="3679382"/>
            <a:ext cx="263347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4ABAA99-B895-4492-AB15-223A81A5EC5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96342" y="3679382"/>
            <a:ext cx="263347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BA796A1-3295-44D2-A897-A47A9095FCB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57683" y="3679380"/>
            <a:ext cx="263347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BE9DDC7-C26C-49AA-8799-B3D54B83C8E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19024" y="3679381"/>
            <a:ext cx="2632442" cy="21998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EBCC4-7952-1A11-E220-7E09937BA1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160B25-BE61-30DD-6110-3C5A8D24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8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55C7F1-ECB9-E7D7-F888-DA2D2151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2900" y="3549649"/>
            <a:ext cx="11552271" cy="3105340"/>
          </a:xfrm>
          <a:prstGeom prst="rect">
            <a:avLst/>
          </a:pr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FEA5C-C1D1-0083-0B83-7DD95A43F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4195ED-F9A4-8178-6F12-2E51302C2A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2151" y="3899648"/>
            <a:ext cx="8084238" cy="256540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or tap here to enter Division name</a:t>
            </a:r>
            <a:br>
              <a:rPr lang="en-US" dirty="0"/>
            </a:br>
            <a:r>
              <a:rPr lang="en-US" dirty="0"/>
              <a:t>Click or tap here to enter Program name</a:t>
            </a:r>
            <a:br>
              <a:rPr lang="en-US" dirty="0"/>
            </a:br>
            <a:r>
              <a:rPr lang="en-US" dirty="0"/>
              <a:t>Click or tap here to enter Program address</a:t>
            </a:r>
            <a:br>
              <a:rPr lang="en-US" dirty="0"/>
            </a:br>
            <a:r>
              <a:rPr lang="en-US" dirty="0"/>
              <a:t>Click or tap here to enter Program City, State and ZIP code</a:t>
            </a:r>
            <a:br>
              <a:rPr lang="en-US" dirty="0"/>
            </a:br>
            <a:r>
              <a:rPr lang="en-US" dirty="0"/>
              <a:t>Click or tap here to enter Program phone number</a:t>
            </a:r>
            <a:br>
              <a:rPr lang="en-US" dirty="0"/>
            </a:br>
            <a:r>
              <a:rPr lang="en-US" dirty="0"/>
              <a:t>Click or tap here to enter Program website</a:t>
            </a:r>
          </a:p>
        </p:txBody>
      </p:sp>
      <p:pic>
        <p:nvPicPr>
          <p:cNvPr id="13" name="Picture 12" descr="Oregon Health Authority Logo">
            <a:extLst>
              <a:ext uri="{FF2B5EF4-FFF2-40B4-BE49-F238E27FC236}">
                <a16:creationId xmlns:a16="http://schemas.microsoft.com/office/drawing/2014/main" id="{D76AE2B9-7C85-226F-36E1-ADB1F2C96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64" y="3893965"/>
            <a:ext cx="2565832" cy="8403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0BB4-972C-ECB2-D7D2-EC33949E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8035" y="6421744"/>
            <a:ext cx="2272706" cy="184259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6A2DDE-93DB-8E8D-F4BD-0982B2847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EE8A98-25DD-3096-9994-FA4DB605B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1552453"/>
            <a:ext cx="10922000" cy="1222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You can get this document in other languages, large print, braille or a format you prefer free of charge. Contact [Program Contact name] at [email] or [phone number] (voice/text). We accept all relay calls.</a:t>
            </a:r>
          </a:p>
        </p:txBody>
      </p:sp>
    </p:spTree>
    <p:extLst>
      <p:ext uri="{BB962C8B-B14F-4D97-AF65-F5344CB8AC3E}">
        <p14:creationId xmlns:p14="http://schemas.microsoft.com/office/powerpoint/2010/main" val="133968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097E9-A1CC-2882-18B2-64793E1D1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51810"/>
            <a:ext cx="12191999" cy="402485"/>
          </a:xfrm>
          <a:prstGeom prst="rect">
            <a:avLst/>
          </a:prstGeom>
          <a:solidFill>
            <a:srgbClr val="EC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022ECB-3342-CFB8-441A-07078BC2D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05798" y="2740216"/>
            <a:ext cx="5236186" cy="3914775"/>
          </a:xfrm>
          <a:custGeom>
            <a:avLst/>
            <a:gdLst>
              <a:gd name="connsiteX0" fmla="*/ 2618093 w 5236186"/>
              <a:gd name="connsiteY0" fmla="*/ 0 h 3914775"/>
              <a:gd name="connsiteX1" fmla="*/ 5236186 w 5236186"/>
              <a:gd name="connsiteY1" fmla="*/ 2579674 h 3914775"/>
              <a:gd name="connsiteX2" fmla="*/ 4920196 w 5236186"/>
              <a:gd name="connsiteY2" fmla="*/ 3809300 h 3914775"/>
              <a:gd name="connsiteX3" fmla="*/ 4855165 w 5236186"/>
              <a:gd name="connsiteY3" fmla="*/ 3914775 h 3914775"/>
              <a:gd name="connsiteX4" fmla="*/ 381022 w 5236186"/>
              <a:gd name="connsiteY4" fmla="*/ 3914775 h 3914775"/>
              <a:gd name="connsiteX5" fmla="*/ 315990 w 5236186"/>
              <a:gd name="connsiteY5" fmla="*/ 3809300 h 3914775"/>
              <a:gd name="connsiteX6" fmla="*/ 0 w 5236186"/>
              <a:gd name="connsiteY6" fmla="*/ 2579674 h 3914775"/>
              <a:gd name="connsiteX7" fmla="*/ 2618093 w 5236186"/>
              <a:gd name="connsiteY7" fmla="*/ 0 h 39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6186" h="3914775">
                <a:moveTo>
                  <a:pt x="2618093" y="0"/>
                </a:moveTo>
                <a:cubicBezTo>
                  <a:pt x="4064026" y="0"/>
                  <a:pt x="5236186" y="1154959"/>
                  <a:pt x="5236186" y="2579674"/>
                </a:cubicBezTo>
                <a:cubicBezTo>
                  <a:pt x="5236186" y="3024898"/>
                  <a:pt x="5121717" y="3443778"/>
                  <a:pt x="4920196" y="3809300"/>
                </a:cubicBezTo>
                <a:lnTo>
                  <a:pt x="4855165" y="3914775"/>
                </a:lnTo>
                <a:lnTo>
                  <a:pt x="381022" y="3914775"/>
                </a:lnTo>
                <a:lnTo>
                  <a:pt x="315990" y="3809300"/>
                </a:lnTo>
                <a:cubicBezTo>
                  <a:pt x="114469" y="3443778"/>
                  <a:pt x="0" y="3024898"/>
                  <a:pt x="0" y="2579674"/>
                </a:cubicBezTo>
                <a:cubicBezTo>
                  <a:pt x="0" y="1154959"/>
                  <a:pt x="1172160" y="0"/>
                  <a:pt x="2618093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A1064-136C-F793-9715-66DBBC4B1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93802"/>
            <a:ext cx="12192000" cy="2264198"/>
          </a:xfrm>
          <a:prstGeom prst="rect">
            <a:avLst/>
          </a:pr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4783023"/>
            <a:ext cx="10299032" cy="1529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155" y="4260152"/>
            <a:ext cx="3026779" cy="351403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Picture Placeholder 27" descr="Add image description">
            <a:extLst>
              <a:ext uri="{FF2B5EF4-FFF2-40B4-BE49-F238E27FC236}">
                <a16:creationId xmlns:a16="http://schemas.microsoft.com/office/drawing/2014/main" id="{463C9382-55E5-46B5-998C-24B74D7AB3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191" y="303740"/>
            <a:ext cx="11568075" cy="3954861"/>
          </a:xfrm>
          <a:custGeom>
            <a:avLst/>
            <a:gdLst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0 w 11568075"/>
              <a:gd name="connsiteY3" fmla="*/ 3959647 h 3959647"/>
              <a:gd name="connsiteX4" fmla="*/ 0 w 11568075"/>
              <a:gd name="connsiteY4" fmla="*/ 0 h 3959647"/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0 w 11568075"/>
              <a:gd name="connsiteY3" fmla="*/ 3959647 h 3959647"/>
              <a:gd name="connsiteX4" fmla="*/ 0 w 11568075"/>
              <a:gd name="connsiteY4" fmla="*/ 0 h 3959647"/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11568075 w 11568075"/>
              <a:gd name="connsiteY3" fmla="*/ 3959647 h 3959647"/>
              <a:gd name="connsiteX4" fmla="*/ 0 w 11568075"/>
              <a:gd name="connsiteY4" fmla="*/ 3959647 h 3959647"/>
              <a:gd name="connsiteX5" fmla="*/ 0 w 11568075"/>
              <a:gd name="connsiteY5" fmla="*/ 0 h 3959647"/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11568075 w 11568075"/>
              <a:gd name="connsiteY3" fmla="*/ 3959647 h 3959647"/>
              <a:gd name="connsiteX4" fmla="*/ 8769759 w 11568075"/>
              <a:gd name="connsiteY4" fmla="*/ 3944350 h 3959647"/>
              <a:gd name="connsiteX5" fmla="*/ 0 w 11568075"/>
              <a:gd name="connsiteY5" fmla="*/ 3959647 h 3959647"/>
              <a:gd name="connsiteX6" fmla="*/ 0 w 11568075"/>
              <a:gd name="connsiteY6" fmla="*/ 0 h 3959647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769759 w 11568075"/>
              <a:gd name="connsiteY4" fmla="*/ 3944350 h 3974944"/>
              <a:gd name="connsiteX5" fmla="*/ 3219859 w 11568075"/>
              <a:gd name="connsiteY5" fmla="*/ 3974944 h 3974944"/>
              <a:gd name="connsiteX6" fmla="*/ 0 w 11568075"/>
              <a:gd name="connsiteY6" fmla="*/ 3959647 h 3974944"/>
              <a:gd name="connsiteX7" fmla="*/ 0 w 11568075"/>
              <a:gd name="connsiteY7" fmla="*/ 0 h 3974944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769759 w 11568075"/>
              <a:gd name="connsiteY4" fmla="*/ 3944350 h 3990241"/>
              <a:gd name="connsiteX5" fmla="*/ 5797959 w 11568075"/>
              <a:gd name="connsiteY5" fmla="*/ 3990241 h 3990241"/>
              <a:gd name="connsiteX6" fmla="*/ 321985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769759 w 11568075"/>
              <a:gd name="connsiteY4" fmla="*/ 3944350 h 3990241"/>
              <a:gd name="connsiteX5" fmla="*/ 5797959 w 11568075"/>
              <a:gd name="connsiteY5" fmla="*/ 3990241 h 3990241"/>
              <a:gd name="connsiteX6" fmla="*/ 337860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160159 w 11568075"/>
              <a:gd name="connsiteY4" fmla="*/ 3950757 h 3990241"/>
              <a:gd name="connsiteX5" fmla="*/ 5797959 w 11568075"/>
              <a:gd name="connsiteY5" fmla="*/ 3990241 h 3990241"/>
              <a:gd name="connsiteX6" fmla="*/ 337860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166509 w 11568075"/>
              <a:gd name="connsiteY4" fmla="*/ 3963571 h 3990241"/>
              <a:gd name="connsiteX5" fmla="*/ 5797959 w 11568075"/>
              <a:gd name="connsiteY5" fmla="*/ 3990241 h 3990241"/>
              <a:gd name="connsiteX6" fmla="*/ 337860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48312 w 11568075"/>
              <a:gd name="connsiteY4" fmla="*/ 3968144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58976 w 11568075"/>
              <a:gd name="connsiteY3" fmla="*/ 3973364 h 3974944"/>
              <a:gd name="connsiteX4" fmla="*/ 8148312 w 11568075"/>
              <a:gd name="connsiteY4" fmla="*/ 3968144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58976 w 11568075"/>
              <a:gd name="connsiteY3" fmla="*/ 3973364 h 3974944"/>
              <a:gd name="connsiteX4" fmla="*/ 8148312 w 11568075"/>
              <a:gd name="connsiteY4" fmla="*/ 3968144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4550 w 11568075"/>
              <a:gd name="connsiteY7" fmla="*/ 3973364 h 3974944"/>
              <a:gd name="connsiteX8" fmla="*/ 0 w 11568075"/>
              <a:gd name="connsiteY8" fmla="*/ 0 h 397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8075" h="3974944">
                <a:moveTo>
                  <a:pt x="0" y="0"/>
                </a:moveTo>
                <a:lnTo>
                  <a:pt x="11568075" y="0"/>
                </a:lnTo>
                <a:lnTo>
                  <a:pt x="11568075" y="3959647"/>
                </a:lnTo>
                <a:lnTo>
                  <a:pt x="11558976" y="3973364"/>
                </a:lnTo>
                <a:lnTo>
                  <a:pt x="8148312" y="3968144"/>
                </a:lnTo>
                <a:cubicBezTo>
                  <a:pt x="8010729" y="3663100"/>
                  <a:pt x="7370642" y="2488566"/>
                  <a:pt x="5753509" y="2471828"/>
                </a:cubicBezTo>
                <a:cubicBezTo>
                  <a:pt x="4212576" y="2505170"/>
                  <a:pt x="3579692" y="3595635"/>
                  <a:pt x="3378609" y="3974944"/>
                </a:cubicBezTo>
                <a:lnTo>
                  <a:pt x="4550" y="3973364"/>
                </a:lnTo>
                <a:cubicBezTo>
                  <a:pt x="3033" y="2648909"/>
                  <a:pt x="1517" y="13244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 descr="Oregon Health Authority Logo">
            <a:extLst>
              <a:ext uri="{FF2B5EF4-FFF2-40B4-BE49-F238E27FC236}">
                <a16:creationId xmlns:a16="http://schemas.microsoft.com/office/drawing/2014/main" id="{0DF777F8-DF81-DB00-8122-B157AF2F8E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74" y="3613738"/>
            <a:ext cx="2510050" cy="8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5BBEF0-E11C-4C7E-9A99-6668D89C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A68A-88C4-45FA-A8E4-D83C1B88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29397"/>
            <a:ext cx="10922000" cy="4654677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ACE33-3C9C-96D9-AD6F-7B105A24A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FF79EF-8241-3B58-DAB2-10DD767C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5BBEF0-E11C-4C7E-9A99-6668D89C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A68A-88C4-45FA-A8E4-D83C1B88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29397"/>
            <a:ext cx="10922000" cy="46546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F6D61-37AE-3FCB-A585-A200D975D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75334-1D16-7DB6-F0FD-5A989E419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95FE489-255B-2F64-1471-EBA182D07D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84" y="3985901"/>
            <a:ext cx="10299032" cy="23794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Section/Transition Slide 1</a:t>
            </a:r>
          </a:p>
        </p:txBody>
      </p:sp>
      <p:sp>
        <p:nvSpPr>
          <p:cNvPr id="14" name="Picture Placeholder 9" descr="Add image description">
            <a:extLst>
              <a:ext uri="{FF2B5EF4-FFF2-40B4-BE49-F238E27FC236}">
                <a16:creationId xmlns:a16="http://schemas.microsoft.com/office/drawing/2014/main" id="{509CB15F-F41C-0BC0-5413-49E6432143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6380" y="2055783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 descr="Add image description">
            <a:extLst>
              <a:ext uri="{FF2B5EF4-FFF2-40B4-BE49-F238E27FC236}">
                <a16:creationId xmlns:a16="http://schemas.microsoft.com/office/drawing/2014/main" id="{09DC628C-DC25-BF64-56A6-A9B05019E1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8941" y="2056022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 descr="Add image description">
            <a:extLst>
              <a:ext uri="{FF2B5EF4-FFF2-40B4-BE49-F238E27FC236}">
                <a16:creationId xmlns:a16="http://schemas.microsoft.com/office/drawing/2014/main" id="{ACA2A5F4-FE2E-7744-DE6C-DD413AA81B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41502" y="2056260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 descr="Oregon Health Authority Logo">
            <a:extLst>
              <a:ext uri="{FF2B5EF4-FFF2-40B4-BE49-F238E27FC236}">
                <a16:creationId xmlns:a16="http://schemas.microsoft.com/office/drawing/2014/main" id="{23FF35BD-9A83-E913-5004-F5A493327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7" y="619897"/>
            <a:ext cx="3042068" cy="9963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75CDC-4DCE-C088-CD99-85F7FFF4DA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53263D-1FF9-B4E5-81A0-BE4658180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069495"/>
            <a:ext cx="12191999" cy="533401"/>
          </a:xfrm>
          <a:custGeom>
            <a:avLst/>
            <a:gdLst>
              <a:gd name="connsiteX0" fmla="*/ 7778841 w 12191999"/>
              <a:gd name="connsiteY0" fmla="*/ 0 h 533401"/>
              <a:gd name="connsiteX1" fmla="*/ 12191999 w 12191999"/>
              <a:gd name="connsiteY1" fmla="*/ 0 h 533401"/>
              <a:gd name="connsiteX2" fmla="*/ 12191999 w 12191999"/>
              <a:gd name="connsiteY2" fmla="*/ 533401 h 533401"/>
              <a:gd name="connsiteX3" fmla="*/ 7730753 w 12191999"/>
              <a:gd name="connsiteY3" fmla="*/ 533401 h 533401"/>
              <a:gd name="connsiteX4" fmla="*/ 7744993 w 12191999"/>
              <a:gd name="connsiteY4" fmla="*/ 507166 h 533401"/>
              <a:gd name="connsiteX5" fmla="*/ 7807196 w 12191999"/>
              <a:gd name="connsiteY5" fmla="*/ 199064 h 533401"/>
              <a:gd name="connsiteX6" fmla="*/ 7791115 w 12191999"/>
              <a:gd name="connsiteY6" fmla="*/ 39542 h 533401"/>
              <a:gd name="connsiteX7" fmla="*/ 0 w 12191999"/>
              <a:gd name="connsiteY7" fmla="*/ 0 h 533401"/>
              <a:gd name="connsiteX8" fmla="*/ 4441397 w 12191999"/>
              <a:gd name="connsiteY8" fmla="*/ 0 h 533401"/>
              <a:gd name="connsiteX9" fmla="*/ 4429123 w 12191999"/>
              <a:gd name="connsiteY9" fmla="*/ 39542 h 533401"/>
              <a:gd name="connsiteX10" fmla="*/ 4413041 w 12191999"/>
              <a:gd name="connsiteY10" fmla="*/ 199064 h 533401"/>
              <a:gd name="connsiteX11" fmla="*/ 4475244 w 12191999"/>
              <a:gd name="connsiteY11" fmla="*/ 507166 h 533401"/>
              <a:gd name="connsiteX12" fmla="*/ 4489484 w 12191999"/>
              <a:gd name="connsiteY12" fmla="*/ 533401 h 533401"/>
              <a:gd name="connsiteX13" fmla="*/ 0 w 12191999"/>
              <a:gd name="connsiteY13" fmla="*/ 533401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533401">
                <a:moveTo>
                  <a:pt x="7778841" y="0"/>
                </a:moveTo>
                <a:lnTo>
                  <a:pt x="12191999" y="0"/>
                </a:lnTo>
                <a:lnTo>
                  <a:pt x="12191999" y="533401"/>
                </a:lnTo>
                <a:lnTo>
                  <a:pt x="7730753" y="533401"/>
                </a:lnTo>
                <a:lnTo>
                  <a:pt x="7744993" y="507166"/>
                </a:lnTo>
                <a:cubicBezTo>
                  <a:pt x="7785047" y="412468"/>
                  <a:pt x="7807196" y="308353"/>
                  <a:pt x="7807196" y="199064"/>
                </a:cubicBezTo>
                <a:cubicBezTo>
                  <a:pt x="7807196" y="144420"/>
                  <a:pt x="7801659" y="91069"/>
                  <a:pt x="7791115" y="39542"/>
                </a:cubicBezTo>
                <a:close/>
                <a:moveTo>
                  <a:pt x="0" y="0"/>
                </a:moveTo>
                <a:lnTo>
                  <a:pt x="4441397" y="0"/>
                </a:lnTo>
                <a:lnTo>
                  <a:pt x="4429123" y="39542"/>
                </a:lnTo>
                <a:cubicBezTo>
                  <a:pt x="4418579" y="91069"/>
                  <a:pt x="4413041" y="144420"/>
                  <a:pt x="4413041" y="199064"/>
                </a:cubicBezTo>
                <a:cubicBezTo>
                  <a:pt x="4413041" y="308353"/>
                  <a:pt x="4435190" y="412468"/>
                  <a:pt x="4475244" y="507166"/>
                </a:cubicBezTo>
                <a:lnTo>
                  <a:pt x="4489484" y="533401"/>
                </a:lnTo>
                <a:lnTo>
                  <a:pt x="0" y="533401"/>
                </a:ln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7412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C50667-808E-ACC9-B3BD-E4713FBB2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84" y="3413938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Section/Transition Slide 2</a:t>
            </a:r>
          </a:p>
        </p:txBody>
      </p:sp>
      <p:pic>
        <p:nvPicPr>
          <p:cNvPr id="8" name="Picture 7" descr="Oregon Health Authority Logo">
            <a:extLst>
              <a:ext uri="{FF2B5EF4-FFF2-40B4-BE49-F238E27FC236}">
                <a16:creationId xmlns:a16="http://schemas.microsoft.com/office/drawing/2014/main" id="{900FDBF4-91EE-4271-1C49-F05CE2176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11" y="925681"/>
            <a:ext cx="5342130" cy="1749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26B29-4A8A-C616-41AC-00F085530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CC09E6-FD23-1D3A-6232-CC56144B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37" y="1714801"/>
            <a:ext cx="12192737" cy="933949"/>
          </a:xfrm>
          <a:custGeom>
            <a:avLst/>
            <a:gdLst>
              <a:gd name="connsiteX0" fmla="*/ 9151699 w 12192000"/>
              <a:gd name="connsiteY0" fmla="*/ 0 h 931130"/>
              <a:gd name="connsiteX1" fmla="*/ 12192000 w 12192000"/>
              <a:gd name="connsiteY1" fmla="*/ 0 h 931130"/>
              <a:gd name="connsiteX2" fmla="*/ 12192000 w 12192000"/>
              <a:gd name="connsiteY2" fmla="*/ 931130 h 931130"/>
              <a:gd name="connsiteX3" fmla="*/ 9079495 w 12192000"/>
              <a:gd name="connsiteY3" fmla="*/ 931130 h 931130"/>
              <a:gd name="connsiteX4" fmla="*/ 9092191 w 12192000"/>
              <a:gd name="connsiteY4" fmla="*/ 904776 h 931130"/>
              <a:gd name="connsiteX5" fmla="*/ 9202875 w 12192000"/>
              <a:gd name="connsiteY5" fmla="*/ 356536 h 931130"/>
              <a:gd name="connsiteX6" fmla="*/ 9174260 w 12192000"/>
              <a:gd name="connsiteY6" fmla="*/ 72680 h 931130"/>
              <a:gd name="connsiteX7" fmla="*/ 0 w 12192000"/>
              <a:gd name="connsiteY7" fmla="*/ 0 h 931130"/>
              <a:gd name="connsiteX8" fmla="*/ 3213648 w 12192000"/>
              <a:gd name="connsiteY8" fmla="*/ 0 h 931130"/>
              <a:gd name="connsiteX9" fmla="*/ 3191086 w 12192000"/>
              <a:gd name="connsiteY9" fmla="*/ 72680 h 931130"/>
              <a:gd name="connsiteX10" fmla="*/ 3162471 w 12192000"/>
              <a:gd name="connsiteY10" fmla="*/ 356536 h 931130"/>
              <a:gd name="connsiteX11" fmla="*/ 3273156 w 12192000"/>
              <a:gd name="connsiteY11" fmla="*/ 904776 h 931130"/>
              <a:gd name="connsiteX12" fmla="*/ 3285851 w 12192000"/>
              <a:gd name="connsiteY12" fmla="*/ 931130 h 931130"/>
              <a:gd name="connsiteX13" fmla="*/ 0 w 12192000"/>
              <a:gd name="connsiteY13" fmla="*/ 931130 h 931130"/>
              <a:gd name="connsiteX0" fmla="*/ 9151699 w 12192000"/>
              <a:gd name="connsiteY0" fmla="*/ 6350 h 937480"/>
              <a:gd name="connsiteX1" fmla="*/ 12192000 w 12192000"/>
              <a:gd name="connsiteY1" fmla="*/ 6350 h 937480"/>
              <a:gd name="connsiteX2" fmla="*/ 12192000 w 12192000"/>
              <a:gd name="connsiteY2" fmla="*/ 937480 h 937480"/>
              <a:gd name="connsiteX3" fmla="*/ 9079495 w 12192000"/>
              <a:gd name="connsiteY3" fmla="*/ 937480 h 937480"/>
              <a:gd name="connsiteX4" fmla="*/ 9092191 w 12192000"/>
              <a:gd name="connsiteY4" fmla="*/ 911126 h 937480"/>
              <a:gd name="connsiteX5" fmla="*/ 9202875 w 12192000"/>
              <a:gd name="connsiteY5" fmla="*/ 362886 h 937480"/>
              <a:gd name="connsiteX6" fmla="*/ 9174260 w 12192000"/>
              <a:gd name="connsiteY6" fmla="*/ 79030 h 937480"/>
              <a:gd name="connsiteX7" fmla="*/ 9151699 w 12192000"/>
              <a:gd name="connsiteY7" fmla="*/ 6350 h 937480"/>
              <a:gd name="connsiteX8" fmla="*/ 38100 w 12192000"/>
              <a:gd name="connsiteY8" fmla="*/ 0 h 937480"/>
              <a:gd name="connsiteX9" fmla="*/ 3213648 w 12192000"/>
              <a:gd name="connsiteY9" fmla="*/ 6350 h 937480"/>
              <a:gd name="connsiteX10" fmla="*/ 3191086 w 12192000"/>
              <a:gd name="connsiteY10" fmla="*/ 79030 h 937480"/>
              <a:gd name="connsiteX11" fmla="*/ 3162471 w 12192000"/>
              <a:gd name="connsiteY11" fmla="*/ 362886 h 937480"/>
              <a:gd name="connsiteX12" fmla="*/ 3273156 w 12192000"/>
              <a:gd name="connsiteY12" fmla="*/ 911126 h 937480"/>
              <a:gd name="connsiteX13" fmla="*/ 3285851 w 12192000"/>
              <a:gd name="connsiteY13" fmla="*/ 937480 h 937480"/>
              <a:gd name="connsiteX14" fmla="*/ 0 w 12192000"/>
              <a:gd name="connsiteY14" fmla="*/ 937480 h 937480"/>
              <a:gd name="connsiteX15" fmla="*/ 38100 w 12192000"/>
              <a:gd name="connsiteY15" fmla="*/ 0 h 937480"/>
              <a:gd name="connsiteX0" fmla="*/ 9113599 w 12153900"/>
              <a:gd name="connsiteY0" fmla="*/ 6350 h 937480"/>
              <a:gd name="connsiteX1" fmla="*/ 12153900 w 12153900"/>
              <a:gd name="connsiteY1" fmla="*/ 6350 h 937480"/>
              <a:gd name="connsiteX2" fmla="*/ 12153900 w 12153900"/>
              <a:gd name="connsiteY2" fmla="*/ 937480 h 937480"/>
              <a:gd name="connsiteX3" fmla="*/ 9041395 w 12153900"/>
              <a:gd name="connsiteY3" fmla="*/ 937480 h 937480"/>
              <a:gd name="connsiteX4" fmla="*/ 9054091 w 12153900"/>
              <a:gd name="connsiteY4" fmla="*/ 911126 h 937480"/>
              <a:gd name="connsiteX5" fmla="*/ 9164775 w 12153900"/>
              <a:gd name="connsiteY5" fmla="*/ 362886 h 937480"/>
              <a:gd name="connsiteX6" fmla="*/ 9136160 w 12153900"/>
              <a:gd name="connsiteY6" fmla="*/ 79030 h 937480"/>
              <a:gd name="connsiteX7" fmla="*/ 9113599 w 12153900"/>
              <a:gd name="connsiteY7" fmla="*/ 6350 h 937480"/>
              <a:gd name="connsiteX8" fmla="*/ 0 w 12153900"/>
              <a:gd name="connsiteY8" fmla="*/ 0 h 937480"/>
              <a:gd name="connsiteX9" fmla="*/ 3175548 w 12153900"/>
              <a:gd name="connsiteY9" fmla="*/ 6350 h 937480"/>
              <a:gd name="connsiteX10" fmla="*/ 3152986 w 12153900"/>
              <a:gd name="connsiteY10" fmla="*/ 79030 h 937480"/>
              <a:gd name="connsiteX11" fmla="*/ 3124371 w 12153900"/>
              <a:gd name="connsiteY11" fmla="*/ 362886 h 937480"/>
              <a:gd name="connsiteX12" fmla="*/ 3235056 w 12153900"/>
              <a:gd name="connsiteY12" fmla="*/ 911126 h 937480"/>
              <a:gd name="connsiteX13" fmla="*/ 3247751 w 12153900"/>
              <a:gd name="connsiteY13" fmla="*/ 937480 h 937480"/>
              <a:gd name="connsiteX14" fmla="*/ 12700 w 12153900"/>
              <a:gd name="connsiteY14" fmla="*/ 931130 h 937480"/>
              <a:gd name="connsiteX15" fmla="*/ 0 w 12153900"/>
              <a:gd name="connsiteY15" fmla="*/ 0 h 937480"/>
              <a:gd name="connsiteX0" fmla="*/ 9119949 w 12160250"/>
              <a:gd name="connsiteY0" fmla="*/ 6350 h 937480"/>
              <a:gd name="connsiteX1" fmla="*/ 12160250 w 12160250"/>
              <a:gd name="connsiteY1" fmla="*/ 6350 h 937480"/>
              <a:gd name="connsiteX2" fmla="*/ 12160250 w 12160250"/>
              <a:gd name="connsiteY2" fmla="*/ 937480 h 937480"/>
              <a:gd name="connsiteX3" fmla="*/ 9047745 w 12160250"/>
              <a:gd name="connsiteY3" fmla="*/ 937480 h 937480"/>
              <a:gd name="connsiteX4" fmla="*/ 9060441 w 12160250"/>
              <a:gd name="connsiteY4" fmla="*/ 911126 h 937480"/>
              <a:gd name="connsiteX5" fmla="*/ 9171125 w 12160250"/>
              <a:gd name="connsiteY5" fmla="*/ 362886 h 937480"/>
              <a:gd name="connsiteX6" fmla="*/ 9142510 w 12160250"/>
              <a:gd name="connsiteY6" fmla="*/ 79030 h 937480"/>
              <a:gd name="connsiteX7" fmla="*/ 9119949 w 12160250"/>
              <a:gd name="connsiteY7" fmla="*/ 6350 h 937480"/>
              <a:gd name="connsiteX8" fmla="*/ 6350 w 12160250"/>
              <a:gd name="connsiteY8" fmla="*/ 0 h 937480"/>
              <a:gd name="connsiteX9" fmla="*/ 3181898 w 12160250"/>
              <a:gd name="connsiteY9" fmla="*/ 6350 h 937480"/>
              <a:gd name="connsiteX10" fmla="*/ 3159336 w 12160250"/>
              <a:gd name="connsiteY10" fmla="*/ 79030 h 937480"/>
              <a:gd name="connsiteX11" fmla="*/ 3130721 w 12160250"/>
              <a:gd name="connsiteY11" fmla="*/ 362886 h 937480"/>
              <a:gd name="connsiteX12" fmla="*/ 3241406 w 12160250"/>
              <a:gd name="connsiteY12" fmla="*/ 911126 h 937480"/>
              <a:gd name="connsiteX13" fmla="*/ 3254101 w 12160250"/>
              <a:gd name="connsiteY13" fmla="*/ 937480 h 937480"/>
              <a:gd name="connsiteX14" fmla="*/ 0 w 12160250"/>
              <a:gd name="connsiteY14" fmla="*/ 931130 h 937480"/>
              <a:gd name="connsiteX15" fmla="*/ 6350 w 12160250"/>
              <a:gd name="connsiteY15" fmla="*/ 0 h 937480"/>
              <a:gd name="connsiteX0" fmla="*/ 9127722 w 12168023"/>
              <a:gd name="connsiteY0" fmla="*/ 2819 h 933949"/>
              <a:gd name="connsiteX1" fmla="*/ 12168023 w 12168023"/>
              <a:gd name="connsiteY1" fmla="*/ 2819 h 933949"/>
              <a:gd name="connsiteX2" fmla="*/ 12168023 w 12168023"/>
              <a:gd name="connsiteY2" fmla="*/ 933949 h 933949"/>
              <a:gd name="connsiteX3" fmla="*/ 9055518 w 12168023"/>
              <a:gd name="connsiteY3" fmla="*/ 933949 h 933949"/>
              <a:gd name="connsiteX4" fmla="*/ 9068214 w 12168023"/>
              <a:gd name="connsiteY4" fmla="*/ 907595 h 933949"/>
              <a:gd name="connsiteX5" fmla="*/ 9178898 w 12168023"/>
              <a:gd name="connsiteY5" fmla="*/ 359355 h 933949"/>
              <a:gd name="connsiteX6" fmla="*/ 9150283 w 12168023"/>
              <a:gd name="connsiteY6" fmla="*/ 75499 h 933949"/>
              <a:gd name="connsiteX7" fmla="*/ 9127722 w 12168023"/>
              <a:gd name="connsiteY7" fmla="*/ 2819 h 933949"/>
              <a:gd name="connsiteX8" fmla="*/ 0 w 12168023"/>
              <a:gd name="connsiteY8" fmla="*/ 0 h 933949"/>
              <a:gd name="connsiteX9" fmla="*/ 3189671 w 12168023"/>
              <a:gd name="connsiteY9" fmla="*/ 2819 h 933949"/>
              <a:gd name="connsiteX10" fmla="*/ 3167109 w 12168023"/>
              <a:gd name="connsiteY10" fmla="*/ 75499 h 933949"/>
              <a:gd name="connsiteX11" fmla="*/ 3138494 w 12168023"/>
              <a:gd name="connsiteY11" fmla="*/ 359355 h 933949"/>
              <a:gd name="connsiteX12" fmla="*/ 3249179 w 12168023"/>
              <a:gd name="connsiteY12" fmla="*/ 907595 h 933949"/>
              <a:gd name="connsiteX13" fmla="*/ 3261874 w 12168023"/>
              <a:gd name="connsiteY13" fmla="*/ 933949 h 933949"/>
              <a:gd name="connsiteX14" fmla="*/ 7773 w 12168023"/>
              <a:gd name="connsiteY14" fmla="*/ 927599 h 933949"/>
              <a:gd name="connsiteX15" fmla="*/ 0 w 12168023"/>
              <a:gd name="connsiteY15" fmla="*/ 0 h 933949"/>
              <a:gd name="connsiteX0" fmla="*/ 9120661 w 12160962"/>
              <a:gd name="connsiteY0" fmla="*/ 2819 h 933949"/>
              <a:gd name="connsiteX1" fmla="*/ 12160962 w 12160962"/>
              <a:gd name="connsiteY1" fmla="*/ 2819 h 933949"/>
              <a:gd name="connsiteX2" fmla="*/ 12160962 w 12160962"/>
              <a:gd name="connsiteY2" fmla="*/ 933949 h 933949"/>
              <a:gd name="connsiteX3" fmla="*/ 9048457 w 12160962"/>
              <a:gd name="connsiteY3" fmla="*/ 933949 h 933949"/>
              <a:gd name="connsiteX4" fmla="*/ 9061153 w 12160962"/>
              <a:gd name="connsiteY4" fmla="*/ 907595 h 933949"/>
              <a:gd name="connsiteX5" fmla="*/ 9171837 w 12160962"/>
              <a:gd name="connsiteY5" fmla="*/ 359355 h 933949"/>
              <a:gd name="connsiteX6" fmla="*/ 9143222 w 12160962"/>
              <a:gd name="connsiteY6" fmla="*/ 75499 h 933949"/>
              <a:gd name="connsiteX7" fmla="*/ 9120661 w 12160962"/>
              <a:gd name="connsiteY7" fmla="*/ 2819 h 933949"/>
              <a:gd name="connsiteX8" fmla="*/ 0 w 12160962"/>
              <a:gd name="connsiteY8" fmla="*/ 0 h 933949"/>
              <a:gd name="connsiteX9" fmla="*/ 3182610 w 12160962"/>
              <a:gd name="connsiteY9" fmla="*/ 2819 h 933949"/>
              <a:gd name="connsiteX10" fmla="*/ 3160048 w 12160962"/>
              <a:gd name="connsiteY10" fmla="*/ 75499 h 933949"/>
              <a:gd name="connsiteX11" fmla="*/ 3131433 w 12160962"/>
              <a:gd name="connsiteY11" fmla="*/ 359355 h 933949"/>
              <a:gd name="connsiteX12" fmla="*/ 3242118 w 12160962"/>
              <a:gd name="connsiteY12" fmla="*/ 907595 h 933949"/>
              <a:gd name="connsiteX13" fmla="*/ 3254813 w 12160962"/>
              <a:gd name="connsiteY13" fmla="*/ 933949 h 933949"/>
              <a:gd name="connsiteX14" fmla="*/ 712 w 12160962"/>
              <a:gd name="connsiteY14" fmla="*/ 927599 h 933949"/>
              <a:gd name="connsiteX15" fmla="*/ 0 w 12160962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60962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89206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737" h="933949">
                <a:moveTo>
                  <a:pt x="9120661" y="2819"/>
                </a:moveTo>
                <a:lnTo>
                  <a:pt x="12192737" y="2819"/>
                </a:lnTo>
                <a:lnTo>
                  <a:pt x="12189206" y="933949"/>
                </a:lnTo>
                <a:lnTo>
                  <a:pt x="9048457" y="933949"/>
                </a:lnTo>
                <a:lnTo>
                  <a:pt x="9061153" y="907595"/>
                </a:lnTo>
                <a:cubicBezTo>
                  <a:pt x="9132425" y="739088"/>
                  <a:pt x="9171837" y="553824"/>
                  <a:pt x="9171837" y="359355"/>
                </a:cubicBezTo>
                <a:cubicBezTo>
                  <a:pt x="9171837" y="262121"/>
                  <a:pt x="9161984" y="167187"/>
                  <a:pt x="9143222" y="75499"/>
                </a:cubicBezTo>
                <a:lnTo>
                  <a:pt x="9120661" y="2819"/>
                </a:lnTo>
                <a:close/>
                <a:moveTo>
                  <a:pt x="0" y="0"/>
                </a:moveTo>
                <a:lnTo>
                  <a:pt x="3182610" y="2819"/>
                </a:lnTo>
                <a:lnTo>
                  <a:pt x="3160048" y="75499"/>
                </a:lnTo>
                <a:cubicBezTo>
                  <a:pt x="3141286" y="167187"/>
                  <a:pt x="3131433" y="262121"/>
                  <a:pt x="3131433" y="359355"/>
                </a:cubicBezTo>
                <a:cubicBezTo>
                  <a:pt x="3131433" y="553824"/>
                  <a:pt x="3170845" y="739088"/>
                  <a:pt x="3242118" y="907595"/>
                </a:cubicBezTo>
                <a:lnTo>
                  <a:pt x="3254813" y="933949"/>
                </a:lnTo>
                <a:lnTo>
                  <a:pt x="712" y="927599"/>
                </a:lnTo>
                <a:cubicBezTo>
                  <a:pt x="712" y="617222"/>
                  <a:pt x="0" y="310377"/>
                  <a:pt x="0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38746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/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2F629B-4BD0-EC87-B20E-DFD8DCF67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2067" y="4251810"/>
            <a:ext cx="3390178" cy="341992"/>
          </a:xfrm>
          <a:custGeom>
            <a:avLst/>
            <a:gdLst>
              <a:gd name="connsiteX0" fmla="*/ 0 w 3390178"/>
              <a:gd name="connsiteY0" fmla="*/ 0 h 341992"/>
              <a:gd name="connsiteX1" fmla="*/ 3390178 w 3390178"/>
              <a:gd name="connsiteY1" fmla="*/ 0 h 341992"/>
              <a:gd name="connsiteX2" fmla="*/ 3341235 w 3390178"/>
              <a:gd name="connsiteY2" fmla="*/ 107556 h 341992"/>
              <a:gd name="connsiteX3" fmla="*/ 3271435 w 3390178"/>
              <a:gd name="connsiteY3" fmla="*/ 300964 h 341992"/>
              <a:gd name="connsiteX4" fmla="*/ 3260729 w 3390178"/>
              <a:gd name="connsiteY4" fmla="*/ 341992 h 341992"/>
              <a:gd name="connsiteX5" fmla="*/ 0 w 3390178"/>
              <a:gd name="connsiteY5" fmla="*/ 341992 h 341992"/>
              <a:gd name="connsiteX6" fmla="*/ 0 w 3390178"/>
              <a:gd name="connsiteY6" fmla="*/ 0 h 3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178" h="341992">
                <a:moveTo>
                  <a:pt x="0" y="0"/>
                </a:moveTo>
                <a:lnTo>
                  <a:pt x="3390178" y="0"/>
                </a:lnTo>
                <a:lnTo>
                  <a:pt x="3341235" y="107556"/>
                </a:lnTo>
                <a:cubicBezTo>
                  <a:pt x="3315459" y="170825"/>
                  <a:pt x="3292153" y="235333"/>
                  <a:pt x="3271435" y="300964"/>
                </a:cubicBezTo>
                <a:lnTo>
                  <a:pt x="3260729" y="341992"/>
                </a:lnTo>
                <a:lnTo>
                  <a:pt x="0" y="341992"/>
                </a:lnTo>
                <a:lnTo>
                  <a:pt x="0" y="0"/>
                </a:lnTo>
                <a:close/>
              </a:path>
            </a:pathLst>
          </a:custGeom>
          <a:solidFill>
            <a:srgbClr val="EC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714AA6-C099-357F-6667-CF43613B1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05539" y="4251810"/>
            <a:ext cx="3417729" cy="341992"/>
          </a:xfrm>
          <a:custGeom>
            <a:avLst/>
            <a:gdLst>
              <a:gd name="connsiteX0" fmla="*/ 0 w 3417729"/>
              <a:gd name="connsiteY0" fmla="*/ 0 h 341992"/>
              <a:gd name="connsiteX1" fmla="*/ 3417729 w 3417729"/>
              <a:gd name="connsiteY1" fmla="*/ 0 h 341992"/>
              <a:gd name="connsiteX2" fmla="*/ 3417729 w 3417729"/>
              <a:gd name="connsiteY2" fmla="*/ 341992 h 341992"/>
              <a:gd name="connsiteX3" fmla="*/ 129448 w 3417729"/>
              <a:gd name="connsiteY3" fmla="*/ 341992 h 341992"/>
              <a:gd name="connsiteX4" fmla="*/ 118742 w 3417729"/>
              <a:gd name="connsiteY4" fmla="*/ 300964 h 341992"/>
              <a:gd name="connsiteX5" fmla="*/ 48942 w 3417729"/>
              <a:gd name="connsiteY5" fmla="*/ 107556 h 341992"/>
              <a:gd name="connsiteX6" fmla="*/ 0 w 3417729"/>
              <a:gd name="connsiteY6" fmla="*/ 0 h 3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7729" h="341992">
                <a:moveTo>
                  <a:pt x="0" y="0"/>
                </a:moveTo>
                <a:lnTo>
                  <a:pt x="3417729" y="0"/>
                </a:lnTo>
                <a:lnTo>
                  <a:pt x="3417729" y="341992"/>
                </a:lnTo>
                <a:lnTo>
                  <a:pt x="129448" y="341992"/>
                </a:lnTo>
                <a:lnTo>
                  <a:pt x="118742" y="300964"/>
                </a:lnTo>
                <a:cubicBezTo>
                  <a:pt x="98024" y="235333"/>
                  <a:pt x="74719" y="170825"/>
                  <a:pt x="48942" y="107556"/>
                </a:cubicBezTo>
                <a:lnTo>
                  <a:pt x="0" y="0"/>
                </a:lnTo>
                <a:close/>
              </a:path>
            </a:pathLst>
          </a:custGeom>
          <a:solidFill>
            <a:srgbClr val="EC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9A9AE11-7339-C029-902C-422978ACA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2067" y="2740216"/>
            <a:ext cx="11571200" cy="3914775"/>
          </a:xfrm>
          <a:custGeom>
            <a:avLst/>
            <a:gdLst>
              <a:gd name="connsiteX0" fmla="*/ 5771824 w 11571200"/>
              <a:gd name="connsiteY0" fmla="*/ 0 h 3914775"/>
              <a:gd name="connsiteX1" fmla="*/ 8272213 w 11571200"/>
              <a:gd name="connsiteY1" fmla="*/ 1812558 h 3914775"/>
              <a:gd name="connsiteX2" fmla="*/ 8282919 w 11571200"/>
              <a:gd name="connsiteY2" fmla="*/ 1853586 h 3914775"/>
              <a:gd name="connsiteX3" fmla="*/ 11571200 w 11571200"/>
              <a:gd name="connsiteY3" fmla="*/ 1853586 h 3914775"/>
              <a:gd name="connsiteX4" fmla="*/ 11571200 w 11571200"/>
              <a:gd name="connsiteY4" fmla="*/ 3914775 h 3914775"/>
              <a:gd name="connsiteX5" fmla="*/ 8008896 w 11571200"/>
              <a:gd name="connsiteY5" fmla="*/ 3914775 h 3914775"/>
              <a:gd name="connsiteX6" fmla="*/ 3534753 w 11571200"/>
              <a:gd name="connsiteY6" fmla="*/ 3914775 h 3914775"/>
              <a:gd name="connsiteX7" fmla="*/ 0 w 11571200"/>
              <a:gd name="connsiteY7" fmla="*/ 3914775 h 3914775"/>
              <a:gd name="connsiteX8" fmla="*/ 0 w 11571200"/>
              <a:gd name="connsiteY8" fmla="*/ 1853586 h 3914775"/>
              <a:gd name="connsiteX9" fmla="*/ 3260729 w 11571200"/>
              <a:gd name="connsiteY9" fmla="*/ 1853586 h 3914775"/>
              <a:gd name="connsiteX10" fmla="*/ 3271435 w 11571200"/>
              <a:gd name="connsiteY10" fmla="*/ 1812558 h 3914775"/>
              <a:gd name="connsiteX11" fmla="*/ 5771824 w 11571200"/>
              <a:gd name="connsiteY11" fmla="*/ 0 h 39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71200" h="3914775">
                <a:moveTo>
                  <a:pt x="5771824" y="0"/>
                </a:moveTo>
                <a:cubicBezTo>
                  <a:pt x="6946645" y="0"/>
                  <a:pt x="7940732" y="762454"/>
                  <a:pt x="8272213" y="1812558"/>
                </a:cubicBezTo>
                <a:lnTo>
                  <a:pt x="8282919" y="1853586"/>
                </a:lnTo>
                <a:lnTo>
                  <a:pt x="11571200" y="1853586"/>
                </a:lnTo>
                <a:lnTo>
                  <a:pt x="11571200" y="3914775"/>
                </a:lnTo>
                <a:lnTo>
                  <a:pt x="8008896" y="3914775"/>
                </a:lnTo>
                <a:lnTo>
                  <a:pt x="3534753" y="3914775"/>
                </a:lnTo>
                <a:lnTo>
                  <a:pt x="0" y="3914775"/>
                </a:lnTo>
                <a:lnTo>
                  <a:pt x="0" y="1853586"/>
                </a:lnTo>
                <a:lnTo>
                  <a:pt x="3260729" y="1853586"/>
                </a:lnTo>
                <a:lnTo>
                  <a:pt x="3271435" y="1812558"/>
                </a:lnTo>
                <a:cubicBezTo>
                  <a:pt x="3602916" y="762454"/>
                  <a:pt x="4597004" y="0"/>
                  <a:pt x="5771824" y="0"/>
                </a:cubicBezTo>
                <a:close/>
              </a:path>
            </a:pathLst>
          </a:custGeom>
          <a:solidFill>
            <a:srgbClr val="06427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178C44-1F5C-C7F5-93A0-D93ACB715F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84" y="4783023"/>
            <a:ext cx="10299032" cy="1529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00" b="1" baseline="0">
                <a:solidFill>
                  <a:srgbClr val="0642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Section/Transition Slide 3</a:t>
            </a:r>
          </a:p>
        </p:txBody>
      </p:sp>
      <p:sp>
        <p:nvSpPr>
          <p:cNvPr id="13" name="Picture Placeholder 27" descr="Add image description">
            <a:extLst>
              <a:ext uri="{FF2B5EF4-FFF2-40B4-BE49-F238E27FC236}">
                <a16:creationId xmlns:a16="http://schemas.microsoft.com/office/drawing/2014/main" id="{E242A173-743A-EE35-94F0-6711109454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191" y="303740"/>
            <a:ext cx="11568075" cy="3954861"/>
          </a:xfrm>
          <a:custGeom>
            <a:avLst/>
            <a:gdLst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0 w 11568075"/>
              <a:gd name="connsiteY3" fmla="*/ 3959647 h 3959647"/>
              <a:gd name="connsiteX4" fmla="*/ 0 w 11568075"/>
              <a:gd name="connsiteY4" fmla="*/ 0 h 3959647"/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0 w 11568075"/>
              <a:gd name="connsiteY3" fmla="*/ 3959647 h 3959647"/>
              <a:gd name="connsiteX4" fmla="*/ 0 w 11568075"/>
              <a:gd name="connsiteY4" fmla="*/ 0 h 3959647"/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11568075 w 11568075"/>
              <a:gd name="connsiteY3" fmla="*/ 3959647 h 3959647"/>
              <a:gd name="connsiteX4" fmla="*/ 0 w 11568075"/>
              <a:gd name="connsiteY4" fmla="*/ 3959647 h 3959647"/>
              <a:gd name="connsiteX5" fmla="*/ 0 w 11568075"/>
              <a:gd name="connsiteY5" fmla="*/ 0 h 3959647"/>
              <a:gd name="connsiteX0" fmla="*/ 0 w 11568075"/>
              <a:gd name="connsiteY0" fmla="*/ 0 h 3959647"/>
              <a:gd name="connsiteX1" fmla="*/ 11568075 w 11568075"/>
              <a:gd name="connsiteY1" fmla="*/ 0 h 3959647"/>
              <a:gd name="connsiteX2" fmla="*/ 11568075 w 11568075"/>
              <a:gd name="connsiteY2" fmla="*/ 3959647 h 3959647"/>
              <a:gd name="connsiteX3" fmla="*/ 11568075 w 11568075"/>
              <a:gd name="connsiteY3" fmla="*/ 3959647 h 3959647"/>
              <a:gd name="connsiteX4" fmla="*/ 8769759 w 11568075"/>
              <a:gd name="connsiteY4" fmla="*/ 3944350 h 3959647"/>
              <a:gd name="connsiteX5" fmla="*/ 0 w 11568075"/>
              <a:gd name="connsiteY5" fmla="*/ 3959647 h 3959647"/>
              <a:gd name="connsiteX6" fmla="*/ 0 w 11568075"/>
              <a:gd name="connsiteY6" fmla="*/ 0 h 3959647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769759 w 11568075"/>
              <a:gd name="connsiteY4" fmla="*/ 3944350 h 3974944"/>
              <a:gd name="connsiteX5" fmla="*/ 3219859 w 11568075"/>
              <a:gd name="connsiteY5" fmla="*/ 3974944 h 3974944"/>
              <a:gd name="connsiteX6" fmla="*/ 0 w 11568075"/>
              <a:gd name="connsiteY6" fmla="*/ 3959647 h 3974944"/>
              <a:gd name="connsiteX7" fmla="*/ 0 w 11568075"/>
              <a:gd name="connsiteY7" fmla="*/ 0 h 3974944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769759 w 11568075"/>
              <a:gd name="connsiteY4" fmla="*/ 3944350 h 3990241"/>
              <a:gd name="connsiteX5" fmla="*/ 5797959 w 11568075"/>
              <a:gd name="connsiteY5" fmla="*/ 3990241 h 3990241"/>
              <a:gd name="connsiteX6" fmla="*/ 321985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769759 w 11568075"/>
              <a:gd name="connsiteY4" fmla="*/ 3944350 h 3990241"/>
              <a:gd name="connsiteX5" fmla="*/ 5797959 w 11568075"/>
              <a:gd name="connsiteY5" fmla="*/ 3990241 h 3990241"/>
              <a:gd name="connsiteX6" fmla="*/ 337860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160159 w 11568075"/>
              <a:gd name="connsiteY4" fmla="*/ 3950757 h 3990241"/>
              <a:gd name="connsiteX5" fmla="*/ 5797959 w 11568075"/>
              <a:gd name="connsiteY5" fmla="*/ 3990241 h 3990241"/>
              <a:gd name="connsiteX6" fmla="*/ 337860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90241"/>
              <a:gd name="connsiteX1" fmla="*/ 11568075 w 11568075"/>
              <a:gd name="connsiteY1" fmla="*/ 0 h 3990241"/>
              <a:gd name="connsiteX2" fmla="*/ 11568075 w 11568075"/>
              <a:gd name="connsiteY2" fmla="*/ 3959647 h 3990241"/>
              <a:gd name="connsiteX3" fmla="*/ 11568075 w 11568075"/>
              <a:gd name="connsiteY3" fmla="*/ 3959647 h 3990241"/>
              <a:gd name="connsiteX4" fmla="*/ 8166509 w 11568075"/>
              <a:gd name="connsiteY4" fmla="*/ 3963571 h 3990241"/>
              <a:gd name="connsiteX5" fmla="*/ 5797959 w 11568075"/>
              <a:gd name="connsiteY5" fmla="*/ 3990241 h 3990241"/>
              <a:gd name="connsiteX6" fmla="*/ 3378609 w 11568075"/>
              <a:gd name="connsiteY6" fmla="*/ 3974944 h 3990241"/>
              <a:gd name="connsiteX7" fmla="*/ 0 w 11568075"/>
              <a:gd name="connsiteY7" fmla="*/ 3959647 h 3990241"/>
              <a:gd name="connsiteX8" fmla="*/ 0 w 11568075"/>
              <a:gd name="connsiteY8" fmla="*/ 0 h 3990241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66509 w 11568075"/>
              <a:gd name="connsiteY4" fmla="*/ 3963571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68075 w 11568075"/>
              <a:gd name="connsiteY3" fmla="*/ 3959647 h 3974944"/>
              <a:gd name="connsiteX4" fmla="*/ 8148312 w 11568075"/>
              <a:gd name="connsiteY4" fmla="*/ 3968144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58976 w 11568075"/>
              <a:gd name="connsiteY3" fmla="*/ 3973364 h 3974944"/>
              <a:gd name="connsiteX4" fmla="*/ 8148312 w 11568075"/>
              <a:gd name="connsiteY4" fmla="*/ 3968144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0 w 11568075"/>
              <a:gd name="connsiteY7" fmla="*/ 3959647 h 3974944"/>
              <a:gd name="connsiteX8" fmla="*/ 0 w 11568075"/>
              <a:gd name="connsiteY8" fmla="*/ 0 h 3974944"/>
              <a:gd name="connsiteX0" fmla="*/ 0 w 11568075"/>
              <a:gd name="connsiteY0" fmla="*/ 0 h 3974944"/>
              <a:gd name="connsiteX1" fmla="*/ 11568075 w 11568075"/>
              <a:gd name="connsiteY1" fmla="*/ 0 h 3974944"/>
              <a:gd name="connsiteX2" fmla="*/ 11568075 w 11568075"/>
              <a:gd name="connsiteY2" fmla="*/ 3959647 h 3974944"/>
              <a:gd name="connsiteX3" fmla="*/ 11558976 w 11568075"/>
              <a:gd name="connsiteY3" fmla="*/ 3973364 h 3974944"/>
              <a:gd name="connsiteX4" fmla="*/ 8148312 w 11568075"/>
              <a:gd name="connsiteY4" fmla="*/ 3968144 h 3974944"/>
              <a:gd name="connsiteX5" fmla="*/ 5753509 w 11568075"/>
              <a:gd name="connsiteY5" fmla="*/ 2471828 h 3974944"/>
              <a:gd name="connsiteX6" fmla="*/ 3378609 w 11568075"/>
              <a:gd name="connsiteY6" fmla="*/ 3974944 h 3974944"/>
              <a:gd name="connsiteX7" fmla="*/ 4550 w 11568075"/>
              <a:gd name="connsiteY7" fmla="*/ 3973364 h 3974944"/>
              <a:gd name="connsiteX8" fmla="*/ 0 w 11568075"/>
              <a:gd name="connsiteY8" fmla="*/ 0 h 397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8075" h="3974944">
                <a:moveTo>
                  <a:pt x="0" y="0"/>
                </a:moveTo>
                <a:lnTo>
                  <a:pt x="11568075" y="0"/>
                </a:lnTo>
                <a:lnTo>
                  <a:pt x="11568075" y="3959647"/>
                </a:lnTo>
                <a:lnTo>
                  <a:pt x="11558976" y="3973364"/>
                </a:lnTo>
                <a:lnTo>
                  <a:pt x="8148312" y="3968144"/>
                </a:lnTo>
                <a:cubicBezTo>
                  <a:pt x="8010729" y="3663100"/>
                  <a:pt x="7370642" y="2488566"/>
                  <a:pt x="5753509" y="2471828"/>
                </a:cubicBezTo>
                <a:cubicBezTo>
                  <a:pt x="4212576" y="2505170"/>
                  <a:pt x="3579692" y="3595635"/>
                  <a:pt x="3378609" y="3974944"/>
                </a:cubicBezTo>
                <a:lnTo>
                  <a:pt x="4550" y="3973364"/>
                </a:lnTo>
                <a:cubicBezTo>
                  <a:pt x="3033" y="2648909"/>
                  <a:pt x="1517" y="132445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5" name="Picture 24" descr="Oregon Health Authority Logo">
            <a:extLst>
              <a:ext uri="{FF2B5EF4-FFF2-40B4-BE49-F238E27FC236}">
                <a16:creationId xmlns:a16="http://schemas.microsoft.com/office/drawing/2014/main" id="{0F736C01-5BB1-6DB4-C5F0-7B85F304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73" y="3618698"/>
            <a:ext cx="2510050" cy="8221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E6E0E-1F48-BA20-C86E-38B8DDFD0A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584364" y="6405415"/>
            <a:ext cx="2272706" cy="184259"/>
          </a:xfrm>
        </p:spPr>
        <p:txBody>
          <a:bodyPr/>
          <a:lstStyle>
            <a:lvl1pPr>
              <a:defRPr>
                <a:solidFill>
                  <a:srgbClr val="064276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4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F7C1C7-AA35-46F5-ADCA-255FC3BBB6E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55749" y="3354071"/>
            <a:ext cx="9080500" cy="1517032"/>
          </a:xfrm>
        </p:spPr>
        <p:txBody>
          <a:bodyPr>
            <a:normAutofit/>
          </a:bodyPr>
          <a:lstStyle>
            <a:lvl1pPr marL="0" indent="0" algn="ctr">
              <a:buNone/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</a:t>
            </a:r>
          </a:p>
        </p:txBody>
      </p:sp>
      <p:pic>
        <p:nvPicPr>
          <p:cNvPr id="4" name="Picture 3" descr="Oregon Health Authority Logo">
            <a:extLst>
              <a:ext uri="{FF2B5EF4-FFF2-40B4-BE49-F238E27FC236}">
                <a16:creationId xmlns:a16="http://schemas.microsoft.com/office/drawing/2014/main" id="{55C8AD8A-DB00-DD70-9CC8-D3FA64CB4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12" y="5112731"/>
            <a:ext cx="3056174" cy="100098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36EC91-B2F1-4408-8006-8100ADB7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749" y="3182620"/>
            <a:ext cx="9080501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C9F9B3C-6477-676C-0FAB-7E4939B4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5A9A-A0A3-4F04-89D2-B164D5626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A5499-3C11-4CAB-AC37-D0030E7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392952"/>
            <a:ext cx="10922000" cy="825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1A70-DB22-46CA-9CE1-A3555697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386092"/>
            <a:ext cx="10922000" cy="463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6EA3-2CF2-ABC8-AA31-9A17708D4CFE}"/>
              </a:ext>
            </a:extLst>
          </p:cNvPr>
          <p:cNvSpPr txBox="1">
            <a:spLocks/>
          </p:cNvSpPr>
          <p:nvPr userDrawn="1"/>
        </p:nvSpPr>
        <p:spPr>
          <a:xfrm>
            <a:off x="9867014" y="6470731"/>
            <a:ext cx="2028157" cy="18425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DD25A-4E81-F5D6-12C4-2CFC4937C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350293" y="6427188"/>
            <a:ext cx="11566262" cy="274320"/>
          </a:xfrm>
          <a:prstGeom prst="rect">
            <a:avLst/>
          </a:prstGeom>
          <a:solidFill>
            <a:srgbClr val="0642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289738-711B-0810-8BEC-C29CC11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89807" y="6470731"/>
            <a:ext cx="2272706" cy="184259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2" r:id="rId3"/>
    <p:sldLayoutId id="2147483650" r:id="rId4"/>
    <p:sldLayoutId id="2147483668" r:id="rId5"/>
    <p:sldLayoutId id="2147483848" r:id="rId6"/>
    <p:sldLayoutId id="2147483855" r:id="rId7"/>
    <p:sldLayoutId id="2147483856" r:id="rId8"/>
    <p:sldLayoutId id="2147483659" r:id="rId9"/>
    <p:sldLayoutId id="2147483666" r:id="rId10"/>
    <p:sldLayoutId id="2147483656" r:id="rId11"/>
    <p:sldLayoutId id="2147483847" r:id="rId12"/>
    <p:sldLayoutId id="2147483669" r:id="rId13"/>
    <p:sldLayoutId id="2147483653" r:id="rId14"/>
    <p:sldLayoutId id="2147483670" r:id="rId15"/>
    <p:sldLayoutId id="2147483673" r:id="rId16"/>
    <p:sldLayoutId id="2147483667" r:id="rId17"/>
    <p:sldLayoutId id="2147483671" r:id="rId18"/>
    <p:sldLayoutId id="2147483662" r:id="rId19"/>
    <p:sldLayoutId id="2147483675" r:id="rId20"/>
    <p:sldLayoutId id="2147483851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cap="none" spc="0" baseline="0">
          <a:solidFill>
            <a:srgbClr val="0642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002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0574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00">
          <p15:clr>
            <a:srgbClr val="F26B43"/>
          </p15:clr>
        </p15:guide>
        <p15:guide id="4" pos="900">
          <p15:clr>
            <a:srgbClr val="F26B43"/>
          </p15:clr>
        </p15:guide>
        <p15:guide id="5" pos="980">
          <p15:clr>
            <a:srgbClr val="F26B43"/>
          </p15:clr>
        </p15:guide>
        <p15:guide id="6" pos="1480">
          <p15:clr>
            <a:srgbClr val="F26B43"/>
          </p15:clr>
        </p15:guide>
        <p15:guide id="7" pos="1560">
          <p15:clr>
            <a:srgbClr val="F26B43"/>
          </p15:clr>
        </p15:guide>
        <p15:guide id="8" pos="2060">
          <p15:clr>
            <a:srgbClr val="F26B43"/>
          </p15:clr>
        </p15:guide>
        <p15:guide id="9" pos="2140">
          <p15:clr>
            <a:srgbClr val="F26B43"/>
          </p15:clr>
        </p15:guide>
        <p15:guide id="10" pos="2640">
          <p15:clr>
            <a:srgbClr val="F26B43"/>
          </p15:clr>
        </p15:guide>
        <p15:guide id="11" pos="2720">
          <p15:clr>
            <a:srgbClr val="F26B43"/>
          </p15:clr>
        </p15:guide>
        <p15:guide id="12" pos="3220">
          <p15:clr>
            <a:srgbClr val="F26B43"/>
          </p15:clr>
        </p15:guide>
        <p15:guide id="13" pos="3300">
          <p15:clr>
            <a:srgbClr val="F26B43"/>
          </p15:clr>
        </p15:guide>
        <p15:guide id="14" pos="3800">
          <p15:clr>
            <a:srgbClr val="F26B43"/>
          </p15:clr>
        </p15:guide>
        <p15:guide id="15" pos="3880">
          <p15:clr>
            <a:srgbClr val="F26B43"/>
          </p15:clr>
        </p15:guide>
        <p15:guide id="16" pos="4380">
          <p15:clr>
            <a:srgbClr val="F26B43"/>
          </p15:clr>
        </p15:guide>
        <p15:guide id="17" pos="4460">
          <p15:clr>
            <a:srgbClr val="F26B43"/>
          </p15:clr>
        </p15:guide>
        <p15:guide id="18" pos="4960">
          <p15:clr>
            <a:srgbClr val="F26B43"/>
          </p15:clr>
        </p15:guide>
        <p15:guide id="19" pos="5040">
          <p15:clr>
            <a:srgbClr val="F26B43"/>
          </p15:clr>
        </p15:guide>
        <p15:guide id="20" pos="5540">
          <p15:clr>
            <a:srgbClr val="F26B43"/>
          </p15:clr>
        </p15:guide>
        <p15:guide id="21" pos="5620">
          <p15:clr>
            <a:srgbClr val="F26B43"/>
          </p15:clr>
        </p15:guide>
        <p15:guide id="22" pos="6120">
          <p15:clr>
            <a:srgbClr val="F26B43"/>
          </p15:clr>
        </p15:guide>
        <p15:guide id="23" pos="6200">
          <p15:clr>
            <a:srgbClr val="F26B43"/>
          </p15:clr>
        </p15:guide>
        <p15:guide id="24" pos="6700">
          <p15:clr>
            <a:srgbClr val="F26B43"/>
          </p15:clr>
        </p15:guide>
        <p15:guide id="25" pos="6780">
          <p15:clr>
            <a:srgbClr val="F26B43"/>
          </p15:clr>
        </p15:guide>
        <p15:guide id="26" pos="7280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0">
          <p15:clr>
            <a:srgbClr val="F26B43"/>
          </p15:clr>
        </p15:guide>
        <p15:guide id="30" orient="horz" pos="920">
          <p15:clr>
            <a:srgbClr val="F26B43"/>
          </p15:clr>
        </p15:guide>
        <p15:guide id="31" orient="horz" pos="1000">
          <p15:clr>
            <a:srgbClr val="F26B43"/>
          </p15:clr>
        </p15:guide>
        <p15:guide id="32" orient="horz" pos="1520">
          <p15:clr>
            <a:srgbClr val="F26B43"/>
          </p15:clr>
        </p15:guide>
        <p15:guide id="33" orient="horz" pos="1600">
          <p15:clr>
            <a:srgbClr val="F26B43"/>
          </p15:clr>
        </p15:guide>
        <p15:guide id="34" orient="horz" pos="2120">
          <p15:clr>
            <a:srgbClr val="F26B43"/>
          </p15:clr>
        </p15:guide>
        <p15:guide id="35" orient="horz" pos="2200">
          <p15:clr>
            <a:srgbClr val="F26B43"/>
          </p15:clr>
        </p15:guide>
        <p15:guide id="36" orient="horz" pos="2720">
          <p15:clr>
            <a:srgbClr val="F26B43"/>
          </p15:clr>
        </p15:guide>
        <p15:guide id="37" orient="horz" pos="2800">
          <p15:clr>
            <a:srgbClr val="F26B43"/>
          </p15:clr>
        </p15:guide>
        <p15:guide id="38" orient="horz" pos="3336" userDrawn="1">
          <p15:clr>
            <a:srgbClr val="F26B43"/>
          </p15:clr>
        </p15:guide>
        <p15:guide id="39" orient="horz" pos="3400">
          <p15:clr>
            <a:srgbClr val="F26B43"/>
          </p15:clr>
        </p15:guide>
        <p15:guide id="40" orient="horz" pos="39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49A7C50-12A1-03A0-7A8F-945119191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LPHA Modernization Review Process</a:t>
            </a:r>
            <a:br>
              <a:rPr lang="en-US" dirty="0"/>
            </a:br>
            <a:r>
              <a:rPr lang="en-US" sz="3200" dirty="0"/>
              <a:t>CLHO Systems &amp; Innovation</a:t>
            </a:r>
            <a:br>
              <a:rPr lang="en-US" sz="3200" dirty="0"/>
            </a:br>
            <a:r>
              <a:rPr lang="en-US" sz="3200" dirty="0"/>
              <a:t>September 24, 2025</a:t>
            </a:r>
          </a:p>
        </p:txBody>
      </p:sp>
      <p:pic>
        <p:nvPicPr>
          <p:cNvPr id="3" name="Picture Placeholder 2" descr="A person writing on sticky notes">
            <a:extLst>
              <a:ext uri="{FF2B5EF4-FFF2-40B4-BE49-F238E27FC236}">
                <a16:creationId xmlns:a16="http://schemas.microsoft.com/office/drawing/2014/main" id="{1B6AC5F2-7EDC-2C3E-BFE0-0DAA42F632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2137"/>
          <a:stretch/>
        </p:blipFill>
        <p:spPr>
          <a:xfrm>
            <a:off x="898115" y="2015643"/>
            <a:ext cx="3392999" cy="1712913"/>
          </a:xfrm>
        </p:spPr>
      </p:pic>
      <p:pic>
        <p:nvPicPr>
          <p:cNvPr id="6" name="Picture Placeholder 5" descr="Close up of checklist">
            <a:extLst>
              <a:ext uri="{FF2B5EF4-FFF2-40B4-BE49-F238E27FC236}">
                <a16:creationId xmlns:a16="http://schemas.microsoft.com/office/drawing/2014/main" id="{A8C3F9EF-F73C-9344-B219-7B62497A6C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2122"/>
          <a:stretch/>
        </p:blipFill>
        <p:spPr>
          <a:xfrm>
            <a:off x="7995691" y="2048942"/>
            <a:ext cx="3392999" cy="1712913"/>
          </a:xfrm>
        </p:spPr>
      </p:pic>
      <p:pic>
        <p:nvPicPr>
          <p:cNvPr id="8" name="Picture Placeholder 7" descr="Colleagues reviewing documents">
            <a:extLst>
              <a:ext uri="{FF2B5EF4-FFF2-40B4-BE49-F238E27FC236}">
                <a16:creationId xmlns:a16="http://schemas.microsoft.com/office/drawing/2014/main" id="{FB01FDF3-4274-7011-9C8D-9711169BEE0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b="12142"/>
          <a:stretch/>
        </p:blipFill>
        <p:spPr>
          <a:xfrm>
            <a:off x="4446903" y="2015643"/>
            <a:ext cx="3392999" cy="1712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FF3D9-E7CC-9CCA-7EA9-FCD0935E57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20288" y="6470650"/>
            <a:ext cx="2271712" cy="184150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ACC66-9DE6-CA4E-D4B2-565F8B47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610F4-F445-BB38-DF8B-7BADF7ED9F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/>
              <a:t>Andrea Krause, Public Health Systems Consultant</a:t>
            </a:r>
          </a:p>
          <a:p>
            <a:r>
              <a:rPr lang="en-US" dirty="0"/>
              <a:t>Local and Tribal Public Health Team</a:t>
            </a:r>
          </a:p>
          <a:p>
            <a:r>
              <a:rPr lang="en-US" dirty="0"/>
              <a:t>Office of the State Public Health Director</a:t>
            </a:r>
          </a:p>
          <a:p>
            <a:r>
              <a:rPr lang="en-US" dirty="0"/>
              <a:t>Public Health Division</a:t>
            </a:r>
          </a:p>
          <a:p>
            <a:endParaRPr lang="en-US" dirty="0"/>
          </a:p>
          <a:p>
            <a:r>
              <a:rPr lang="en-US" dirty="0"/>
              <a:t>andrea.k.krause@oha.oregon.gov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A506A-2D41-3335-56F7-E657FC0F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LPHA Modernization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by ORS 431.413(1)(c)</a:t>
            </a:r>
          </a:p>
          <a:p>
            <a:r>
              <a:rPr lang="en-US" dirty="0"/>
              <a:t>Due by December 31, 2025</a:t>
            </a:r>
          </a:p>
          <a:p>
            <a:endParaRPr lang="en-US" dirty="0"/>
          </a:p>
          <a:p>
            <a:r>
              <a:rPr lang="en-US" dirty="0"/>
              <a:t>ORS 431.115(g) requires that OHA approve these plans</a:t>
            </a:r>
          </a:p>
          <a:p>
            <a:endParaRPr lang="en-US" dirty="0"/>
          </a:p>
          <a:p>
            <a:r>
              <a:rPr lang="en-US" dirty="0"/>
              <a:t>Required elements for plans developed collaboratively by OHA and CLHO Systems and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9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DBE1-D5F7-FB3C-552D-F080AC49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Acknowledging the Current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20F4-9E5D-1130-4A2D-7B5F78D47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8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8785-4068-E514-9A2E-FF8DF20B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00540"/>
            <a:ext cx="10474433" cy="825500"/>
          </a:xfrm>
        </p:spPr>
        <p:txBody>
          <a:bodyPr/>
          <a:lstStyle/>
          <a:p>
            <a:r>
              <a:rPr lang="en-US" dirty="0"/>
              <a:t>Modernization Plan Review/Use Goals for 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FD2E-2C51-D330-3885-2027D62BD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Evaluation plans against requirements and meet ORS requirement that OHA approve plans</a:t>
            </a:r>
          </a:p>
          <a:p>
            <a:endParaRPr lang="en-US" dirty="0"/>
          </a:p>
          <a:p>
            <a:r>
              <a:rPr lang="en-US" dirty="0"/>
              <a:t>Better understand individual LPHA goals, activities, and plans related to Modernization</a:t>
            </a:r>
          </a:p>
          <a:p>
            <a:endParaRPr lang="en-US" dirty="0"/>
          </a:p>
          <a:p>
            <a:r>
              <a:rPr lang="en-US" dirty="0"/>
              <a:t>Draw conclusions about trends, future direction of PE 51, support needs for LPHAs</a:t>
            </a:r>
          </a:p>
          <a:p>
            <a:endParaRPr lang="en-US" dirty="0"/>
          </a:p>
          <a:p>
            <a:r>
              <a:rPr lang="en-US" dirty="0"/>
              <a:t>Collect information to more strongly advocate for Modernization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DDC-02AB-8BAA-C065-8DBFA7138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7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8785-4068-E514-9A2E-FF8DF20B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FD2E-2C51-D330-3885-2027D62BD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Evaluation plans against requirements and meet ORS requirement that OHA approve plans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+/- Better understand individual LPHA goals, activities, and plans related to Modernization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9DDC-02AB-8BAA-C065-8DBFA7138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431474-7FEB-74F5-F1A8-95F2F39CFEE9}"/>
              </a:ext>
            </a:extLst>
          </p:cNvPr>
          <p:cNvSpPr/>
          <p:nvPr/>
        </p:nvSpPr>
        <p:spPr>
          <a:xfrm>
            <a:off x="177800" y="1420773"/>
            <a:ext cx="914400" cy="914400"/>
          </a:xfrm>
          <a:prstGeom prst="star5">
            <a:avLst/>
          </a:prstGeom>
          <a:solidFill>
            <a:srgbClr val="F0E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81453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7E71-C641-F097-8150-649D3891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OHA Proposed Review Process: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9C88-2A17-1D36-94AA-2FD44CFC1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and Tribal Public Health Team</a:t>
            </a:r>
          </a:p>
          <a:p>
            <a:pPr lvl="1"/>
            <a:r>
              <a:rPr lang="en-US" dirty="0"/>
              <a:t>PHSCs – each will review plans for their assigned counties</a:t>
            </a:r>
          </a:p>
          <a:p>
            <a:pPr lvl="1"/>
            <a:r>
              <a:rPr lang="en-US" dirty="0"/>
              <a:t>Modernization/PE-51 Policy Lead (Andrew)</a:t>
            </a:r>
          </a:p>
          <a:p>
            <a:pPr lvl="1"/>
            <a:r>
              <a:rPr lang="en-US" dirty="0"/>
              <a:t>+/- Liz Hunt</a:t>
            </a:r>
          </a:p>
          <a:p>
            <a:pPr lvl="1"/>
            <a:endParaRPr lang="en-US" dirty="0"/>
          </a:p>
          <a:p>
            <a:r>
              <a:rPr lang="en-US" dirty="0"/>
              <a:t>+/- Strategic Initiatives Team member(s)</a:t>
            </a:r>
          </a:p>
          <a:p>
            <a:r>
              <a:rPr lang="en-US" dirty="0"/>
              <a:t>+/- CLHO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140B1-9C44-19D4-121A-B0A402A1F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4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9F7B-DECB-18D4-C770-80A377DC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OHA Proposed Review Process: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7373-3024-4786-5C88-9ED031905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 team members review plans individually, determine whether required plan criteria are met </a:t>
            </a:r>
          </a:p>
          <a:p>
            <a:pPr lvl="1"/>
            <a:r>
              <a:rPr lang="en-US" dirty="0"/>
              <a:t>Yes or no for each criterion</a:t>
            </a:r>
          </a:p>
          <a:p>
            <a:endParaRPr lang="en-US" sz="1050" dirty="0"/>
          </a:p>
          <a:p>
            <a:r>
              <a:rPr lang="en-US" dirty="0"/>
              <a:t>Review team members meet and discuss reasoning if there is disagreement on whether plan criteria are met. Come to unified decision.</a:t>
            </a:r>
          </a:p>
          <a:p>
            <a:endParaRPr lang="en-US" sz="1050" dirty="0"/>
          </a:p>
          <a:p>
            <a:r>
              <a:rPr lang="en-US" dirty="0"/>
              <a:t>PHSCs communicate with LPHAs re: approval +/- clarifying questions as needed.</a:t>
            </a:r>
          </a:p>
          <a:p>
            <a:endParaRPr lang="en-US" sz="1100" dirty="0"/>
          </a:p>
          <a:p>
            <a:r>
              <a:rPr lang="en-US" dirty="0"/>
              <a:t>Accept and review plans on a rolling basis starting in November or early December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6DC61-0A40-F32F-EE72-97A137FAA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8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F48-F5CC-6D31-0A15-169B230A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OHA Proposed Review Process: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69B3-8582-E5E0-3798-3C2C2AB55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OHA plan: feedback = approved (meets all required criteria) or revisions needed (not all criteria met)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92780-2570-BAAF-9EE4-03820DE4D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7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FC83-052B-3AB0-9978-39325F1E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for CLHO S&amp;I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87BB-7B63-ED7A-6281-863520F6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review plan sound reasonable?</a:t>
            </a:r>
          </a:p>
          <a:p>
            <a:endParaRPr lang="en-US" sz="1000" dirty="0"/>
          </a:p>
          <a:p>
            <a:pPr lvl="1"/>
            <a:r>
              <a:rPr lang="en-US" dirty="0"/>
              <a:t>Proposed reviewers </a:t>
            </a:r>
            <a:r>
              <a:rPr lang="en-US" dirty="0">
                <a:sym typeface="Wingdings" panose="05000000000000000000" pitchFamily="2" charset="2"/>
              </a:rPr>
              <a:t> are there other folks you’d like to see involved?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Process approach  does this seem understandable? fair?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Thoughts on getting feedback from OHA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Would you like to see more in terms of feedback from OHA? What kind of feedback?</a:t>
            </a:r>
          </a:p>
          <a:p>
            <a:pPr marL="1028700" lvl="2" indent="-342900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Written feedback?</a:t>
            </a:r>
          </a:p>
          <a:p>
            <a:pPr marL="1028700" lvl="2" indent="-342900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Verbal feedback (meet and have a conversation)?</a:t>
            </a:r>
          </a:p>
          <a:p>
            <a:pPr marL="1028700" lvl="2" indent="-342900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Have additional feedback be optional and LPHAs can opt in?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01502-80FA-B36E-57B4-FD0E11C8C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90227"/>
      </p:ext>
    </p:extLst>
  </p:cSld>
  <p:clrMapOvr>
    <a:masterClrMapping/>
  </p:clrMapOvr>
</p:sld>
</file>

<file path=ppt/theme/theme1.xml><?xml version="1.0" encoding="utf-8"?>
<a:theme xmlns:a="http://schemas.openxmlformats.org/drawingml/2006/main" name="OHA Master Slide">
  <a:themeElements>
    <a:clrScheme name="ICAP 508 Palette">
      <a:dk1>
        <a:srgbClr val="2D2A30"/>
      </a:dk1>
      <a:lt1>
        <a:sysClr val="window" lastClr="FFFFFF"/>
      </a:lt1>
      <a:dk2>
        <a:srgbClr val="00305E"/>
      </a:dk2>
      <a:lt2>
        <a:srgbClr val="D9D8D6"/>
      </a:lt2>
      <a:accent1>
        <a:srgbClr val="547E3B"/>
      </a:accent1>
      <a:accent2>
        <a:srgbClr val="93358D"/>
      </a:accent2>
      <a:accent3>
        <a:srgbClr val="007CBA"/>
      </a:accent3>
      <a:accent4>
        <a:srgbClr val="D24600"/>
      </a:accent4>
      <a:accent5>
        <a:srgbClr val="D7282F"/>
      </a:accent5>
      <a:accent6>
        <a:srgbClr val="F2F2F2"/>
      </a:accent6>
      <a:hlink>
        <a:srgbClr val="0065C6"/>
      </a:hlink>
      <a:folHlink>
        <a:srgbClr val="93358D"/>
      </a:folHlink>
    </a:clrScheme>
    <a:fontScheme name="OHA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 OHA template" id="{2BB9106A-BE82-49A7-9D42-43170A65AC18}" vid="{371E35A8-9D13-462D-82C5-A3A97B487E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C5451F13F4DB42AD09F27E1F8FEEE7" ma:contentTypeVersion="7" ma:contentTypeDescription="Create a new document." ma:contentTypeScope="" ma:versionID="ffcf5494142dfb7f78ac8c9c15f0eae8">
  <xsd:schema xmlns:xsd="http://www.w3.org/2001/XMLSchema" xmlns:xs="http://www.w3.org/2001/XMLSchema" xmlns:p="http://schemas.microsoft.com/office/2006/metadata/properties" xmlns:ns2="e649cc0b-cbdc-4486-98f1-dba1397f6c30" targetNamespace="http://schemas.microsoft.com/office/2006/metadata/properties" ma:root="true" ma:fieldsID="c44dbae94d3e99be2969b1650e941aa4" ns2:_="">
    <xsd:import namespace="e649cc0b-cbdc-4486-98f1-dba1397f6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9cc0b-cbdc-4486-98f1-dba1397f6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06CD6-F6B3-405E-9CB4-F22FC9F86C31}">
  <ds:schemaRefs>
    <ds:schemaRef ds:uri="http://www.w3.org/XML/1998/namespace"/>
    <ds:schemaRef ds:uri="e649cc0b-cbdc-4486-98f1-dba1397f6c30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6C56D4-D835-4431-9348-C7C3B9D14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9cc0b-cbdc-4486-98f1-dba1397f6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051199-DD8D-4D4E-A021-61063AC1C7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New OHA template</Template>
  <TotalTime>234</TotalTime>
  <Words>445</Words>
  <Application>Microsoft Office PowerPoint</Application>
  <PresentationFormat>Widescreen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Tahoma</vt:lpstr>
      <vt:lpstr>Times</vt:lpstr>
      <vt:lpstr>Wingdings</vt:lpstr>
      <vt:lpstr>OHA Master Slide</vt:lpstr>
      <vt:lpstr>LPHA Modernization Review Process CLHO Systems &amp; Innovation September 24, 2025</vt:lpstr>
      <vt:lpstr>LPHA Modernization Plans</vt:lpstr>
      <vt:lpstr>Acknowledging the Current Environment</vt:lpstr>
      <vt:lpstr>Modernization Plan Review/Use Goals for OHA</vt:lpstr>
      <vt:lpstr>Review Goal</vt:lpstr>
      <vt:lpstr>OHA Proposed Review Process: Who</vt:lpstr>
      <vt:lpstr>OHA Proposed Review Process: Approach</vt:lpstr>
      <vt:lpstr>OHA Proposed Review Process: Feedback</vt:lpstr>
      <vt:lpstr>Discussion for CLHO S&amp;I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Oregon Health Authority PowerPoint Template</dc:subject>
  <dc:creator>Krause Andrea</dc:creator>
  <cp:keywords>200-624400_4 OHA PowerPoint Template</cp:keywords>
  <dc:description>Oregon Health Authority PowerPoint Template</dc:description>
  <cp:lastModifiedBy>Krause Andrea</cp:lastModifiedBy>
  <cp:revision>1</cp:revision>
  <dcterms:created xsi:type="dcterms:W3CDTF">2025-09-23T21:04:46Z</dcterms:created>
  <dcterms:modified xsi:type="dcterms:W3CDTF">2025-09-24T22:09:26Z</dcterms:modified>
  <cp:category>200-624400_4 OHA 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0x010100D4C5451F13F4DB42AD09F27E1F8FEEE7</vt:lpwstr>
  </property>
  <property fmtid="{D5CDD505-2E9C-101B-9397-08002B2CF9AE}" pid="3" name="MSIP_Label_ebdd6eeb-0dd0-4927-947e-a759f08fcf55_Enabled">
    <vt:lpwstr>true</vt:lpwstr>
  </property>
  <property fmtid="{D5CDD505-2E9C-101B-9397-08002B2CF9AE}" pid="4" name="MSIP_Label_ebdd6eeb-0dd0-4927-947e-a759f08fcf55_SetDate">
    <vt:lpwstr>2024-07-08T22:37:06Z</vt:lpwstr>
  </property>
  <property fmtid="{D5CDD505-2E9C-101B-9397-08002B2CF9AE}" pid="5" name="MSIP_Label_ebdd6eeb-0dd0-4927-947e-a759f08fcf55_Method">
    <vt:lpwstr>Privileged</vt:lpwstr>
  </property>
  <property fmtid="{D5CDD505-2E9C-101B-9397-08002B2CF9AE}" pid="6" name="MSIP_Label_ebdd6eeb-0dd0-4927-947e-a759f08fcf55_Name">
    <vt:lpwstr>Level 1 - Published (Items)</vt:lpwstr>
  </property>
  <property fmtid="{D5CDD505-2E9C-101B-9397-08002B2CF9AE}" pid="7" name="MSIP_Label_ebdd6eeb-0dd0-4927-947e-a759f08fcf55_SiteId">
    <vt:lpwstr>658e63e8-8d39-499c-8f48-13adc9452f4c</vt:lpwstr>
  </property>
  <property fmtid="{D5CDD505-2E9C-101B-9397-08002B2CF9AE}" pid="8" name="MSIP_Label_ebdd6eeb-0dd0-4927-947e-a759f08fcf55_ActionId">
    <vt:lpwstr>5f181a95-b3c0-40ee-ab11-7c296edf3c78</vt:lpwstr>
  </property>
  <property fmtid="{D5CDD505-2E9C-101B-9397-08002B2CF9AE}" pid="9" name="MSIP_Label_ebdd6eeb-0dd0-4927-947e-a759f08fcf55_ContentBits">
    <vt:lpwstr>0</vt:lpwstr>
  </property>
</Properties>
</file>