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4"/>
  </p:sldMasterIdLst>
  <p:notesMasterIdLst>
    <p:notesMasterId r:id="rId16"/>
  </p:notesMasterIdLst>
  <p:sldIdLst>
    <p:sldId id="3825" r:id="rId5"/>
    <p:sldId id="3826" r:id="rId6"/>
    <p:sldId id="3827" r:id="rId7"/>
    <p:sldId id="3828" r:id="rId8"/>
    <p:sldId id="3843" r:id="rId9"/>
    <p:sldId id="3835" r:id="rId10"/>
    <p:sldId id="3841" r:id="rId11"/>
    <p:sldId id="3836" r:id="rId12"/>
    <p:sldId id="3845" r:id="rId13"/>
    <p:sldId id="3847" r:id="rId14"/>
    <p:sldId id="383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orient="horz" pos="3408" userDrawn="1">
          <p15:clr>
            <a:srgbClr val="A4A3A4"/>
          </p15:clr>
        </p15:guide>
        <p15:guide id="3" pos="6936" userDrawn="1">
          <p15:clr>
            <a:srgbClr val="A4A3A4"/>
          </p15:clr>
        </p15:guide>
        <p15:guide id="4" pos="74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>
        <p:guide orient="horz" pos="1200"/>
        <p:guide orient="horz" pos="3408"/>
        <p:guide pos="6936"/>
        <p:guide pos="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05C02B-FCEB-47ED-9A70-813C18061022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5D4BAA-E462-4105-8957-EA0635043466}">
      <dgm:prSet phldrT="[Text]"/>
      <dgm:spPr/>
      <dgm:t>
        <a:bodyPr/>
        <a:lstStyle/>
        <a:p>
          <a:r>
            <a:rPr lang="en-US" dirty="0"/>
            <a:t>Bring all committee members up to speed</a:t>
          </a:r>
        </a:p>
      </dgm:t>
    </dgm:pt>
    <dgm:pt modelId="{D15FA3EA-B5F3-45B5-8707-9474B63DE977}" type="parTrans" cxnId="{82B496F3-2AF2-4A16-8153-D35A28DEBB86}">
      <dgm:prSet/>
      <dgm:spPr/>
      <dgm:t>
        <a:bodyPr/>
        <a:lstStyle/>
        <a:p>
          <a:endParaRPr lang="en-US"/>
        </a:p>
      </dgm:t>
    </dgm:pt>
    <dgm:pt modelId="{E0293A42-C1B1-4499-B014-0994B4B0E9D0}" type="sibTrans" cxnId="{82B496F3-2AF2-4A16-8153-D35A28DEBB86}">
      <dgm:prSet/>
      <dgm:spPr/>
      <dgm:t>
        <a:bodyPr/>
        <a:lstStyle/>
        <a:p>
          <a:endParaRPr lang="en-US"/>
        </a:p>
      </dgm:t>
    </dgm:pt>
    <dgm:pt modelId="{21CA4EAF-E6EA-4943-A862-8E9E7A6453D5}">
      <dgm:prSet phldrT="[Text]"/>
      <dgm:spPr/>
      <dgm:t>
        <a:bodyPr/>
        <a:lstStyle/>
        <a:p>
          <a:r>
            <a:rPr lang="en-US" dirty="0"/>
            <a:t>Establish common language and principles to guide the work</a:t>
          </a:r>
        </a:p>
      </dgm:t>
    </dgm:pt>
    <dgm:pt modelId="{646EFBB7-7225-4A8C-9445-77EFC37E046C}" type="parTrans" cxnId="{DC730045-D0EC-4328-9849-77ABA91DD94F}">
      <dgm:prSet/>
      <dgm:spPr/>
      <dgm:t>
        <a:bodyPr/>
        <a:lstStyle/>
        <a:p>
          <a:endParaRPr lang="en-US"/>
        </a:p>
      </dgm:t>
    </dgm:pt>
    <dgm:pt modelId="{35106127-2917-42BE-BD18-6005370A7B79}" type="sibTrans" cxnId="{DC730045-D0EC-4328-9849-77ABA91DD94F}">
      <dgm:prSet/>
      <dgm:spPr/>
      <dgm:t>
        <a:bodyPr/>
        <a:lstStyle/>
        <a:p>
          <a:endParaRPr lang="en-US"/>
        </a:p>
      </dgm:t>
    </dgm:pt>
    <dgm:pt modelId="{6870543B-5950-487E-8C4F-4B3079078282}">
      <dgm:prSet phldrT="[Text]"/>
      <dgm:spPr/>
      <dgm:t>
        <a:bodyPr/>
        <a:lstStyle/>
        <a:p>
          <a:r>
            <a:rPr lang="en-US" dirty="0"/>
            <a:t>Check in on the “vision” of a Local Modernized Public Health System</a:t>
          </a:r>
        </a:p>
      </dgm:t>
    </dgm:pt>
    <dgm:pt modelId="{DEFB8256-F7E2-453A-B9B7-5840BCAA3638}" type="parTrans" cxnId="{A0679AC8-E6B8-46A8-B535-5573EC4BFFDD}">
      <dgm:prSet/>
      <dgm:spPr/>
      <dgm:t>
        <a:bodyPr/>
        <a:lstStyle/>
        <a:p>
          <a:endParaRPr lang="en-US"/>
        </a:p>
      </dgm:t>
    </dgm:pt>
    <dgm:pt modelId="{4EBF3CFA-2CB2-4F48-9407-63976B7A56FA}" type="sibTrans" cxnId="{A0679AC8-E6B8-46A8-B535-5573EC4BFFDD}">
      <dgm:prSet/>
      <dgm:spPr/>
      <dgm:t>
        <a:bodyPr/>
        <a:lstStyle/>
        <a:p>
          <a:endParaRPr lang="en-US"/>
        </a:p>
      </dgm:t>
    </dgm:pt>
    <dgm:pt modelId="{251547F8-949E-44DD-BFC4-03FCE79C5EC5}">
      <dgm:prSet phldrT="[Text]"/>
      <dgm:spPr/>
      <dgm:t>
        <a:bodyPr/>
        <a:lstStyle/>
        <a:p>
          <a:r>
            <a:rPr lang="en-US" dirty="0"/>
            <a:t>Brainstorm within the committee</a:t>
          </a:r>
        </a:p>
      </dgm:t>
    </dgm:pt>
    <dgm:pt modelId="{933153C3-E147-49A3-9B86-5111DB3C718E}" type="parTrans" cxnId="{C399F27E-030D-4673-89B3-0E48841796E8}">
      <dgm:prSet/>
      <dgm:spPr/>
      <dgm:t>
        <a:bodyPr/>
        <a:lstStyle/>
        <a:p>
          <a:endParaRPr lang="en-US"/>
        </a:p>
      </dgm:t>
    </dgm:pt>
    <dgm:pt modelId="{D5235865-036A-4773-8DA4-F16EA895E693}" type="sibTrans" cxnId="{C399F27E-030D-4673-89B3-0E48841796E8}">
      <dgm:prSet/>
      <dgm:spPr/>
      <dgm:t>
        <a:bodyPr/>
        <a:lstStyle/>
        <a:p>
          <a:endParaRPr lang="en-US"/>
        </a:p>
      </dgm:t>
    </dgm:pt>
    <dgm:pt modelId="{06C5FEA3-22B3-4A52-94CB-3286086AB041}">
      <dgm:prSet phldrT="[Text]"/>
      <dgm:spPr/>
      <dgm:t>
        <a:bodyPr/>
        <a:lstStyle/>
        <a:p>
          <a:r>
            <a:rPr lang="en-US" dirty="0"/>
            <a:t>Analyze themes and develop a common vision</a:t>
          </a:r>
        </a:p>
      </dgm:t>
    </dgm:pt>
    <dgm:pt modelId="{E93CEA69-CFAA-4CC9-AA6A-BDF6401648F4}" type="parTrans" cxnId="{3918DF66-D141-49F3-9D0F-0D2F9FA34DFE}">
      <dgm:prSet/>
      <dgm:spPr/>
      <dgm:t>
        <a:bodyPr/>
        <a:lstStyle/>
        <a:p>
          <a:endParaRPr lang="en-US"/>
        </a:p>
      </dgm:t>
    </dgm:pt>
    <dgm:pt modelId="{3A88CE57-4230-42E5-8C45-0D12A35A3490}" type="sibTrans" cxnId="{3918DF66-D141-49F3-9D0F-0D2F9FA34DFE}">
      <dgm:prSet/>
      <dgm:spPr/>
      <dgm:t>
        <a:bodyPr/>
        <a:lstStyle/>
        <a:p>
          <a:endParaRPr lang="en-US"/>
        </a:p>
      </dgm:t>
    </dgm:pt>
    <dgm:pt modelId="{DBE33E2C-90D9-4040-8CA0-75BB5AB1419A}">
      <dgm:prSet phldrT="[Text]"/>
      <dgm:spPr/>
      <dgm:t>
        <a:bodyPr/>
        <a:lstStyle/>
        <a:p>
          <a:r>
            <a:rPr lang="en-US" dirty="0"/>
            <a:t>Take our time – ultimate due date of July 2024 to have the work done</a:t>
          </a:r>
        </a:p>
      </dgm:t>
    </dgm:pt>
    <dgm:pt modelId="{33E98307-F14F-4561-B8F8-2AB97840B0B7}" type="parTrans" cxnId="{8FD9E206-4E3F-46C1-9AE9-74B75C8E8F66}">
      <dgm:prSet/>
      <dgm:spPr/>
      <dgm:t>
        <a:bodyPr/>
        <a:lstStyle/>
        <a:p>
          <a:endParaRPr lang="en-US"/>
        </a:p>
      </dgm:t>
    </dgm:pt>
    <dgm:pt modelId="{3B699E47-A4C5-47BB-AD0B-765FD5130FA7}" type="sibTrans" cxnId="{8FD9E206-4E3F-46C1-9AE9-74B75C8E8F66}">
      <dgm:prSet/>
      <dgm:spPr/>
      <dgm:t>
        <a:bodyPr/>
        <a:lstStyle/>
        <a:p>
          <a:endParaRPr lang="en-US"/>
        </a:p>
      </dgm:t>
    </dgm:pt>
    <dgm:pt modelId="{36D2A603-E7CE-4C58-AA91-26FA2CD5AA06}">
      <dgm:prSet phldrT="[Text]"/>
      <dgm:spPr/>
      <dgm:t>
        <a:bodyPr/>
        <a:lstStyle/>
        <a:p>
          <a:r>
            <a:rPr lang="en-US" dirty="0"/>
            <a:t>Guiding document for LPHAs on how to approach this LPH Modernization plan</a:t>
          </a:r>
        </a:p>
      </dgm:t>
    </dgm:pt>
    <dgm:pt modelId="{14988ED5-2C09-46A6-A34F-C449D47EB757}" type="parTrans" cxnId="{D7F5084E-6620-4D5C-BEDE-75C9633D5820}">
      <dgm:prSet/>
      <dgm:spPr/>
      <dgm:t>
        <a:bodyPr/>
        <a:lstStyle/>
        <a:p>
          <a:endParaRPr lang="en-US"/>
        </a:p>
      </dgm:t>
    </dgm:pt>
    <dgm:pt modelId="{6CDDCB8B-291C-4D68-B1B6-838C97EFDDA8}" type="sibTrans" cxnId="{D7F5084E-6620-4D5C-BEDE-75C9633D5820}">
      <dgm:prSet/>
      <dgm:spPr/>
      <dgm:t>
        <a:bodyPr/>
        <a:lstStyle/>
        <a:p>
          <a:endParaRPr lang="en-US"/>
        </a:p>
      </dgm:t>
    </dgm:pt>
    <dgm:pt modelId="{B041E427-DFC4-497C-94BC-A377C9181322}">
      <dgm:prSet phldrT="[Text]"/>
      <dgm:spPr/>
      <dgm:t>
        <a:bodyPr/>
        <a:lstStyle/>
        <a:p>
          <a:r>
            <a:rPr lang="en-US" dirty="0"/>
            <a:t>Possible TA workshops</a:t>
          </a:r>
        </a:p>
      </dgm:t>
    </dgm:pt>
    <dgm:pt modelId="{780ABFF6-0442-442B-9DA8-81F279031EF7}" type="parTrans" cxnId="{46EBF7D0-A26C-476E-B5F4-A54277C99B08}">
      <dgm:prSet/>
      <dgm:spPr/>
      <dgm:t>
        <a:bodyPr/>
        <a:lstStyle/>
        <a:p>
          <a:endParaRPr lang="en-US"/>
        </a:p>
      </dgm:t>
    </dgm:pt>
    <dgm:pt modelId="{5372A9B6-83E9-43AF-9226-0F6382DE9013}" type="sibTrans" cxnId="{46EBF7D0-A26C-476E-B5F4-A54277C99B08}">
      <dgm:prSet/>
      <dgm:spPr/>
      <dgm:t>
        <a:bodyPr/>
        <a:lstStyle/>
        <a:p>
          <a:endParaRPr lang="en-US"/>
        </a:p>
      </dgm:t>
    </dgm:pt>
    <dgm:pt modelId="{B131C406-0BFC-4C16-9DF2-0F816D38715C}">
      <dgm:prSet phldrT="[Text]"/>
      <dgm:spPr/>
      <dgm:t>
        <a:bodyPr/>
        <a:lstStyle/>
        <a:p>
          <a:r>
            <a:rPr lang="en-US" dirty="0"/>
            <a:t>Regular check-ins with PHAB and the CLHO Board along the way</a:t>
          </a:r>
        </a:p>
      </dgm:t>
    </dgm:pt>
    <dgm:pt modelId="{4344CCB0-DAC5-4134-A304-4B0809998AAA}" type="parTrans" cxnId="{5B0F0FB8-A1E2-408B-BF4F-308521B17851}">
      <dgm:prSet/>
      <dgm:spPr/>
      <dgm:t>
        <a:bodyPr/>
        <a:lstStyle/>
        <a:p>
          <a:endParaRPr lang="en-US"/>
        </a:p>
      </dgm:t>
    </dgm:pt>
    <dgm:pt modelId="{432A3A4D-7ECB-424B-BBC5-3294C9D396D3}" type="sibTrans" cxnId="{5B0F0FB8-A1E2-408B-BF4F-308521B17851}">
      <dgm:prSet/>
      <dgm:spPr/>
      <dgm:t>
        <a:bodyPr/>
        <a:lstStyle/>
        <a:p>
          <a:endParaRPr lang="en-US"/>
        </a:p>
      </dgm:t>
    </dgm:pt>
    <dgm:pt modelId="{F1F96852-2D19-48DC-9CD4-87E28A64F1E6}">
      <dgm:prSet phldrT="[Text]"/>
      <dgm:spPr/>
      <dgm:t>
        <a:bodyPr/>
        <a:lstStyle/>
        <a:p>
          <a:r>
            <a:rPr lang="en-US" dirty="0"/>
            <a:t>Extract data from the PHM reports and specifically the elevator’s speeches</a:t>
          </a:r>
        </a:p>
      </dgm:t>
    </dgm:pt>
    <dgm:pt modelId="{567D97B9-7823-4D96-A5D8-E7188D0546E2}" type="parTrans" cxnId="{238B2FFD-F5FE-494E-A0D4-3DFFC6B1772F}">
      <dgm:prSet/>
      <dgm:spPr/>
      <dgm:t>
        <a:bodyPr/>
        <a:lstStyle/>
        <a:p>
          <a:endParaRPr lang="en-US"/>
        </a:p>
      </dgm:t>
    </dgm:pt>
    <dgm:pt modelId="{5A4A0E18-8C0B-4AAB-BC75-A3923F51BBF3}" type="sibTrans" cxnId="{238B2FFD-F5FE-494E-A0D4-3DFFC6B1772F}">
      <dgm:prSet/>
      <dgm:spPr/>
      <dgm:t>
        <a:bodyPr/>
        <a:lstStyle/>
        <a:p>
          <a:endParaRPr lang="en-US"/>
        </a:p>
      </dgm:t>
    </dgm:pt>
    <dgm:pt modelId="{E1BA9A92-8F73-408D-A689-EC098C30E830}">
      <dgm:prSet/>
      <dgm:spPr/>
      <dgm:t>
        <a:bodyPr/>
        <a:lstStyle/>
        <a:p>
          <a:r>
            <a:rPr lang="en-US" dirty="0"/>
            <a:t>Possible template(s) of what a plan could look like </a:t>
          </a:r>
        </a:p>
      </dgm:t>
    </dgm:pt>
    <dgm:pt modelId="{65FB8226-93F9-431A-BD33-FB53C2CCB07B}" type="parTrans" cxnId="{F6587741-BEAE-473F-A925-50A4E3F19FA2}">
      <dgm:prSet/>
      <dgm:spPr/>
      <dgm:t>
        <a:bodyPr/>
        <a:lstStyle/>
        <a:p>
          <a:endParaRPr lang="en-US"/>
        </a:p>
      </dgm:t>
    </dgm:pt>
    <dgm:pt modelId="{5688B688-33AE-402A-A644-19830F3846C0}" type="sibTrans" cxnId="{F6587741-BEAE-473F-A925-50A4E3F19FA2}">
      <dgm:prSet/>
      <dgm:spPr/>
      <dgm:t>
        <a:bodyPr/>
        <a:lstStyle/>
        <a:p>
          <a:endParaRPr lang="en-US"/>
        </a:p>
      </dgm:t>
    </dgm:pt>
    <dgm:pt modelId="{EA20D444-B854-4673-8FD1-392EB9ACAD74}" type="pres">
      <dgm:prSet presAssocID="{2205C02B-FCEB-47ED-9A70-813C18061022}" presName="Name0" presStyleCnt="0">
        <dgm:presLayoutVars>
          <dgm:dir/>
          <dgm:resizeHandles/>
        </dgm:presLayoutVars>
      </dgm:prSet>
      <dgm:spPr/>
    </dgm:pt>
    <dgm:pt modelId="{BA4C18FD-6818-4346-AC4F-80129028CF9F}" type="pres">
      <dgm:prSet presAssocID="{915D4BAA-E462-4105-8957-EA0635043466}" presName="compNode" presStyleCnt="0"/>
      <dgm:spPr/>
    </dgm:pt>
    <dgm:pt modelId="{5B423512-895D-4586-ADA7-4CFB1D125C30}" type="pres">
      <dgm:prSet presAssocID="{915D4BAA-E462-4105-8957-EA0635043466}" presName="dummyConnPt" presStyleCnt="0"/>
      <dgm:spPr/>
    </dgm:pt>
    <dgm:pt modelId="{A7F1971E-2084-4282-92DF-B878608F75E5}" type="pres">
      <dgm:prSet presAssocID="{915D4BAA-E462-4105-8957-EA0635043466}" presName="node" presStyleLbl="node1" presStyleIdx="0" presStyleCnt="9">
        <dgm:presLayoutVars>
          <dgm:bulletEnabled val="1"/>
        </dgm:presLayoutVars>
      </dgm:prSet>
      <dgm:spPr/>
    </dgm:pt>
    <dgm:pt modelId="{A98A342B-EAC6-4260-9A7F-17CF8342E54F}" type="pres">
      <dgm:prSet presAssocID="{E0293A42-C1B1-4499-B014-0994B4B0E9D0}" presName="sibTrans" presStyleLbl="bgSibTrans2D1" presStyleIdx="0" presStyleCnt="8"/>
      <dgm:spPr/>
    </dgm:pt>
    <dgm:pt modelId="{B35F905E-BF07-4E6A-A536-8D218E998115}" type="pres">
      <dgm:prSet presAssocID="{21CA4EAF-E6EA-4943-A862-8E9E7A6453D5}" presName="compNode" presStyleCnt="0"/>
      <dgm:spPr/>
    </dgm:pt>
    <dgm:pt modelId="{D3212E71-8703-49B3-9862-3C12DB3FDD3A}" type="pres">
      <dgm:prSet presAssocID="{21CA4EAF-E6EA-4943-A862-8E9E7A6453D5}" presName="dummyConnPt" presStyleCnt="0"/>
      <dgm:spPr/>
    </dgm:pt>
    <dgm:pt modelId="{0973C62B-95F9-410F-98A0-C3594BAA63F6}" type="pres">
      <dgm:prSet presAssocID="{21CA4EAF-E6EA-4943-A862-8E9E7A6453D5}" presName="node" presStyleLbl="node1" presStyleIdx="1" presStyleCnt="9">
        <dgm:presLayoutVars>
          <dgm:bulletEnabled val="1"/>
        </dgm:presLayoutVars>
      </dgm:prSet>
      <dgm:spPr/>
    </dgm:pt>
    <dgm:pt modelId="{DBFB23C8-60FC-4931-9DEB-8EEF1B62E463}" type="pres">
      <dgm:prSet presAssocID="{35106127-2917-42BE-BD18-6005370A7B79}" presName="sibTrans" presStyleLbl="bgSibTrans2D1" presStyleIdx="1" presStyleCnt="8"/>
      <dgm:spPr/>
    </dgm:pt>
    <dgm:pt modelId="{C6EF82C5-7C7B-49CC-BED7-AB541093E1CE}" type="pres">
      <dgm:prSet presAssocID="{6870543B-5950-487E-8C4F-4B3079078282}" presName="compNode" presStyleCnt="0"/>
      <dgm:spPr/>
    </dgm:pt>
    <dgm:pt modelId="{135FB4FC-FA11-4FF4-B765-98554F17F5B2}" type="pres">
      <dgm:prSet presAssocID="{6870543B-5950-487E-8C4F-4B3079078282}" presName="dummyConnPt" presStyleCnt="0"/>
      <dgm:spPr/>
    </dgm:pt>
    <dgm:pt modelId="{58992377-1FD0-476E-9D8D-A4608DE0A1B7}" type="pres">
      <dgm:prSet presAssocID="{6870543B-5950-487E-8C4F-4B3079078282}" presName="node" presStyleLbl="node1" presStyleIdx="2" presStyleCnt="9">
        <dgm:presLayoutVars>
          <dgm:bulletEnabled val="1"/>
        </dgm:presLayoutVars>
      </dgm:prSet>
      <dgm:spPr/>
    </dgm:pt>
    <dgm:pt modelId="{C31FB0AC-93F2-442A-AEC4-CA58989F354B}" type="pres">
      <dgm:prSet presAssocID="{4EBF3CFA-2CB2-4F48-9407-63976B7A56FA}" presName="sibTrans" presStyleLbl="bgSibTrans2D1" presStyleIdx="2" presStyleCnt="8"/>
      <dgm:spPr/>
    </dgm:pt>
    <dgm:pt modelId="{907B11BF-44F0-469C-8872-95432462FB47}" type="pres">
      <dgm:prSet presAssocID="{06C5FEA3-22B3-4A52-94CB-3286086AB041}" presName="compNode" presStyleCnt="0"/>
      <dgm:spPr/>
    </dgm:pt>
    <dgm:pt modelId="{F64D5F86-D932-4D6B-AF4A-B0E6AC0E9CFC}" type="pres">
      <dgm:prSet presAssocID="{06C5FEA3-22B3-4A52-94CB-3286086AB041}" presName="dummyConnPt" presStyleCnt="0"/>
      <dgm:spPr/>
    </dgm:pt>
    <dgm:pt modelId="{263ECC63-6660-4567-82B3-A4DBA6297679}" type="pres">
      <dgm:prSet presAssocID="{06C5FEA3-22B3-4A52-94CB-3286086AB041}" presName="node" presStyleLbl="node1" presStyleIdx="3" presStyleCnt="9">
        <dgm:presLayoutVars>
          <dgm:bulletEnabled val="1"/>
        </dgm:presLayoutVars>
      </dgm:prSet>
      <dgm:spPr/>
    </dgm:pt>
    <dgm:pt modelId="{C586815E-2C5F-4636-84A6-771B8B7979D3}" type="pres">
      <dgm:prSet presAssocID="{3A88CE57-4230-42E5-8C45-0D12A35A3490}" presName="sibTrans" presStyleLbl="bgSibTrans2D1" presStyleIdx="3" presStyleCnt="8"/>
      <dgm:spPr/>
    </dgm:pt>
    <dgm:pt modelId="{3EC8855B-9A97-40EE-AD34-064A6CD2A5B3}" type="pres">
      <dgm:prSet presAssocID="{DBE33E2C-90D9-4040-8CA0-75BB5AB1419A}" presName="compNode" presStyleCnt="0"/>
      <dgm:spPr/>
    </dgm:pt>
    <dgm:pt modelId="{584E5CF9-834C-487C-95B5-0DAC8335C18F}" type="pres">
      <dgm:prSet presAssocID="{DBE33E2C-90D9-4040-8CA0-75BB5AB1419A}" presName="dummyConnPt" presStyleCnt="0"/>
      <dgm:spPr/>
    </dgm:pt>
    <dgm:pt modelId="{38CBAC52-FABB-48A4-9CFA-7BAE05B50CC1}" type="pres">
      <dgm:prSet presAssocID="{DBE33E2C-90D9-4040-8CA0-75BB5AB1419A}" presName="node" presStyleLbl="node1" presStyleIdx="4" presStyleCnt="9">
        <dgm:presLayoutVars>
          <dgm:bulletEnabled val="1"/>
        </dgm:presLayoutVars>
      </dgm:prSet>
      <dgm:spPr/>
    </dgm:pt>
    <dgm:pt modelId="{80564583-D389-4290-AF04-85148DAFC7E0}" type="pres">
      <dgm:prSet presAssocID="{3B699E47-A4C5-47BB-AD0B-765FD5130FA7}" presName="sibTrans" presStyleLbl="bgSibTrans2D1" presStyleIdx="4" presStyleCnt="8"/>
      <dgm:spPr/>
    </dgm:pt>
    <dgm:pt modelId="{2D0E8843-7055-40F4-A077-588950BEFF5C}" type="pres">
      <dgm:prSet presAssocID="{36D2A603-E7CE-4C58-AA91-26FA2CD5AA06}" presName="compNode" presStyleCnt="0"/>
      <dgm:spPr/>
    </dgm:pt>
    <dgm:pt modelId="{C96AFB27-DEBF-4458-BB52-44E10B9FD3DB}" type="pres">
      <dgm:prSet presAssocID="{36D2A603-E7CE-4C58-AA91-26FA2CD5AA06}" presName="dummyConnPt" presStyleCnt="0"/>
      <dgm:spPr/>
    </dgm:pt>
    <dgm:pt modelId="{21C06440-A129-4E6C-98FF-05AEFCCC4D8F}" type="pres">
      <dgm:prSet presAssocID="{36D2A603-E7CE-4C58-AA91-26FA2CD5AA06}" presName="node" presStyleLbl="node1" presStyleIdx="5" presStyleCnt="9">
        <dgm:presLayoutVars>
          <dgm:bulletEnabled val="1"/>
        </dgm:presLayoutVars>
      </dgm:prSet>
      <dgm:spPr/>
    </dgm:pt>
    <dgm:pt modelId="{025C8CE2-85DA-43A4-950A-B82410E9977C}" type="pres">
      <dgm:prSet presAssocID="{6CDDCB8B-291C-4D68-B1B6-838C97EFDDA8}" presName="sibTrans" presStyleLbl="bgSibTrans2D1" presStyleIdx="5" presStyleCnt="8"/>
      <dgm:spPr/>
    </dgm:pt>
    <dgm:pt modelId="{A1811534-856C-44D7-B1F0-A3AF7BE7F540}" type="pres">
      <dgm:prSet presAssocID="{E1BA9A92-8F73-408D-A689-EC098C30E830}" presName="compNode" presStyleCnt="0"/>
      <dgm:spPr/>
    </dgm:pt>
    <dgm:pt modelId="{6CA7DBBD-42CB-4B14-8840-D4AA7ED681C3}" type="pres">
      <dgm:prSet presAssocID="{E1BA9A92-8F73-408D-A689-EC098C30E830}" presName="dummyConnPt" presStyleCnt="0"/>
      <dgm:spPr/>
    </dgm:pt>
    <dgm:pt modelId="{20F9AAC7-E2FB-4D27-BECA-63493643CDF1}" type="pres">
      <dgm:prSet presAssocID="{E1BA9A92-8F73-408D-A689-EC098C30E830}" presName="node" presStyleLbl="node1" presStyleIdx="6" presStyleCnt="9">
        <dgm:presLayoutVars>
          <dgm:bulletEnabled val="1"/>
        </dgm:presLayoutVars>
      </dgm:prSet>
      <dgm:spPr/>
    </dgm:pt>
    <dgm:pt modelId="{4D0CB183-28DB-4A43-9CB9-E1D43AAC70C3}" type="pres">
      <dgm:prSet presAssocID="{5688B688-33AE-402A-A644-19830F3846C0}" presName="sibTrans" presStyleLbl="bgSibTrans2D1" presStyleIdx="6" presStyleCnt="8"/>
      <dgm:spPr/>
    </dgm:pt>
    <dgm:pt modelId="{C93E7EAF-D70F-4DD1-926D-66D37C85AB52}" type="pres">
      <dgm:prSet presAssocID="{B041E427-DFC4-497C-94BC-A377C9181322}" presName="compNode" presStyleCnt="0"/>
      <dgm:spPr/>
    </dgm:pt>
    <dgm:pt modelId="{267D7381-D9F2-452E-A79A-742B47C1AE5A}" type="pres">
      <dgm:prSet presAssocID="{B041E427-DFC4-497C-94BC-A377C9181322}" presName="dummyConnPt" presStyleCnt="0"/>
      <dgm:spPr/>
    </dgm:pt>
    <dgm:pt modelId="{47E478D3-4800-4DAF-8AAE-9A361B11E2F6}" type="pres">
      <dgm:prSet presAssocID="{B041E427-DFC4-497C-94BC-A377C9181322}" presName="node" presStyleLbl="node1" presStyleIdx="7" presStyleCnt="9">
        <dgm:presLayoutVars>
          <dgm:bulletEnabled val="1"/>
        </dgm:presLayoutVars>
      </dgm:prSet>
      <dgm:spPr/>
    </dgm:pt>
    <dgm:pt modelId="{EF0D3A32-2E3D-4215-A4C3-6DE8E8AA0389}" type="pres">
      <dgm:prSet presAssocID="{5372A9B6-83E9-43AF-9226-0F6382DE9013}" presName="sibTrans" presStyleLbl="bgSibTrans2D1" presStyleIdx="7" presStyleCnt="8"/>
      <dgm:spPr/>
    </dgm:pt>
    <dgm:pt modelId="{EA7D4DCF-7467-4C4A-87E1-3666E567D120}" type="pres">
      <dgm:prSet presAssocID="{B131C406-0BFC-4C16-9DF2-0F816D38715C}" presName="compNode" presStyleCnt="0"/>
      <dgm:spPr/>
    </dgm:pt>
    <dgm:pt modelId="{2093CF20-E5B4-4863-A531-41F1BDDBB5CE}" type="pres">
      <dgm:prSet presAssocID="{B131C406-0BFC-4C16-9DF2-0F816D38715C}" presName="dummyConnPt" presStyleCnt="0"/>
      <dgm:spPr/>
    </dgm:pt>
    <dgm:pt modelId="{EA8A729B-8185-4134-A7E8-248918E810B3}" type="pres">
      <dgm:prSet presAssocID="{B131C406-0BFC-4C16-9DF2-0F816D38715C}" presName="node" presStyleLbl="node1" presStyleIdx="8" presStyleCnt="9">
        <dgm:presLayoutVars>
          <dgm:bulletEnabled val="1"/>
        </dgm:presLayoutVars>
      </dgm:prSet>
      <dgm:spPr/>
    </dgm:pt>
  </dgm:ptLst>
  <dgm:cxnLst>
    <dgm:cxn modelId="{EA4B4202-115F-4B18-BBCA-284D2D8BAAA0}" type="presOf" srcId="{F1F96852-2D19-48DC-9CD4-87E28A64F1E6}" destId="{58992377-1FD0-476E-9D8D-A4608DE0A1B7}" srcOrd="0" destOrd="2" presId="urn:microsoft.com/office/officeart/2005/8/layout/bProcess4"/>
    <dgm:cxn modelId="{7C192C03-49C1-4FC9-BC63-9FB61EA10764}" type="presOf" srcId="{36D2A603-E7CE-4C58-AA91-26FA2CD5AA06}" destId="{21C06440-A129-4E6C-98FF-05AEFCCC4D8F}" srcOrd="0" destOrd="0" presId="urn:microsoft.com/office/officeart/2005/8/layout/bProcess4"/>
    <dgm:cxn modelId="{8FD9E206-4E3F-46C1-9AE9-74B75C8E8F66}" srcId="{2205C02B-FCEB-47ED-9A70-813C18061022}" destId="{DBE33E2C-90D9-4040-8CA0-75BB5AB1419A}" srcOrd="4" destOrd="0" parTransId="{33E98307-F14F-4561-B8F8-2AB97840B0B7}" sibTransId="{3B699E47-A4C5-47BB-AD0B-765FD5130FA7}"/>
    <dgm:cxn modelId="{B7B32008-BC0C-4C43-B534-91AF6BE0FAED}" type="presOf" srcId="{B041E427-DFC4-497C-94BC-A377C9181322}" destId="{47E478D3-4800-4DAF-8AAE-9A361B11E2F6}" srcOrd="0" destOrd="0" presId="urn:microsoft.com/office/officeart/2005/8/layout/bProcess4"/>
    <dgm:cxn modelId="{D2FCA91D-F410-45F5-BDF8-DF51F86B1078}" type="presOf" srcId="{5688B688-33AE-402A-A644-19830F3846C0}" destId="{4D0CB183-28DB-4A43-9CB9-E1D43AAC70C3}" srcOrd="0" destOrd="0" presId="urn:microsoft.com/office/officeart/2005/8/layout/bProcess4"/>
    <dgm:cxn modelId="{2A1E962B-084D-476D-B922-7CEF603A70D3}" type="presOf" srcId="{3B699E47-A4C5-47BB-AD0B-765FD5130FA7}" destId="{80564583-D389-4290-AF04-85148DAFC7E0}" srcOrd="0" destOrd="0" presId="urn:microsoft.com/office/officeart/2005/8/layout/bProcess4"/>
    <dgm:cxn modelId="{7DFD1A3C-FC79-4DA2-9B53-FAE9CA43B8F0}" type="presOf" srcId="{5372A9B6-83E9-43AF-9226-0F6382DE9013}" destId="{EF0D3A32-2E3D-4215-A4C3-6DE8E8AA0389}" srcOrd="0" destOrd="0" presId="urn:microsoft.com/office/officeart/2005/8/layout/bProcess4"/>
    <dgm:cxn modelId="{9FBACD3D-47FB-4801-BD0F-46DCB94CA99F}" type="presOf" srcId="{6CDDCB8B-291C-4D68-B1B6-838C97EFDDA8}" destId="{025C8CE2-85DA-43A4-950A-B82410E9977C}" srcOrd="0" destOrd="0" presId="urn:microsoft.com/office/officeart/2005/8/layout/bProcess4"/>
    <dgm:cxn modelId="{538CE340-EEBC-4ADC-9CFD-DE481B9A87F3}" type="presOf" srcId="{06C5FEA3-22B3-4A52-94CB-3286086AB041}" destId="{263ECC63-6660-4567-82B3-A4DBA6297679}" srcOrd="0" destOrd="0" presId="urn:microsoft.com/office/officeart/2005/8/layout/bProcess4"/>
    <dgm:cxn modelId="{F6587741-BEAE-473F-A925-50A4E3F19FA2}" srcId="{2205C02B-FCEB-47ED-9A70-813C18061022}" destId="{E1BA9A92-8F73-408D-A689-EC098C30E830}" srcOrd="6" destOrd="0" parTransId="{65FB8226-93F9-431A-BD33-FB53C2CCB07B}" sibTransId="{5688B688-33AE-402A-A644-19830F3846C0}"/>
    <dgm:cxn modelId="{DC730045-D0EC-4328-9849-77ABA91DD94F}" srcId="{2205C02B-FCEB-47ED-9A70-813C18061022}" destId="{21CA4EAF-E6EA-4943-A862-8E9E7A6453D5}" srcOrd="1" destOrd="0" parTransId="{646EFBB7-7225-4A8C-9445-77EFC37E046C}" sibTransId="{35106127-2917-42BE-BD18-6005370A7B79}"/>
    <dgm:cxn modelId="{3918DF66-D141-49F3-9D0F-0D2F9FA34DFE}" srcId="{2205C02B-FCEB-47ED-9A70-813C18061022}" destId="{06C5FEA3-22B3-4A52-94CB-3286086AB041}" srcOrd="3" destOrd="0" parTransId="{E93CEA69-CFAA-4CC9-AA6A-BDF6401648F4}" sibTransId="{3A88CE57-4230-42E5-8C45-0D12A35A3490}"/>
    <dgm:cxn modelId="{D7F5084E-6620-4D5C-BEDE-75C9633D5820}" srcId="{2205C02B-FCEB-47ED-9A70-813C18061022}" destId="{36D2A603-E7CE-4C58-AA91-26FA2CD5AA06}" srcOrd="5" destOrd="0" parTransId="{14988ED5-2C09-46A6-A34F-C449D47EB757}" sibTransId="{6CDDCB8B-291C-4D68-B1B6-838C97EFDDA8}"/>
    <dgm:cxn modelId="{98E9224F-47C8-4E2C-BF4A-01FC27961DDB}" type="presOf" srcId="{E1BA9A92-8F73-408D-A689-EC098C30E830}" destId="{20F9AAC7-E2FB-4D27-BECA-63493643CDF1}" srcOrd="0" destOrd="0" presId="urn:microsoft.com/office/officeart/2005/8/layout/bProcess4"/>
    <dgm:cxn modelId="{3C13CE75-54EA-4A90-8D52-1A8E85CD218D}" type="presOf" srcId="{2205C02B-FCEB-47ED-9A70-813C18061022}" destId="{EA20D444-B854-4673-8FD1-392EB9ACAD74}" srcOrd="0" destOrd="0" presId="urn:microsoft.com/office/officeart/2005/8/layout/bProcess4"/>
    <dgm:cxn modelId="{C399F27E-030D-4673-89B3-0E48841796E8}" srcId="{6870543B-5950-487E-8C4F-4B3079078282}" destId="{251547F8-949E-44DD-BFC4-03FCE79C5EC5}" srcOrd="0" destOrd="0" parTransId="{933153C3-E147-49A3-9B86-5111DB3C718E}" sibTransId="{D5235865-036A-4773-8DA4-F16EA895E693}"/>
    <dgm:cxn modelId="{1620D881-3537-4AA7-B45A-263F6D42D4F1}" type="presOf" srcId="{4EBF3CFA-2CB2-4F48-9407-63976B7A56FA}" destId="{C31FB0AC-93F2-442A-AEC4-CA58989F354B}" srcOrd="0" destOrd="0" presId="urn:microsoft.com/office/officeart/2005/8/layout/bProcess4"/>
    <dgm:cxn modelId="{34C2CD92-9B2D-4437-8498-0A11BBDCF551}" type="presOf" srcId="{35106127-2917-42BE-BD18-6005370A7B79}" destId="{DBFB23C8-60FC-4931-9DEB-8EEF1B62E463}" srcOrd="0" destOrd="0" presId="urn:microsoft.com/office/officeart/2005/8/layout/bProcess4"/>
    <dgm:cxn modelId="{3EEC5193-D673-4C8D-BE91-7ADCA0EA5E45}" type="presOf" srcId="{3A88CE57-4230-42E5-8C45-0D12A35A3490}" destId="{C586815E-2C5F-4636-84A6-771B8B7979D3}" srcOrd="0" destOrd="0" presId="urn:microsoft.com/office/officeart/2005/8/layout/bProcess4"/>
    <dgm:cxn modelId="{7745B796-94A6-4865-BE47-7B4FB9EBE4F1}" type="presOf" srcId="{DBE33E2C-90D9-4040-8CA0-75BB5AB1419A}" destId="{38CBAC52-FABB-48A4-9CFA-7BAE05B50CC1}" srcOrd="0" destOrd="0" presId="urn:microsoft.com/office/officeart/2005/8/layout/bProcess4"/>
    <dgm:cxn modelId="{7E94CFAF-7DE3-49B9-9C71-D44DC7CB0B59}" type="presOf" srcId="{B131C406-0BFC-4C16-9DF2-0F816D38715C}" destId="{EA8A729B-8185-4134-A7E8-248918E810B3}" srcOrd="0" destOrd="0" presId="urn:microsoft.com/office/officeart/2005/8/layout/bProcess4"/>
    <dgm:cxn modelId="{5B0F0FB8-A1E2-408B-BF4F-308521B17851}" srcId="{2205C02B-FCEB-47ED-9A70-813C18061022}" destId="{B131C406-0BFC-4C16-9DF2-0F816D38715C}" srcOrd="8" destOrd="0" parTransId="{4344CCB0-DAC5-4134-A304-4B0809998AAA}" sibTransId="{432A3A4D-7ECB-424B-BBC5-3294C9D396D3}"/>
    <dgm:cxn modelId="{678C43B9-2993-450A-B34A-C56E4F557128}" type="presOf" srcId="{21CA4EAF-E6EA-4943-A862-8E9E7A6453D5}" destId="{0973C62B-95F9-410F-98A0-C3594BAA63F6}" srcOrd="0" destOrd="0" presId="urn:microsoft.com/office/officeart/2005/8/layout/bProcess4"/>
    <dgm:cxn modelId="{9EF2EEC2-7675-4099-89D3-FDFB5506E729}" type="presOf" srcId="{915D4BAA-E462-4105-8957-EA0635043466}" destId="{A7F1971E-2084-4282-92DF-B878608F75E5}" srcOrd="0" destOrd="0" presId="urn:microsoft.com/office/officeart/2005/8/layout/bProcess4"/>
    <dgm:cxn modelId="{A0679AC8-E6B8-46A8-B535-5573EC4BFFDD}" srcId="{2205C02B-FCEB-47ED-9A70-813C18061022}" destId="{6870543B-5950-487E-8C4F-4B3079078282}" srcOrd="2" destOrd="0" parTransId="{DEFB8256-F7E2-453A-B9B7-5840BCAA3638}" sibTransId="{4EBF3CFA-2CB2-4F48-9407-63976B7A56FA}"/>
    <dgm:cxn modelId="{2B3DFDCB-029D-4B61-8E11-5409122A96BD}" type="presOf" srcId="{6870543B-5950-487E-8C4F-4B3079078282}" destId="{58992377-1FD0-476E-9D8D-A4608DE0A1B7}" srcOrd="0" destOrd="0" presId="urn:microsoft.com/office/officeart/2005/8/layout/bProcess4"/>
    <dgm:cxn modelId="{46EBF7D0-A26C-476E-B5F4-A54277C99B08}" srcId="{2205C02B-FCEB-47ED-9A70-813C18061022}" destId="{B041E427-DFC4-497C-94BC-A377C9181322}" srcOrd="7" destOrd="0" parTransId="{780ABFF6-0442-442B-9DA8-81F279031EF7}" sibTransId="{5372A9B6-83E9-43AF-9226-0F6382DE9013}"/>
    <dgm:cxn modelId="{DC05E7E2-2C80-49C5-8297-C07672B69143}" type="presOf" srcId="{251547F8-949E-44DD-BFC4-03FCE79C5EC5}" destId="{58992377-1FD0-476E-9D8D-A4608DE0A1B7}" srcOrd="0" destOrd="1" presId="urn:microsoft.com/office/officeart/2005/8/layout/bProcess4"/>
    <dgm:cxn modelId="{C8CDA2ED-33DC-481D-A9D8-AD016D0CBF42}" type="presOf" srcId="{E0293A42-C1B1-4499-B014-0994B4B0E9D0}" destId="{A98A342B-EAC6-4260-9A7F-17CF8342E54F}" srcOrd="0" destOrd="0" presId="urn:microsoft.com/office/officeart/2005/8/layout/bProcess4"/>
    <dgm:cxn modelId="{82B496F3-2AF2-4A16-8153-D35A28DEBB86}" srcId="{2205C02B-FCEB-47ED-9A70-813C18061022}" destId="{915D4BAA-E462-4105-8957-EA0635043466}" srcOrd="0" destOrd="0" parTransId="{D15FA3EA-B5F3-45B5-8707-9474B63DE977}" sibTransId="{E0293A42-C1B1-4499-B014-0994B4B0E9D0}"/>
    <dgm:cxn modelId="{238B2FFD-F5FE-494E-A0D4-3DFFC6B1772F}" srcId="{6870543B-5950-487E-8C4F-4B3079078282}" destId="{F1F96852-2D19-48DC-9CD4-87E28A64F1E6}" srcOrd="1" destOrd="0" parTransId="{567D97B9-7823-4D96-A5D8-E7188D0546E2}" sibTransId="{5A4A0E18-8C0B-4AAB-BC75-A3923F51BBF3}"/>
    <dgm:cxn modelId="{7A84A04B-AD24-4615-A175-4C507014AF05}" type="presParOf" srcId="{EA20D444-B854-4673-8FD1-392EB9ACAD74}" destId="{BA4C18FD-6818-4346-AC4F-80129028CF9F}" srcOrd="0" destOrd="0" presId="urn:microsoft.com/office/officeart/2005/8/layout/bProcess4"/>
    <dgm:cxn modelId="{4EC78F61-09E9-4013-8C70-E1E10BA84201}" type="presParOf" srcId="{BA4C18FD-6818-4346-AC4F-80129028CF9F}" destId="{5B423512-895D-4586-ADA7-4CFB1D125C30}" srcOrd="0" destOrd="0" presId="urn:microsoft.com/office/officeart/2005/8/layout/bProcess4"/>
    <dgm:cxn modelId="{7D8FA65D-52BB-4F4B-A806-2E739F150B39}" type="presParOf" srcId="{BA4C18FD-6818-4346-AC4F-80129028CF9F}" destId="{A7F1971E-2084-4282-92DF-B878608F75E5}" srcOrd="1" destOrd="0" presId="urn:microsoft.com/office/officeart/2005/8/layout/bProcess4"/>
    <dgm:cxn modelId="{D2A65CBA-52BF-47C1-945B-8CFCB241AD71}" type="presParOf" srcId="{EA20D444-B854-4673-8FD1-392EB9ACAD74}" destId="{A98A342B-EAC6-4260-9A7F-17CF8342E54F}" srcOrd="1" destOrd="0" presId="urn:microsoft.com/office/officeart/2005/8/layout/bProcess4"/>
    <dgm:cxn modelId="{56B9AC98-A9B4-4A46-ACA0-4C710609970D}" type="presParOf" srcId="{EA20D444-B854-4673-8FD1-392EB9ACAD74}" destId="{B35F905E-BF07-4E6A-A536-8D218E998115}" srcOrd="2" destOrd="0" presId="urn:microsoft.com/office/officeart/2005/8/layout/bProcess4"/>
    <dgm:cxn modelId="{DC086980-C25E-4B1B-B110-FD846F5F7F99}" type="presParOf" srcId="{B35F905E-BF07-4E6A-A536-8D218E998115}" destId="{D3212E71-8703-49B3-9862-3C12DB3FDD3A}" srcOrd="0" destOrd="0" presId="urn:microsoft.com/office/officeart/2005/8/layout/bProcess4"/>
    <dgm:cxn modelId="{5E306A89-8A3A-4981-B428-9B0E9BE819DC}" type="presParOf" srcId="{B35F905E-BF07-4E6A-A536-8D218E998115}" destId="{0973C62B-95F9-410F-98A0-C3594BAA63F6}" srcOrd="1" destOrd="0" presId="urn:microsoft.com/office/officeart/2005/8/layout/bProcess4"/>
    <dgm:cxn modelId="{4F1D3A1E-86DC-4C4B-B302-2EF31F737134}" type="presParOf" srcId="{EA20D444-B854-4673-8FD1-392EB9ACAD74}" destId="{DBFB23C8-60FC-4931-9DEB-8EEF1B62E463}" srcOrd="3" destOrd="0" presId="urn:microsoft.com/office/officeart/2005/8/layout/bProcess4"/>
    <dgm:cxn modelId="{9DFF132E-F3AB-4805-AB41-B4E4DF9C2056}" type="presParOf" srcId="{EA20D444-B854-4673-8FD1-392EB9ACAD74}" destId="{C6EF82C5-7C7B-49CC-BED7-AB541093E1CE}" srcOrd="4" destOrd="0" presId="urn:microsoft.com/office/officeart/2005/8/layout/bProcess4"/>
    <dgm:cxn modelId="{11B35973-FA39-4951-A7B4-AFB142D24CC1}" type="presParOf" srcId="{C6EF82C5-7C7B-49CC-BED7-AB541093E1CE}" destId="{135FB4FC-FA11-4FF4-B765-98554F17F5B2}" srcOrd="0" destOrd="0" presId="urn:microsoft.com/office/officeart/2005/8/layout/bProcess4"/>
    <dgm:cxn modelId="{E475EEA5-E357-4D3D-98AD-469B36283AF6}" type="presParOf" srcId="{C6EF82C5-7C7B-49CC-BED7-AB541093E1CE}" destId="{58992377-1FD0-476E-9D8D-A4608DE0A1B7}" srcOrd="1" destOrd="0" presId="urn:microsoft.com/office/officeart/2005/8/layout/bProcess4"/>
    <dgm:cxn modelId="{D8F24E1C-09DC-44AB-801F-8BA6C27E8148}" type="presParOf" srcId="{EA20D444-B854-4673-8FD1-392EB9ACAD74}" destId="{C31FB0AC-93F2-442A-AEC4-CA58989F354B}" srcOrd="5" destOrd="0" presId="urn:microsoft.com/office/officeart/2005/8/layout/bProcess4"/>
    <dgm:cxn modelId="{690F7AB7-3AC2-4D11-A9F5-B886E1E7BFD3}" type="presParOf" srcId="{EA20D444-B854-4673-8FD1-392EB9ACAD74}" destId="{907B11BF-44F0-469C-8872-95432462FB47}" srcOrd="6" destOrd="0" presId="urn:microsoft.com/office/officeart/2005/8/layout/bProcess4"/>
    <dgm:cxn modelId="{CDB603BA-1171-4190-B8BB-C90C671F1C67}" type="presParOf" srcId="{907B11BF-44F0-469C-8872-95432462FB47}" destId="{F64D5F86-D932-4D6B-AF4A-B0E6AC0E9CFC}" srcOrd="0" destOrd="0" presId="urn:microsoft.com/office/officeart/2005/8/layout/bProcess4"/>
    <dgm:cxn modelId="{91B684A9-F652-4E8A-BBF2-91B8A3C875F4}" type="presParOf" srcId="{907B11BF-44F0-469C-8872-95432462FB47}" destId="{263ECC63-6660-4567-82B3-A4DBA6297679}" srcOrd="1" destOrd="0" presId="urn:microsoft.com/office/officeart/2005/8/layout/bProcess4"/>
    <dgm:cxn modelId="{BE84DA29-A1BC-4A5E-A3D5-7B492059771A}" type="presParOf" srcId="{EA20D444-B854-4673-8FD1-392EB9ACAD74}" destId="{C586815E-2C5F-4636-84A6-771B8B7979D3}" srcOrd="7" destOrd="0" presId="urn:microsoft.com/office/officeart/2005/8/layout/bProcess4"/>
    <dgm:cxn modelId="{A274AF6E-B6CE-45D5-A89F-D6B2E1799FC8}" type="presParOf" srcId="{EA20D444-B854-4673-8FD1-392EB9ACAD74}" destId="{3EC8855B-9A97-40EE-AD34-064A6CD2A5B3}" srcOrd="8" destOrd="0" presId="urn:microsoft.com/office/officeart/2005/8/layout/bProcess4"/>
    <dgm:cxn modelId="{EB89EFF5-A19F-4CE0-BBB1-86BCFC85E17B}" type="presParOf" srcId="{3EC8855B-9A97-40EE-AD34-064A6CD2A5B3}" destId="{584E5CF9-834C-487C-95B5-0DAC8335C18F}" srcOrd="0" destOrd="0" presId="urn:microsoft.com/office/officeart/2005/8/layout/bProcess4"/>
    <dgm:cxn modelId="{EE25C52C-F7F0-4085-ABC4-9295B7811A7F}" type="presParOf" srcId="{3EC8855B-9A97-40EE-AD34-064A6CD2A5B3}" destId="{38CBAC52-FABB-48A4-9CFA-7BAE05B50CC1}" srcOrd="1" destOrd="0" presId="urn:microsoft.com/office/officeart/2005/8/layout/bProcess4"/>
    <dgm:cxn modelId="{BCDB6CF6-C90D-4A4B-8488-BDF2A6D04A48}" type="presParOf" srcId="{EA20D444-B854-4673-8FD1-392EB9ACAD74}" destId="{80564583-D389-4290-AF04-85148DAFC7E0}" srcOrd="9" destOrd="0" presId="urn:microsoft.com/office/officeart/2005/8/layout/bProcess4"/>
    <dgm:cxn modelId="{77A794A8-11A7-4F03-8DC3-A098BE95DA9A}" type="presParOf" srcId="{EA20D444-B854-4673-8FD1-392EB9ACAD74}" destId="{2D0E8843-7055-40F4-A077-588950BEFF5C}" srcOrd="10" destOrd="0" presId="urn:microsoft.com/office/officeart/2005/8/layout/bProcess4"/>
    <dgm:cxn modelId="{1FA6C460-C751-4846-8EAF-BCF4CAC120F6}" type="presParOf" srcId="{2D0E8843-7055-40F4-A077-588950BEFF5C}" destId="{C96AFB27-DEBF-4458-BB52-44E10B9FD3DB}" srcOrd="0" destOrd="0" presId="urn:microsoft.com/office/officeart/2005/8/layout/bProcess4"/>
    <dgm:cxn modelId="{10A8AC64-6914-4283-8A18-C97A18F7EB8B}" type="presParOf" srcId="{2D0E8843-7055-40F4-A077-588950BEFF5C}" destId="{21C06440-A129-4E6C-98FF-05AEFCCC4D8F}" srcOrd="1" destOrd="0" presId="urn:microsoft.com/office/officeart/2005/8/layout/bProcess4"/>
    <dgm:cxn modelId="{F99F5023-FBF6-4F67-8F66-DB81C40F7810}" type="presParOf" srcId="{EA20D444-B854-4673-8FD1-392EB9ACAD74}" destId="{025C8CE2-85DA-43A4-950A-B82410E9977C}" srcOrd="11" destOrd="0" presId="urn:microsoft.com/office/officeart/2005/8/layout/bProcess4"/>
    <dgm:cxn modelId="{C6F83A58-D949-4052-BAA2-B7A59A35726E}" type="presParOf" srcId="{EA20D444-B854-4673-8FD1-392EB9ACAD74}" destId="{A1811534-856C-44D7-B1F0-A3AF7BE7F540}" srcOrd="12" destOrd="0" presId="urn:microsoft.com/office/officeart/2005/8/layout/bProcess4"/>
    <dgm:cxn modelId="{60B6A30F-FDD9-4795-B4BC-981A52DF6180}" type="presParOf" srcId="{A1811534-856C-44D7-B1F0-A3AF7BE7F540}" destId="{6CA7DBBD-42CB-4B14-8840-D4AA7ED681C3}" srcOrd="0" destOrd="0" presId="urn:microsoft.com/office/officeart/2005/8/layout/bProcess4"/>
    <dgm:cxn modelId="{AA1CE616-3097-4A04-9913-9C028E88CE68}" type="presParOf" srcId="{A1811534-856C-44D7-B1F0-A3AF7BE7F540}" destId="{20F9AAC7-E2FB-4D27-BECA-63493643CDF1}" srcOrd="1" destOrd="0" presId="urn:microsoft.com/office/officeart/2005/8/layout/bProcess4"/>
    <dgm:cxn modelId="{21EC84D6-D36E-47BD-BAB8-3E58DFD2602F}" type="presParOf" srcId="{EA20D444-B854-4673-8FD1-392EB9ACAD74}" destId="{4D0CB183-28DB-4A43-9CB9-E1D43AAC70C3}" srcOrd="13" destOrd="0" presId="urn:microsoft.com/office/officeart/2005/8/layout/bProcess4"/>
    <dgm:cxn modelId="{7961C1B1-3BE7-4DAA-A20B-2042C965B543}" type="presParOf" srcId="{EA20D444-B854-4673-8FD1-392EB9ACAD74}" destId="{C93E7EAF-D70F-4DD1-926D-66D37C85AB52}" srcOrd="14" destOrd="0" presId="urn:microsoft.com/office/officeart/2005/8/layout/bProcess4"/>
    <dgm:cxn modelId="{1AD002BB-5770-4B42-BBDF-34D58A9915B8}" type="presParOf" srcId="{C93E7EAF-D70F-4DD1-926D-66D37C85AB52}" destId="{267D7381-D9F2-452E-A79A-742B47C1AE5A}" srcOrd="0" destOrd="0" presId="urn:microsoft.com/office/officeart/2005/8/layout/bProcess4"/>
    <dgm:cxn modelId="{76E8461F-F28D-42C2-84F6-65B69E80802C}" type="presParOf" srcId="{C93E7EAF-D70F-4DD1-926D-66D37C85AB52}" destId="{47E478D3-4800-4DAF-8AAE-9A361B11E2F6}" srcOrd="1" destOrd="0" presId="urn:microsoft.com/office/officeart/2005/8/layout/bProcess4"/>
    <dgm:cxn modelId="{990B9704-7866-44B5-9179-147BC84FE94C}" type="presParOf" srcId="{EA20D444-B854-4673-8FD1-392EB9ACAD74}" destId="{EF0D3A32-2E3D-4215-A4C3-6DE8E8AA0389}" srcOrd="15" destOrd="0" presId="urn:microsoft.com/office/officeart/2005/8/layout/bProcess4"/>
    <dgm:cxn modelId="{280C7F2D-7166-49A3-ABAF-89F94FD0C73C}" type="presParOf" srcId="{EA20D444-B854-4673-8FD1-392EB9ACAD74}" destId="{EA7D4DCF-7467-4C4A-87E1-3666E567D120}" srcOrd="16" destOrd="0" presId="urn:microsoft.com/office/officeart/2005/8/layout/bProcess4"/>
    <dgm:cxn modelId="{959F97DC-464A-42CE-B5E3-651B7A366A33}" type="presParOf" srcId="{EA7D4DCF-7467-4C4A-87E1-3666E567D120}" destId="{2093CF20-E5B4-4863-A531-41F1BDDBB5CE}" srcOrd="0" destOrd="0" presId="urn:microsoft.com/office/officeart/2005/8/layout/bProcess4"/>
    <dgm:cxn modelId="{93595B52-6E6B-45FD-9245-B61C1AA0CD8E}" type="presParOf" srcId="{EA7D4DCF-7467-4C4A-87E1-3666E567D120}" destId="{EA8A729B-8185-4134-A7E8-248918E810B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304B25-B295-44E7-B9BE-E3FCD707940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8A13E2-8955-4DC7-A978-BCF3766C08E8}">
      <dgm:prSet phldrT="[Text]"/>
      <dgm:spPr/>
      <dgm:t>
        <a:bodyPr/>
        <a:lstStyle/>
        <a:p>
          <a:r>
            <a:rPr lang="en-US" dirty="0"/>
            <a:t>Guided by ORS</a:t>
          </a:r>
        </a:p>
      </dgm:t>
    </dgm:pt>
    <dgm:pt modelId="{5FE12214-F39B-4504-8145-DEB0736A2B6B}" type="parTrans" cxnId="{200FB850-0CEF-48A0-A725-37AEEC8E3466}">
      <dgm:prSet/>
      <dgm:spPr/>
      <dgm:t>
        <a:bodyPr/>
        <a:lstStyle/>
        <a:p>
          <a:endParaRPr lang="en-US"/>
        </a:p>
      </dgm:t>
    </dgm:pt>
    <dgm:pt modelId="{CFDB2D00-3C7A-4714-A0A4-DE59AFD41473}" type="sibTrans" cxnId="{200FB850-0CEF-48A0-A725-37AEEC8E3466}">
      <dgm:prSet/>
      <dgm:spPr/>
      <dgm:t>
        <a:bodyPr/>
        <a:lstStyle/>
        <a:p>
          <a:endParaRPr lang="en-US"/>
        </a:p>
      </dgm:t>
    </dgm:pt>
    <dgm:pt modelId="{69FD867D-4BCB-42BC-8A6E-30A1E8E20F6D}">
      <dgm:prSet phldrT="[Text]"/>
      <dgm:spPr/>
      <dgm:t>
        <a:bodyPr/>
        <a:lstStyle/>
        <a:p>
          <a:r>
            <a:rPr lang="en-US" dirty="0"/>
            <a:t>Maximum flexibility and adaptability for LPHAs</a:t>
          </a:r>
        </a:p>
      </dgm:t>
    </dgm:pt>
    <dgm:pt modelId="{E99C2A39-8DA4-4CC4-AC4D-A1AE5AF5AB8B}" type="parTrans" cxnId="{6E933421-CD7B-462F-A908-89F39C9EB024}">
      <dgm:prSet/>
      <dgm:spPr/>
      <dgm:t>
        <a:bodyPr/>
        <a:lstStyle/>
        <a:p>
          <a:endParaRPr lang="en-US"/>
        </a:p>
      </dgm:t>
    </dgm:pt>
    <dgm:pt modelId="{0D3D45D3-FFC1-4B62-8C4E-38872BA61E2E}" type="sibTrans" cxnId="{6E933421-CD7B-462F-A908-89F39C9EB024}">
      <dgm:prSet/>
      <dgm:spPr/>
      <dgm:t>
        <a:bodyPr/>
        <a:lstStyle/>
        <a:p>
          <a:endParaRPr lang="en-US"/>
        </a:p>
      </dgm:t>
    </dgm:pt>
    <dgm:pt modelId="{4D100605-B693-450B-BD63-610F6411C6BC}">
      <dgm:prSet phldrT="[Text]"/>
      <dgm:spPr/>
      <dgm:t>
        <a:bodyPr/>
        <a:lstStyle/>
        <a:p>
          <a:r>
            <a:rPr lang="en-US" dirty="0"/>
            <a:t>Plan is for full implementation of foundational capabilities and programs</a:t>
          </a:r>
        </a:p>
      </dgm:t>
    </dgm:pt>
    <dgm:pt modelId="{620A64D9-A0DC-4DDE-A214-F154DD87ACEF}" type="parTrans" cxnId="{6145BBE8-F898-457D-A584-81E184969AEB}">
      <dgm:prSet/>
      <dgm:spPr/>
      <dgm:t>
        <a:bodyPr/>
        <a:lstStyle/>
        <a:p>
          <a:endParaRPr lang="en-US"/>
        </a:p>
      </dgm:t>
    </dgm:pt>
    <dgm:pt modelId="{DFCFF41D-3AE7-4886-BFA0-053EAEC24BB5}" type="sibTrans" cxnId="{6145BBE8-F898-457D-A584-81E184969AEB}">
      <dgm:prSet/>
      <dgm:spPr/>
      <dgm:t>
        <a:bodyPr/>
        <a:lstStyle/>
        <a:p>
          <a:endParaRPr lang="en-US"/>
        </a:p>
      </dgm:t>
    </dgm:pt>
    <dgm:pt modelId="{1A2AC719-AC07-4714-998C-6EB7E653532B}">
      <dgm:prSet phldrT="[Text]"/>
      <dgm:spPr/>
      <dgm:t>
        <a:bodyPr/>
        <a:lstStyle/>
        <a:p>
          <a:r>
            <a:rPr lang="en-US" dirty="0"/>
            <a:t>Focus on outcomes and goals, the "what", rather than the strategies, the "how"</a:t>
          </a:r>
        </a:p>
      </dgm:t>
    </dgm:pt>
    <dgm:pt modelId="{E8C2746A-627C-47F1-BBE7-152D54D04270}" type="parTrans" cxnId="{0C28B43E-222E-4EC2-A2E0-633D83BEDBED}">
      <dgm:prSet/>
      <dgm:spPr/>
      <dgm:t>
        <a:bodyPr/>
        <a:lstStyle/>
        <a:p>
          <a:endParaRPr lang="en-US"/>
        </a:p>
      </dgm:t>
    </dgm:pt>
    <dgm:pt modelId="{9A1F14D6-0719-42D9-9146-7559F7A7A939}" type="sibTrans" cxnId="{0C28B43E-222E-4EC2-A2E0-633D83BEDBED}">
      <dgm:prSet/>
      <dgm:spPr/>
      <dgm:t>
        <a:bodyPr/>
        <a:lstStyle/>
        <a:p>
          <a:endParaRPr lang="en-US"/>
        </a:p>
      </dgm:t>
    </dgm:pt>
    <dgm:pt modelId="{89D4D3A9-154E-417B-8794-5CDA1E090BF8}">
      <dgm:prSet phldrT="[Text]"/>
      <dgm:spPr/>
      <dgm:t>
        <a:bodyPr/>
        <a:lstStyle/>
        <a:p>
          <a:r>
            <a:rPr lang="en-US" dirty="0"/>
            <a:t>Local plan is forward-looking and forward-thinking (not a work plan of current work)</a:t>
          </a:r>
        </a:p>
      </dgm:t>
    </dgm:pt>
    <dgm:pt modelId="{7FB21843-6C18-4048-97E3-F34A2E122364}" type="parTrans" cxnId="{037518DB-075B-438C-9B29-77178BA95ACB}">
      <dgm:prSet/>
      <dgm:spPr/>
      <dgm:t>
        <a:bodyPr/>
        <a:lstStyle/>
        <a:p>
          <a:endParaRPr lang="en-US"/>
        </a:p>
      </dgm:t>
    </dgm:pt>
    <dgm:pt modelId="{BC915AC6-6EE5-4F8A-840B-623856D2CE29}" type="sibTrans" cxnId="{037518DB-075B-438C-9B29-77178BA95ACB}">
      <dgm:prSet/>
      <dgm:spPr/>
      <dgm:t>
        <a:bodyPr/>
        <a:lstStyle/>
        <a:p>
          <a:endParaRPr lang="en-US"/>
        </a:p>
      </dgm:t>
    </dgm:pt>
    <dgm:pt modelId="{89A3F812-00A0-46E1-A9EB-94739A60E4CF}">
      <dgm:prSet phldrT="[Text]"/>
      <dgm:spPr/>
      <dgm:t>
        <a:bodyPr/>
        <a:lstStyle/>
        <a:p>
          <a:r>
            <a:rPr lang="en-US" dirty="0"/>
            <a:t>S&amp;I should provide something that allows every jurisdiction to be successful in meeting requirements in ORS</a:t>
          </a:r>
        </a:p>
      </dgm:t>
    </dgm:pt>
    <dgm:pt modelId="{A4AA04F8-EB00-404D-BEDF-CF76FFBA8F3F}" type="parTrans" cxnId="{3D9D3564-374B-4AA1-87B4-9D1BF05AA7C1}">
      <dgm:prSet/>
      <dgm:spPr/>
      <dgm:t>
        <a:bodyPr/>
        <a:lstStyle/>
        <a:p>
          <a:endParaRPr lang="en-US"/>
        </a:p>
      </dgm:t>
    </dgm:pt>
    <dgm:pt modelId="{1A36E434-DDC2-46C4-BCE9-62E18CFBE0D1}" type="sibTrans" cxnId="{3D9D3564-374B-4AA1-87B4-9D1BF05AA7C1}">
      <dgm:prSet/>
      <dgm:spPr/>
      <dgm:t>
        <a:bodyPr/>
        <a:lstStyle/>
        <a:p>
          <a:endParaRPr lang="en-US"/>
        </a:p>
      </dgm:t>
    </dgm:pt>
    <dgm:pt modelId="{DA1C65AC-3F9C-44F6-B245-D7BE0079465D}">
      <dgm:prSet phldrT="[Text]"/>
      <dgm:spPr/>
      <dgm:t>
        <a:bodyPr/>
        <a:lstStyle/>
        <a:p>
          <a:r>
            <a:rPr lang="en-US" dirty="0"/>
            <a:t>Maximize usefulness and meaning for LPHAs</a:t>
          </a:r>
        </a:p>
      </dgm:t>
    </dgm:pt>
    <dgm:pt modelId="{2FBC3271-3D02-4313-92DC-25002A3545BD}" type="parTrans" cxnId="{72F7DDC2-236E-464A-8D5B-58176A7873C0}">
      <dgm:prSet/>
      <dgm:spPr/>
      <dgm:t>
        <a:bodyPr/>
        <a:lstStyle/>
        <a:p>
          <a:endParaRPr lang="en-US"/>
        </a:p>
      </dgm:t>
    </dgm:pt>
    <dgm:pt modelId="{034F78C6-955D-487B-9267-DF4C2ED2066B}" type="sibTrans" cxnId="{72F7DDC2-236E-464A-8D5B-58176A7873C0}">
      <dgm:prSet/>
      <dgm:spPr/>
      <dgm:t>
        <a:bodyPr/>
        <a:lstStyle/>
        <a:p>
          <a:endParaRPr lang="en-US"/>
        </a:p>
      </dgm:t>
    </dgm:pt>
    <dgm:pt modelId="{B098ED73-8164-4B2F-A24F-0846B21096E4}" type="pres">
      <dgm:prSet presAssocID="{54304B25-B295-44E7-B9BE-E3FCD7079408}" presName="diagram" presStyleCnt="0">
        <dgm:presLayoutVars>
          <dgm:dir/>
          <dgm:resizeHandles val="exact"/>
        </dgm:presLayoutVars>
      </dgm:prSet>
      <dgm:spPr/>
    </dgm:pt>
    <dgm:pt modelId="{5ED865D0-B9BA-44C6-8C73-FBFA99341579}" type="pres">
      <dgm:prSet presAssocID="{AF8A13E2-8955-4DC7-A978-BCF3766C08E8}" presName="node" presStyleLbl="node1" presStyleIdx="0" presStyleCnt="7">
        <dgm:presLayoutVars>
          <dgm:bulletEnabled val="1"/>
        </dgm:presLayoutVars>
      </dgm:prSet>
      <dgm:spPr/>
    </dgm:pt>
    <dgm:pt modelId="{EC3E806F-9F41-4018-80EE-334479286D1F}" type="pres">
      <dgm:prSet presAssocID="{CFDB2D00-3C7A-4714-A0A4-DE59AFD41473}" presName="sibTrans" presStyleCnt="0"/>
      <dgm:spPr/>
    </dgm:pt>
    <dgm:pt modelId="{2EA0DFAF-9D6C-42E7-9A43-D74310002FA7}" type="pres">
      <dgm:prSet presAssocID="{69FD867D-4BCB-42BC-8A6E-30A1E8E20F6D}" presName="node" presStyleLbl="node1" presStyleIdx="1" presStyleCnt="7">
        <dgm:presLayoutVars>
          <dgm:bulletEnabled val="1"/>
        </dgm:presLayoutVars>
      </dgm:prSet>
      <dgm:spPr/>
    </dgm:pt>
    <dgm:pt modelId="{D086F284-CAA7-4F6D-AC28-AD4BFFEE5C9D}" type="pres">
      <dgm:prSet presAssocID="{0D3D45D3-FFC1-4B62-8C4E-38872BA61E2E}" presName="sibTrans" presStyleCnt="0"/>
      <dgm:spPr/>
    </dgm:pt>
    <dgm:pt modelId="{AA719DA4-6FDE-40E3-8631-84CED6E5DB3A}" type="pres">
      <dgm:prSet presAssocID="{4D100605-B693-450B-BD63-610F6411C6BC}" presName="node" presStyleLbl="node1" presStyleIdx="2" presStyleCnt="7">
        <dgm:presLayoutVars>
          <dgm:bulletEnabled val="1"/>
        </dgm:presLayoutVars>
      </dgm:prSet>
      <dgm:spPr/>
    </dgm:pt>
    <dgm:pt modelId="{1A3C1317-0013-4096-8801-3AB4E0467789}" type="pres">
      <dgm:prSet presAssocID="{DFCFF41D-3AE7-4886-BFA0-053EAEC24BB5}" presName="sibTrans" presStyleCnt="0"/>
      <dgm:spPr/>
    </dgm:pt>
    <dgm:pt modelId="{4458C3E8-08A1-4AD4-813A-B0C4F04E580B}" type="pres">
      <dgm:prSet presAssocID="{1A2AC719-AC07-4714-998C-6EB7E653532B}" presName="node" presStyleLbl="node1" presStyleIdx="3" presStyleCnt="7">
        <dgm:presLayoutVars>
          <dgm:bulletEnabled val="1"/>
        </dgm:presLayoutVars>
      </dgm:prSet>
      <dgm:spPr/>
    </dgm:pt>
    <dgm:pt modelId="{606A7854-8E02-4957-976C-7F9954D0EF83}" type="pres">
      <dgm:prSet presAssocID="{9A1F14D6-0719-42D9-9146-7559F7A7A939}" presName="sibTrans" presStyleCnt="0"/>
      <dgm:spPr/>
    </dgm:pt>
    <dgm:pt modelId="{64F8CC84-C5BF-4CF7-A440-B301EEB6A4E5}" type="pres">
      <dgm:prSet presAssocID="{89D4D3A9-154E-417B-8794-5CDA1E090BF8}" presName="node" presStyleLbl="node1" presStyleIdx="4" presStyleCnt="7">
        <dgm:presLayoutVars>
          <dgm:bulletEnabled val="1"/>
        </dgm:presLayoutVars>
      </dgm:prSet>
      <dgm:spPr/>
    </dgm:pt>
    <dgm:pt modelId="{27303F9D-85D6-4120-9727-649E223014CD}" type="pres">
      <dgm:prSet presAssocID="{BC915AC6-6EE5-4F8A-840B-623856D2CE29}" presName="sibTrans" presStyleCnt="0"/>
      <dgm:spPr/>
    </dgm:pt>
    <dgm:pt modelId="{990E8572-C391-4F39-A78D-ED762BAAD3BE}" type="pres">
      <dgm:prSet presAssocID="{89A3F812-00A0-46E1-A9EB-94739A60E4CF}" presName="node" presStyleLbl="node1" presStyleIdx="5" presStyleCnt="7">
        <dgm:presLayoutVars>
          <dgm:bulletEnabled val="1"/>
        </dgm:presLayoutVars>
      </dgm:prSet>
      <dgm:spPr/>
    </dgm:pt>
    <dgm:pt modelId="{F4ADD4E5-5A82-4FDD-A37E-958A87CC0691}" type="pres">
      <dgm:prSet presAssocID="{1A36E434-DDC2-46C4-BCE9-62E18CFBE0D1}" presName="sibTrans" presStyleCnt="0"/>
      <dgm:spPr/>
    </dgm:pt>
    <dgm:pt modelId="{7BB4B983-6D37-44AF-B7C0-BC292832F189}" type="pres">
      <dgm:prSet presAssocID="{DA1C65AC-3F9C-44F6-B245-D7BE0079465D}" presName="node" presStyleLbl="node1" presStyleIdx="6" presStyleCnt="7">
        <dgm:presLayoutVars>
          <dgm:bulletEnabled val="1"/>
        </dgm:presLayoutVars>
      </dgm:prSet>
      <dgm:spPr/>
    </dgm:pt>
  </dgm:ptLst>
  <dgm:cxnLst>
    <dgm:cxn modelId="{89DF6604-F075-4811-BCCC-AD16AEA816C8}" type="presOf" srcId="{DA1C65AC-3F9C-44F6-B245-D7BE0079465D}" destId="{7BB4B983-6D37-44AF-B7C0-BC292832F189}" srcOrd="0" destOrd="0" presId="urn:microsoft.com/office/officeart/2005/8/layout/default"/>
    <dgm:cxn modelId="{D2B5C21A-755E-4B8E-86E5-2F9267211850}" type="presOf" srcId="{89D4D3A9-154E-417B-8794-5CDA1E090BF8}" destId="{64F8CC84-C5BF-4CF7-A440-B301EEB6A4E5}" srcOrd="0" destOrd="0" presId="urn:microsoft.com/office/officeart/2005/8/layout/default"/>
    <dgm:cxn modelId="{6E933421-CD7B-462F-A908-89F39C9EB024}" srcId="{54304B25-B295-44E7-B9BE-E3FCD7079408}" destId="{69FD867D-4BCB-42BC-8A6E-30A1E8E20F6D}" srcOrd="1" destOrd="0" parTransId="{E99C2A39-8DA4-4CC4-AC4D-A1AE5AF5AB8B}" sibTransId="{0D3D45D3-FFC1-4B62-8C4E-38872BA61E2E}"/>
    <dgm:cxn modelId="{67647234-57B2-438C-B988-A31CD04B421C}" type="presOf" srcId="{AF8A13E2-8955-4DC7-A978-BCF3766C08E8}" destId="{5ED865D0-B9BA-44C6-8C73-FBFA99341579}" srcOrd="0" destOrd="0" presId="urn:microsoft.com/office/officeart/2005/8/layout/default"/>
    <dgm:cxn modelId="{0C28B43E-222E-4EC2-A2E0-633D83BEDBED}" srcId="{54304B25-B295-44E7-B9BE-E3FCD7079408}" destId="{1A2AC719-AC07-4714-998C-6EB7E653532B}" srcOrd="3" destOrd="0" parTransId="{E8C2746A-627C-47F1-BBE7-152D54D04270}" sibTransId="{9A1F14D6-0719-42D9-9146-7559F7A7A939}"/>
    <dgm:cxn modelId="{3D9D3564-374B-4AA1-87B4-9D1BF05AA7C1}" srcId="{54304B25-B295-44E7-B9BE-E3FCD7079408}" destId="{89A3F812-00A0-46E1-A9EB-94739A60E4CF}" srcOrd="5" destOrd="0" parTransId="{A4AA04F8-EB00-404D-BEDF-CF76FFBA8F3F}" sibTransId="{1A36E434-DDC2-46C4-BCE9-62E18CFBE0D1}"/>
    <dgm:cxn modelId="{200FB850-0CEF-48A0-A725-37AEEC8E3466}" srcId="{54304B25-B295-44E7-B9BE-E3FCD7079408}" destId="{AF8A13E2-8955-4DC7-A978-BCF3766C08E8}" srcOrd="0" destOrd="0" parTransId="{5FE12214-F39B-4504-8145-DEB0736A2B6B}" sibTransId="{CFDB2D00-3C7A-4714-A0A4-DE59AFD41473}"/>
    <dgm:cxn modelId="{3BEA2D51-B29D-4C8C-8F53-50CB01209CA5}" type="presOf" srcId="{1A2AC719-AC07-4714-998C-6EB7E653532B}" destId="{4458C3E8-08A1-4AD4-813A-B0C4F04E580B}" srcOrd="0" destOrd="0" presId="urn:microsoft.com/office/officeart/2005/8/layout/default"/>
    <dgm:cxn modelId="{477DF688-28A7-47FE-B933-4C1FC680D8E2}" type="presOf" srcId="{54304B25-B295-44E7-B9BE-E3FCD7079408}" destId="{B098ED73-8164-4B2F-A24F-0846B21096E4}" srcOrd="0" destOrd="0" presId="urn:microsoft.com/office/officeart/2005/8/layout/default"/>
    <dgm:cxn modelId="{60E1B9B8-0E91-4672-AA38-3FC236A6D2B0}" type="presOf" srcId="{89A3F812-00A0-46E1-A9EB-94739A60E4CF}" destId="{990E8572-C391-4F39-A78D-ED762BAAD3BE}" srcOrd="0" destOrd="0" presId="urn:microsoft.com/office/officeart/2005/8/layout/default"/>
    <dgm:cxn modelId="{72F7DDC2-236E-464A-8D5B-58176A7873C0}" srcId="{54304B25-B295-44E7-B9BE-E3FCD7079408}" destId="{DA1C65AC-3F9C-44F6-B245-D7BE0079465D}" srcOrd="6" destOrd="0" parTransId="{2FBC3271-3D02-4313-92DC-25002A3545BD}" sibTransId="{034F78C6-955D-487B-9267-DF4C2ED2066B}"/>
    <dgm:cxn modelId="{037518DB-075B-438C-9B29-77178BA95ACB}" srcId="{54304B25-B295-44E7-B9BE-E3FCD7079408}" destId="{89D4D3A9-154E-417B-8794-5CDA1E090BF8}" srcOrd="4" destOrd="0" parTransId="{7FB21843-6C18-4048-97E3-F34A2E122364}" sibTransId="{BC915AC6-6EE5-4F8A-840B-623856D2CE29}"/>
    <dgm:cxn modelId="{1FF67FDB-D769-4B25-BF23-EF1A74AD6160}" type="presOf" srcId="{4D100605-B693-450B-BD63-610F6411C6BC}" destId="{AA719DA4-6FDE-40E3-8631-84CED6E5DB3A}" srcOrd="0" destOrd="0" presId="urn:microsoft.com/office/officeart/2005/8/layout/default"/>
    <dgm:cxn modelId="{6145BBE8-F898-457D-A584-81E184969AEB}" srcId="{54304B25-B295-44E7-B9BE-E3FCD7079408}" destId="{4D100605-B693-450B-BD63-610F6411C6BC}" srcOrd="2" destOrd="0" parTransId="{620A64D9-A0DC-4DDE-A214-F154DD87ACEF}" sibTransId="{DFCFF41D-3AE7-4886-BFA0-053EAEC24BB5}"/>
    <dgm:cxn modelId="{316800F8-63B3-48A3-803A-1288F92F4F82}" type="presOf" srcId="{69FD867D-4BCB-42BC-8A6E-30A1E8E20F6D}" destId="{2EA0DFAF-9D6C-42E7-9A43-D74310002FA7}" srcOrd="0" destOrd="0" presId="urn:microsoft.com/office/officeart/2005/8/layout/default"/>
    <dgm:cxn modelId="{47D35CA0-F7ED-4220-89FF-C66BBFBB2FA7}" type="presParOf" srcId="{B098ED73-8164-4B2F-A24F-0846B21096E4}" destId="{5ED865D0-B9BA-44C6-8C73-FBFA99341579}" srcOrd="0" destOrd="0" presId="urn:microsoft.com/office/officeart/2005/8/layout/default"/>
    <dgm:cxn modelId="{EDB3FA9E-91F6-467D-B4A7-EE2E5A2CF97E}" type="presParOf" srcId="{B098ED73-8164-4B2F-A24F-0846B21096E4}" destId="{EC3E806F-9F41-4018-80EE-334479286D1F}" srcOrd="1" destOrd="0" presId="urn:microsoft.com/office/officeart/2005/8/layout/default"/>
    <dgm:cxn modelId="{BD67E770-A404-44B6-9D8B-FD6D7A0CDAC3}" type="presParOf" srcId="{B098ED73-8164-4B2F-A24F-0846B21096E4}" destId="{2EA0DFAF-9D6C-42E7-9A43-D74310002FA7}" srcOrd="2" destOrd="0" presId="urn:microsoft.com/office/officeart/2005/8/layout/default"/>
    <dgm:cxn modelId="{C3B22C89-44B1-4D60-AB54-78B8A3811722}" type="presParOf" srcId="{B098ED73-8164-4B2F-A24F-0846B21096E4}" destId="{D086F284-CAA7-4F6D-AC28-AD4BFFEE5C9D}" srcOrd="3" destOrd="0" presId="urn:microsoft.com/office/officeart/2005/8/layout/default"/>
    <dgm:cxn modelId="{61F583AD-8EEC-443A-90DD-DE524D649F28}" type="presParOf" srcId="{B098ED73-8164-4B2F-A24F-0846B21096E4}" destId="{AA719DA4-6FDE-40E3-8631-84CED6E5DB3A}" srcOrd="4" destOrd="0" presId="urn:microsoft.com/office/officeart/2005/8/layout/default"/>
    <dgm:cxn modelId="{D1D68393-9C41-4EE6-B2EA-10C4F0946A53}" type="presParOf" srcId="{B098ED73-8164-4B2F-A24F-0846B21096E4}" destId="{1A3C1317-0013-4096-8801-3AB4E0467789}" srcOrd="5" destOrd="0" presId="urn:microsoft.com/office/officeart/2005/8/layout/default"/>
    <dgm:cxn modelId="{F02B69C5-01F7-4478-994A-74E97069D090}" type="presParOf" srcId="{B098ED73-8164-4B2F-A24F-0846B21096E4}" destId="{4458C3E8-08A1-4AD4-813A-B0C4F04E580B}" srcOrd="6" destOrd="0" presId="urn:microsoft.com/office/officeart/2005/8/layout/default"/>
    <dgm:cxn modelId="{C28161A5-A42A-4265-9948-77030085B23D}" type="presParOf" srcId="{B098ED73-8164-4B2F-A24F-0846B21096E4}" destId="{606A7854-8E02-4957-976C-7F9954D0EF83}" srcOrd="7" destOrd="0" presId="urn:microsoft.com/office/officeart/2005/8/layout/default"/>
    <dgm:cxn modelId="{65215C35-8836-4B89-947A-17598ECB67E3}" type="presParOf" srcId="{B098ED73-8164-4B2F-A24F-0846B21096E4}" destId="{64F8CC84-C5BF-4CF7-A440-B301EEB6A4E5}" srcOrd="8" destOrd="0" presId="urn:microsoft.com/office/officeart/2005/8/layout/default"/>
    <dgm:cxn modelId="{EC51E3DD-35B5-4812-B962-8E54E972C813}" type="presParOf" srcId="{B098ED73-8164-4B2F-A24F-0846B21096E4}" destId="{27303F9D-85D6-4120-9727-649E223014CD}" srcOrd="9" destOrd="0" presId="urn:microsoft.com/office/officeart/2005/8/layout/default"/>
    <dgm:cxn modelId="{F303B18F-9779-440C-8769-AE012C778D30}" type="presParOf" srcId="{B098ED73-8164-4B2F-A24F-0846B21096E4}" destId="{990E8572-C391-4F39-A78D-ED762BAAD3BE}" srcOrd="10" destOrd="0" presId="urn:microsoft.com/office/officeart/2005/8/layout/default"/>
    <dgm:cxn modelId="{CD48DB9B-CC3D-4CC0-9EC8-A1F8D80986EA}" type="presParOf" srcId="{B098ED73-8164-4B2F-A24F-0846B21096E4}" destId="{F4ADD4E5-5A82-4FDD-A37E-958A87CC0691}" srcOrd="11" destOrd="0" presId="urn:microsoft.com/office/officeart/2005/8/layout/default"/>
    <dgm:cxn modelId="{6D569706-8047-4F58-B15F-F7776FEBB694}" type="presParOf" srcId="{B098ED73-8164-4B2F-A24F-0846B21096E4}" destId="{7BB4B983-6D37-44AF-B7C0-BC292832F189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E5556A-E94C-4E61-B0FF-4D0B2DFA4527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40AF13-A7B5-4742-8B4E-566B7C048A1D}">
      <dgm:prSet phldrT="[Text]"/>
      <dgm:spPr/>
      <dgm:t>
        <a:bodyPr/>
        <a:lstStyle/>
        <a:p>
          <a:r>
            <a:rPr lang="en-US" dirty="0"/>
            <a:t>Fall 2022</a:t>
          </a:r>
        </a:p>
      </dgm:t>
    </dgm:pt>
    <dgm:pt modelId="{DB22582C-D0F3-49B3-A110-D87FA1069FB9}" type="parTrans" cxnId="{E26977DA-0A0A-43F9-9341-D26F7A38AE5F}">
      <dgm:prSet/>
      <dgm:spPr/>
      <dgm:t>
        <a:bodyPr/>
        <a:lstStyle/>
        <a:p>
          <a:endParaRPr lang="en-US"/>
        </a:p>
      </dgm:t>
    </dgm:pt>
    <dgm:pt modelId="{FE7CE68D-6692-40FA-BA1D-967A258D5622}" type="sibTrans" cxnId="{E26977DA-0A0A-43F9-9341-D26F7A38AE5F}">
      <dgm:prSet/>
      <dgm:spPr/>
      <dgm:t>
        <a:bodyPr/>
        <a:lstStyle/>
        <a:p>
          <a:endParaRPr lang="en-US"/>
        </a:p>
      </dgm:t>
    </dgm:pt>
    <dgm:pt modelId="{F3AF5EDB-0F5B-4F56-8039-57AE1D0135DA}">
      <dgm:prSet phldrT="[Text]"/>
      <dgm:spPr/>
      <dgm:t>
        <a:bodyPr/>
        <a:lstStyle/>
        <a:p>
          <a:r>
            <a:rPr lang="en-US" dirty="0"/>
            <a:t>Winter 2023</a:t>
          </a:r>
        </a:p>
      </dgm:t>
    </dgm:pt>
    <dgm:pt modelId="{6F0B0DDD-415D-4457-ACB4-2051DE28693A}" type="parTrans" cxnId="{9C1879EE-3FD1-40DD-A74F-EBAEAE477D10}">
      <dgm:prSet/>
      <dgm:spPr/>
      <dgm:t>
        <a:bodyPr/>
        <a:lstStyle/>
        <a:p>
          <a:endParaRPr lang="en-US"/>
        </a:p>
      </dgm:t>
    </dgm:pt>
    <dgm:pt modelId="{E4C815B4-E4D2-4C4A-AC36-B90EEC10EFD9}" type="sibTrans" cxnId="{9C1879EE-3FD1-40DD-A74F-EBAEAE477D10}">
      <dgm:prSet/>
      <dgm:spPr/>
      <dgm:t>
        <a:bodyPr/>
        <a:lstStyle/>
        <a:p>
          <a:endParaRPr lang="en-US"/>
        </a:p>
      </dgm:t>
    </dgm:pt>
    <dgm:pt modelId="{39D6125F-1025-4850-B9C7-45B5AC23FA0A}">
      <dgm:prSet phldrT="[Text]"/>
      <dgm:spPr/>
      <dgm:t>
        <a:bodyPr/>
        <a:lstStyle/>
        <a:p>
          <a:r>
            <a:rPr lang="en-US" dirty="0"/>
            <a:t>Spring 2023</a:t>
          </a:r>
        </a:p>
      </dgm:t>
    </dgm:pt>
    <dgm:pt modelId="{E2C09A08-90FE-4BB1-985F-9823CF567AC9}" type="parTrans" cxnId="{747DA26F-388D-4AD2-BB53-3A0118257C00}">
      <dgm:prSet/>
      <dgm:spPr/>
      <dgm:t>
        <a:bodyPr/>
        <a:lstStyle/>
        <a:p>
          <a:endParaRPr lang="en-US"/>
        </a:p>
      </dgm:t>
    </dgm:pt>
    <dgm:pt modelId="{C40A0D20-5726-4A67-A3CB-E7847811296C}" type="sibTrans" cxnId="{747DA26F-388D-4AD2-BB53-3A0118257C00}">
      <dgm:prSet/>
      <dgm:spPr/>
      <dgm:t>
        <a:bodyPr/>
        <a:lstStyle/>
        <a:p>
          <a:endParaRPr lang="en-US"/>
        </a:p>
      </dgm:t>
    </dgm:pt>
    <dgm:pt modelId="{A4FD7FC7-F2BD-430D-A1C5-B35E2B98A982}">
      <dgm:prSet phldrT="[Text]"/>
      <dgm:spPr/>
      <dgm:t>
        <a:bodyPr/>
        <a:lstStyle/>
        <a:p>
          <a:r>
            <a:rPr lang="en-US" dirty="0"/>
            <a:t>Add requirement in the PE to start working on the PHM plan</a:t>
          </a:r>
        </a:p>
      </dgm:t>
    </dgm:pt>
    <dgm:pt modelId="{1B743501-0611-4D64-A95A-9EA148C88BA9}" type="parTrans" cxnId="{571E3694-70AD-4F4B-8F18-2C0339839727}">
      <dgm:prSet/>
      <dgm:spPr/>
      <dgm:t>
        <a:bodyPr/>
        <a:lstStyle/>
        <a:p>
          <a:endParaRPr lang="en-US"/>
        </a:p>
      </dgm:t>
    </dgm:pt>
    <dgm:pt modelId="{D6557040-8C37-4C18-AEF9-BD8F4277291D}" type="sibTrans" cxnId="{571E3694-70AD-4F4B-8F18-2C0339839727}">
      <dgm:prSet/>
      <dgm:spPr/>
      <dgm:t>
        <a:bodyPr/>
        <a:lstStyle/>
        <a:p>
          <a:endParaRPr lang="en-US"/>
        </a:p>
      </dgm:t>
    </dgm:pt>
    <dgm:pt modelId="{4162FEFF-290E-4C8A-94CD-891D12D5A69A}">
      <dgm:prSet phldrT="[Text]"/>
      <dgm:spPr/>
      <dgm:t>
        <a:bodyPr/>
        <a:lstStyle/>
        <a:p>
          <a:r>
            <a:rPr lang="en-US" dirty="0"/>
            <a:t>Summer 2023</a:t>
          </a:r>
        </a:p>
      </dgm:t>
    </dgm:pt>
    <dgm:pt modelId="{2006B4CF-526D-43E6-9591-E21AA3C175C4}" type="parTrans" cxnId="{E643FD24-AF52-4A47-956A-9AAD2BC32C24}">
      <dgm:prSet/>
      <dgm:spPr/>
      <dgm:t>
        <a:bodyPr/>
        <a:lstStyle/>
        <a:p>
          <a:endParaRPr lang="en-US"/>
        </a:p>
      </dgm:t>
    </dgm:pt>
    <dgm:pt modelId="{23F1DC94-2BB9-4D10-8057-C9BC6E27A249}" type="sibTrans" cxnId="{E643FD24-AF52-4A47-956A-9AAD2BC32C24}">
      <dgm:prSet/>
      <dgm:spPr/>
      <dgm:t>
        <a:bodyPr/>
        <a:lstStyle/>
        <a:p>
          <a:endParaRPr lang="en-US"/>
        </a:p>
      </dgm:t>
    </dgm:pt>
    <dgm:pt modelId="{2DB30FC1-7EC1-4BF9-8EDD-D1E0835C68EE}">
      <dgm:prSet/>
      <dgm:spPr/>
      <dgm:t>
        <a:bodyPr/>
        <a:lstStyle/>
        <a:p>
          <a:r>
            <a:rPr lang="en-US" b="0" i="0" u="none" dirty="0"/>
            <a:t>Set regular updates during CLHO meetings</a:t>
          </a:r>
        </a:p>
      </dgm:t>
    </dgm:pt>
    <dgm:pt modelId="{485B4A41-8EF3-44BD-A545-3AE0166824FB}" type="parTrans" cxnId="{82774ED3-6D96-4CE3-8852-A317E90F1659}">
      <dgm:prSet/>
      <dgm:spPr/>
      <dgm:t>
        <a:bodyPr/>
        <a:lstStyle/>
        <a:p>
          <a:endParaRPr lang="en-US"/>
        </a:p>
      </dgm:t>
    </dgm:pt>
    <dgm:pt modelId="{969C5945-79E1-4DF1-9673-3CF392E57162}" type="sibTrans" cxnId="{82774ED3-6D96-4CE3-8852-A317E90F1659}">
      <dgm:prSet/>
      <dgm:spPr/>
      <dgm:t>
        <a:bodyPr/>
        <a:lstStyle/>
        <a:p>
          <a:endParaRPr lang="en-US"/>
        </a:p>
      </dgm:t>
    </dgm:pt>
    <dgm:pt modelId="{34AEF86B-E08E-4037-93D4-4F69A450B4AB}">
      <dgm:prSet/>
      <dgm:spPr/>
      <dgm:t>
        <a:bodyPr/>
        <a:lstStyle/>
        <a:p>
          <a:r>
            <a:rPr lang="en-US" b="0" i="0" u="none"/>
            <a:t>Present primary themes for the vision</a:t>
          </a:r>
          <a:endParaRPr lang="en-US" b="0" i="0" u="none" dirty="0"/>
        </a:p>
      </dgm:t>
    </dgm:pt>
    <dgm:pt modelId="{00E2CB31-92B1-48F5-8C2F-6D2FA6C7A16A}" type="parTrans" cxnId="{E1D557A1-32DE-4E01-8C2F-D0E323E85353}">
      <dgm:prSet/>
      <dgm:spPr/>
      <dgm:t>
        <a:bodyPr/>
        <a:lstStyle/>
        <a:p>
          <a:endParaRPr lang="en-US"/>
        </a:p>
      </dgm:t>
    </dgm:pt>
    <dgm:pt modelId="{2CBA32A4-B618-4B8E-881E-F00302ECF369}" type="sibTrans" cxnId="{E1D557A1-32DE-4E01-8C2F-D0E323E85353}">
      <dgm:prSet/>
      <dgm:spPr/>
      <dgm:t>
        <a:bodyPr/>
        <a:lstStyle/>
        <a:p>
          <a:endParaRPr lang="en-US"/>
        </a:p>
      </dgm:t>
    </dgm:pt>
    <dgm:pt modelId="{03D4A517-2499-49DF-BA66-464660CA08E2}">
      <dgm:prSet/>
      <dgm:spPr/>
      <dgm:t>
        <a:bodyPr/>
        <a:lstStyle/>
        <a:p>
          <a:r>
            <a:rPr lang="en-US" b="0" i="0" u="none"/>
            <a:t>Develop outline of components for the guideline for the PHM Plan</a:t>
          </a:r>
          <a:endParaRPr lang="en-US" dirty="0"/>
        </a:p>
      </dgm:t>
    </dgm:pt>
    <dgm:pt modelId="{ACA3F8D7-EBE7-4720-8354-67F7AF9D8104}" type="parTrans" cxnId="{F5264400-07C2-41A4-A665-9C2E9F6EB20F}">
      <dgm:prSet/>
      <dgm:spPr/>
      <dgm:t>
        <a:bodyPr/>
        <a:lstStyle/>
        <a:p>
          <a:endParaRPr lang="en-US"/>
        </a:p>
      </dgm:t>
    </dgm:pt>
    <dgm:pt modelId="{60E70996-7994-4295-A6A9-606628999301}" type="sibTrans" cxnId="{F5264400-07C2-41A4-A665-9C2E9F6EB20F}">
      <dgm:prSet/>
      <dgm:spPr/>
      <dgm:t>
        <a:bodyPr/>
        <a:lstStyle/>
        <a:p>
          <a:endParaRPr lang="en-US"/>
        </a:p>
      </dgm:t>
    </dgm:pt>
    <dgm:pt modelId="{EAED0DF1-77BF-4DC0-828A-FF74B4E58098}">
      <dgm:prSet phldrT="[Text]"/>
      <dgm:spPr/>
      <dgm:t>
        <a:bodyPr/>
        <a:lstStyle/>
        <a:p>
          <a:r>
            <a:rPr lang="en-US" b="0" i="0" u="none" dirty="0"/>
            <a:t>Present draft shared vision to CLHO Board – on time for the legislative session</a:t>
          </a:r>
          <a:endParaRPr lang="en-US" dirty="0"/>
        </a:p>
      </dgm:t>
    </dgm:pt>
    <dgm:pt modelId="{7286AF2D-FE8E-4367-A5E2-CE1F3581C92D}" type="parTrans" cxnId="{823BB7E4-2905-41AD-8FF2-B1E589A57AC3}">
      <dgm:prSet/>
      <dgm:spPr/>
      <dgm:t>
        <a:bodyPr/>
        <a:lstStyle/>
        <a:p>
          <a:endParaRPr lang="en-US"/>
        </a:p>
      </dgm:t>
    </dgm:pt>
    <dgm:pt modelId="{9E211B6D-2A0C-4210-9FA1-3CD1B6620FF8}" type="sibTrans" cxnId="{823BB7E4-2905-41AD-8FF2-B1E589A57AC3}">
      <dgm:prSet/>
      <dgm:spPr/>
      <dgm:t>
        <a:bodyPr/>
        <a:lstStyle/>
        <a:p>
          <a:endParaRPr lang="en-US"/>
        </a:p>
      </dgm:t>
    </dgm:pt>
    <dgm:pt modelId="{0A653DEA-6C55-4054-BEBA-5BEB5EABA6C3}">
      <dgm:prSet/>
      <dgm:spPr/>
      <dgm:t>
        <a:bodyPr/>
        <a:lstStyle/>
        <a:p>
          <a:r>
            <a:rPr lang="en-US" b="0" i="0" u="none"/>
            <a:t>Establish regular check-ins with PHAB</a:t>
          </a:r>
          <a:endParaRPr lang="en-US" dirty="0"/>
        </a:p>
      </dgm:t>
    </dgm:pt>
    <dgm:pt modelId="{A7F6668D-030E-494D-830C-2CAC529AD369}" type="parTrans" cxnId="{FAC01861-1893-4077-991B-703FFF3189D5}">
      <dgm:prSet/>
      <dgm:spPr/>
      <dgm:t>
        <a:bodyPr/>
        <a:lstStyle/>
        <a:p>
          <a:endParaRPr lang="en-US"/>
        </a:p>
      </dgm:t>
    </dgm:pt>
    <dgm:pt modelId="{895CA50F-158A-443F-A665-2DF7678E94D5}" type="sibTrans" cxnId="{FAC01861-1893-4077-991B-703FFF3189D5}">
      <dgm:prSet/>
      <dgm:spPr/>
      <dgm:t>
        <a:bodyPr/>
        <a:lstStyle/>
        <a:p>
          <a:endParaRPr lang="en-US"/>
        </a:p>
      </dgm:t>
    </dgm:pt>
    <dgm:pt modelId="{914EFFC8-5BAA-49A3-A991-C41458AD9DEB}">
      <dgm:prSet/>
      <dgm:spPr/>
      <dgm:t>
        <a:bodyPr/>
        <a:lstStyle/>
        <a:p>
          <a:r>
            <a:rPr lang="en-US"/>
            <a:t>Update PE51 based on legislative investment</a:t>
          </a:r>
          <a:endParaRPr lang="en-US" dirty="0"/>
        </a:p>
      </dgm:t>
    </dgm:pt>
    <dgm:pt modelId="{5FBB9C43-5F01-464E-9405-2097E55F1ED4}" type="parTrans" cxnId="{A365BD2E-41B6-4BB5-817F-FF5B47B23E88}">
      <dgm:prSet/>
      <dgm:spPr/>
      <dgm:t>
        <a:bodyPr/>
        <a:lstStyle/>
        <a:p>
          <a:endParaRPr lang="en-US"/>
        </a:p>
      </dgm:t>
    </dgm:pt>
    <dgm:pt modelId="{390C946A-AEDE-4CCA-93E8-56FFF51CD6D7}" type="sibTrans" cxnId="{A365BD2E-41B6-4BB5-817F-FF5B47B23E88}">
      <dgm:prSet/>
      <dgm:spPr/>
      <dgm:t>
        <a:bodyPr/>
        <a:lstStyle/>
        <a:p>
          <a:endParaRPr lang="en-US"/>
        </a:p>
      </dgm:t>
    </dgm:pt>
    <dgm:pt modelId="{BB657862-F796-4EF6-BC13-B2183D0A0988}">
      <dgm:prSet phldrT="[Text]"/>
      <dgm:spPr/>
      <dgm:t>
        <a:bodyPr/>
        <a:lstStyle/>
        <a:p>
          <a:r>
            <a:rPr lang="en-US" dirty="0"/>
            <a:t>Finalize guiding document</a:t>
          </a:r>
        </a:p>
      </dgm:t>
    </dgm:pt>
    <dgm:pt modelId="{DD9D9D0A-96D7-4A78-A08B-DB39E50E659A}" type="parTrans" cxnId="{C03469DC-4BC4-446C-BFA7-1F62161D072C}">
      <dgm:prSet/>
      <dgm:spPr/>
      <dgm:t>
        <a:bodyPr/>
        <a:lstStyle/>
        <a:p>
          <a:endParaRPr lang="en-US"/>
        </a:p>
      </dgm:t>
    </dgm:pt>
    <dgm:pt modelId="{F72D9DAB-9E61-4134-AEE9-0BCA031C3AE6}" type="sibTrans" cxnId="{C03469DC-4BC4-446C-BFA7-1F62161D072C}">
      <dgm:prSet/>
      <dgm:spPr/>
      <dgm:t>
        <a:bodyPr/>
        <a:lstStyle/>
        <a:p>
          <a:endParaRPr lang="en-US"/>
        </a:p>
      </dgm:t>
    </dgm:pt>
    <dgm:pt modelId="{51F8D7D9-7924-475A-9C79-966BA776187C}">
      <dgm:prSet phldrT="[Text]"/>
      <dgm:spPr/>
      <dgm:t>
        <a:bodyPr/>
        <a:lstStyle/>
        <a:p>
          <a:r>
            <a:rPr lang="en-US" dirty="0"/>
            <a:t>TBD</a:t>
          </a:r>
        </a:p>
      </dgm:t>
    </dgm:pt>
    <dgm:pt modelId="{200051DD-53A2-476E-A977-F5FFB7726E06}" type="parTrans" cxnId="{00707704-282B-4677-AD92-26B7D04E87BF}">
      <dgm:prSet/>
      <dgm:spPr/>
      <dgm:t>
        <a:bodyPr/>
        <a:lstStyle/>
        <a:p>
          <a:endParaRPr lang="en-US"/>
        </a:p>
      </dgm:t>
    </dgm:pt>
    <dgm:pt modelId="{D970D645-295B-43B1-ADAF-591004E212AB}" type="sibTrans" cxnId="{00707704-282B-4677-AD92-26B7D04E87BF}">
      <dgm:prSet/>
      <dgm:spPr/>
      <dgm:t>
        <a:bodyPr/>
        <a:lstStyle/>
        <a:p>
          <a:endParaRPr lang="en-US"/>
        </a:p>
      </dgm:t>
    </dgm:pt>
    <dgm:pt modelId="{9DB0E0AC-80FE-4A12-A9DF-73CD6FAD9439}" type="pres">
      <dgm:prSet presAssocID="{0AE5556A-E94C-4E61-B0FF-4D0B2DFA4527}" presName="Name0" presStyleCnt="0">
        <dgm:presLayoutVars>
          <dgm:dir/>
        </dgm:presLayoutVars>
      </dgm:prSet>
      <dgm:spPr/>
    </dgm:pt>
    <dgm:pt modelId="{E7D8911A-68E8-465D-9718-5CE96AA46929}" type="pres">
      <dgm:prSet presAssocID="{1640AF13-A7B5-4742-8B4E-566B7C048A1D}" presName="parComposite" presStyleCnt="0"/>
      <dgm:spPr/>
    </dgm:pt>
    <dgm:pt modelId="{D496AB31-5C87-42B3-9F6C-DF06C9D9B9ED}" type="pres">
      <dgm:prSet presAssocID="{1640AF13-A7B5-4742-8B4E-566B7C048A1D}" presName="parBigCircle" presStyleLbl="node0" presStyleIdx="0" presStyleCnt="5"/>
      <dgm:spPr/>
    </dgm:pt>
    <dgm:pt modelId="{CF00AB6E-AD42-4ACD-94F0-7F8C34A2B754}" type="pres">
      <dgm:prSet presAssocID="{1640AF13-A7B5-4742-8B4E-566B7C048A1D}" presName="parTx" presStyleLbl="revTx" presStyleIdx="0" presStyleCnt="21"/>
      <dgm:spPr/>
    </dgm:pt>
    <dgm:pt modelId="{157D3EEA-6CC5-4DCD-AD1F-0BD59F6EB64A}" type="pres">
      <dgm:prSet presAssocID="{1640AF13-A7B5-4742-8B4E-566B7C048A1D}" presName="bSpace" presStyleCnt="0"/>
      <dgm:spPr/>
    </dgm:pt>
    <dgm:pt modelId="{CEF1915A-97C9-43F7-B5C9-735C7310977E}" type="pres">
      <dgm:prSet presAssocID="{1640AF13-A7B5-4742-8B4E-566B7C048A1D}" presName="parBackupNorm" presStyleCnt="0"/>
      <dgm:spPr/>
    </dgm:pt>
    <dgm:pt modelId="{BAD16179-D638-492E-99EA-66E7D1BF9AE0}" type="pres">
      <dgm:prSet presAssocID="{FE7CE68D-6692-40FA-BA1D-967A258D5622}" presName="parSpace" presStyleCnt="0"/>
      <dgm:spPr/>
    </dgm:pt>
    <dgm:pt modelId="{CF894E11-FAD4-416A-967F-7F31E3D873DF}" type="pres">
      <dgm:prSet presAssocID="{2DB30FC1-7EC1-4BF9-8EDD-D1E0835C68EE}" presName="desBackupLeftNorm" presStyleCnt="0"/>
      <dgm:spPr/>
    </dgm:pt>
    <dgm:pt modelId="{C50B8087-FCEB-48A4-99CF-2BD72834F69F}" type="pres">
      <dgm:prSet presAssocID="{2DB30FC1-7EC1-4BF9-8EDD-D1E0835C68EE}" presName="desComposite" presStyleCnt="0"/>
      <dgm:spPr/>
    </dgm:pt>
    <dgm:pt modelId="{1092B777-C88E-47AE-B227-D8E5828DCD6D}" type="pres">
      <dgm:prSet presAssocID="{2DB30FC1-7EC1-4BF9-8EDD-D1E0835C68EE}" presName="desCircle" presStyleLbl="node1" presStyleIdx="0" presStyleCnt="8"/>
      <dgm:spPr/>
    </dgm:pt>
    <dgm:pt modelId="{5B3BDB73-43C6-48B0-BD7D-D76B31143B2E}" type="pres">
      <dgm:prSet presAssocID="{2DB30FC1-7EC1-4BF9-8EDD-D1E0835C68EE}" presName="chTx" presStyleLbl="revTx" presStyleIdx="1" presStyleCnt="21"/>
      <dgm:spPr/>
    </dgm:pt>
    <dgm:pt modelId="{E472C02C-E328-4DAD-9595-61994F28BE8E}" type="pres">
      <dgm:prSet presAssocID="{2DB30FC1-7EC1-4BF9-8EDD-D1E0835C68EE}" presName="desTx" presStyleLbl="revTx" presStyleIdx="2" presStyleCnt="21">
        <dgm:presLayoutVars>
          <dgm:bulletEnabled val="1"/>
        </dgm:presLayoutVars>
      </dgm:prSet>
      <dgm:spPr/>
    </dgm:pt>
    <dgm:pt modelId="{03E7300B-D875-43ED-A469-88F366789E1E}" type="pres">
      <dgm:prSet presAssocID="{2DB30FC1-7EC1-4BF9-8EDD-D1E0835C68EE}" presName="desBackupRightNorm" presStyleCnt="0"/>
      <dgm:spPr/>
    </dgm:pt>
    <dgm:pt modelId="{48ACA6D9-88B1-45E1-B443-BF4DF76B8746}" type="pres">
      <dgm:prSet presAssocID="{969C5945-79E1-4DF1-9673-3CF392E57162}" presName="desSpace" presStyleCnt="0"/>
      <dgm:spPr/>
    </dgm:pt>
    <dgm:pt modelId="{3EDC203F-F4B2-494E-BE5B-A2BD9169B67A}" type="pres">
      <dgm:prSet presAssocID="{34AEF86B-E08E-4037-93D4-4F69A450B4AB}" presName="desBackupLeftNorm" presStyleCnt="0"/>
      <dgm:spPr/>
    </dgm:pt>
    <dgm:pt modelId="{6F0D1753-9410-4727-B23B-08A52EFBFEC2}" type="pres">
      <dgm:prSet presAssocID="{34AEF86B-E08E-4037-93D4-4F69A450B4AB}" presName="desComposite" presStyleCnt="0"/>
      <dgm:spPr/>
    </dgm:pt>
    <dgm:pt modelId="{B326D18F-2A64-4268-9365-95084B4BB8A9}" type="pres">
      <dgm:prSet presAssocID="{34AEF86B-E08E-4037-93D4-4F69A450B4AB}" presName="desCircle" presStyleLbl="node1" presStyleIdx="1" presStyleCnt="8" custLinFactNeighborX="4654"/>
      <dgm:spPr/>
    </dgm:pt>
    <dgm:pt modelId="{5DBAFCD4-028F-423F-9217-F0C3AD6F0739}" type="pres">
      <dgm:prSet presAssocID="{34AEF86B-E08E-4037-93D4-4F69A450B4AB}" presName="chTx" presStyleLbl="revTx" presStyleIdx="3" presStyleCnt="21"/>
      <dgm:spPr/>
    </dgm:pt>
    <dgm:pt modelId="{DA45AD9F-C819-44B8-9C9F-6571F55F1779}" type="pres">
      <dgm:prSet presAssocID="{34AEF86B-E08E-4037-93D4-4F69A450B4AB}" presName="desTx" presStyleLbl="revTx" presStyleIdx="4" presStyleCnt="21">
        <dgm:presLayoutVars>
          <dgm:bulletEnabled val="1"/>
        </dgm:presLayoutVars>
      </dgm:prSet>
      <dgm:spPr/>
    </dgm:pt>
    <dgm:pt modelId="{3AB5C66B-2F26-48D4-8516-75E9B9765522}" type="pres">
      <dgm:prSet presAssocID="{34AEF86B-E08E-4037-93D4-4F69A450B4AB}" presName="desBackupRightNorm" presStyleCnt="0"/>
      <dgm:spPr/>
    </dgm:pt>
    <dgm:pt modelId="{963FA8B7-27A1-4EE0-9922-D1409E530279}" type="pres">
      <dgm:prSet presAssocID="{2CBA32A4-B618-4B8E-881E-F00302ECF369}" presName="desSpace" presStyleCnt="0"/>
      <dgm:spPr/>
    </dgm:pt>
    <dgm:pt modelId="{E31AB591-F4A0-46A9-A3D7-4C6D0EAFE41C}" type="pres">
      <dgm:prSet presAssocID="{03D4A517-2499-49DF-BA66-464660CA08E2}" presName="desBackupLeftNorm" presStyleCnt="0"/>
      <dgm:spPr/>
    </dgm:pt>
    <dgm:pt modelId="{4B1B1EB6-C219-4414-B819-7C1D10753E03}" type="pres">
      <dgm:prSet presAssocID="{03D4A517-2499-49DF-BA66-464660CA08E2}" presName="desComposite" presStyleCnt="0"/>
      <dgm:spPr/>
    </dgm:pt>
    <dgm:pt modelId="{E15C82A4-E83C-4AF3-B7B4-1B8D5DB6C0EA}" type="pres">
      <dgm:prSet presAssocID="{03D4A517-2499-49DF-BA66-464660CA08E2}" presName="desCircle" presStyleLbl="node1" presStyleIdx="2" presStyleCnt="8"/>
      <dgm:spPr/>
    </dgm:pt>
    <dgm:pt modelId="{A9A352AA-3A2F-486B-8260-2998A5E1EA34}" type="pres">
      <dgm:prSet presAssocID="{03D4A517-2499-49DF-BA66-464660CA08E2}" presName="chTx" presStyleLbl="revTx" presStyleIdx="5" presStyleCnt="21"/>
      <dgm:spPr/>
    </dgm:pt>
    <dgm:pt modelId="{53E1477B-A38C-4F35-8CAD-020FB2043035}" type="pres">
      <dgm:prSet presAssocID="{03D4A517-2499-49DF-BA66-464660CA08E2}" presName="desTx" presStyleLbl="revTx" presStyleIdx="6" presStyleCnt="21">
        <dgm:presLayoutVars>
          <dgm:bulletEnabled val="1"/>
        </dgm:presLayoutVars>
      </dgm:prSet>
      <dgm:spPr/>
    </dgm:pt>
    <dgm:pt modelId="{145E5906-26A4-4D04-B36C-55062C34D662}" type="pres">
      <dgm:prSet presAssocID="{03D4A517-2499-49DF-BA66-464660CA08E2}" presName="desBackupRightNorm" presStyleCnt="0"/>
      <dgm:spPr/>
    </dgm:pt>
    <dgm:pt modelId="{01254EA4-674E-456F-97F5-B92D0E5920FE}" type="pres">
      <dgm:prSet presAssocID="{60E70996-7994-4295-A6A9-606628999301}" presName="desSpace" presStyleCnt="0"/>
      <dgm:spPr/>
    </dgm:pt>
    <dgm:pt modelId="{63B81DEC-F0E9-4141-97FB-A0E806EDC355}" type="pres">
      <dgm:prSet presAssocID="{F3AF5EDB-0F5B-4F56-8039-57AE1D0135DA}" presName="parComposite" presStyleCnt="0"/>
      <dgm:spPr/>
    </dgm:pt>
    <dgm:pt modelId="{A04E85C4-76D1-4B11-A15C-0331ED0AE7E3}" type="pres">
      <dgm:prSet presAssocID="{F3AF5EDB-0F5B-4F56-8039-57AE1D0135DA}" presName="parBigCircle" presStyleLbl="node0" presStyleIdx="1" presStyleCnt="5"/>
      <dgm:spPr/>
    </dgm:pt>
    <dgm:pt modelId="{F73D1AB3-F708-45C3-BDD8-0BC16A1B2CA7}" type="pres">
      <dgm:prSet presAssocID="{F3AF5EDB-0F5B-4F56-8039-57AE1D0135DA}" presName="parTx" presStyleLbl="revTx" presStyleIdx="7" presStyleCnt="21"/>
      <dgm:spPr/>
    </dgm:pt>
    <dgm:pt modelId="{1F6F4DA8-AFBC-4221-BD7E-8B811FB6546D}" type="pres">
      <dgm:prSet presAssocID="{F3AF5EDB-0F5B-4F56-8039-57AE1D0135DA}" presName="bSpace" presStyleCnt="0"/>
      <dgm:spPr/>
    </dgm:pt>
    <dgm:pt modelId="{EF105724-3BFC-4F02-BDE4-9F93FA6D9CE2}" type="pres">
      <dgm:prSet presAssocID="{F3AF5EDB-0F5B-4F56-8039-57AE1D0135DA}" presName="parBackupNorm" presStyleCnt="0"/>
      <dgm:spPr/>
    </dgm:pt>
    <dgm:pt modelId="{E5DFD8E7-81D8-414E-AD8E-A95BCF830CEE}" type="pres">
      <dgm:prSet presAssocID="{E4C815B4-E4D2-4C4A-AC36-B90EEC10EFD9}" presName="parSpace" presStyleCnt="0"/>
      <dgm:spPr/>
    </dgm:pt>
    <dgm:pt modelId="{4F6AA596-818A-4756-ACBA-DB1FB1E43236}" type="pres">
      <dgm:prSet presAssocID="{EAED0DF1-77BF-4DC0-828A-FF74B4E58098}" presName="desBackupLeftNorm" presStyleCnt="0"/>
      <dgm:spPr/>
    </dgm:pt>
    <dgm:pt modelId="{A858B34F-096E-4F9F-9886-96E4CD920C60}" type="pres">
      <dgm:prSet presAssocID="{EAED0DF1-77BF-4DC0-828A-FF74B4E58098}" presName="desComposite" presStyleCnt="0"/>
      <dgm:spPr/>
    </dgm:pt>
    <dgm:pt modelId="{B2BA8DFE-10AD-453D-B90D-6EF04342D597}" type="pres">
      <dgm:prSet presAssocID="{EAED0DF1-77BF-4DC0-828A-FF74B4E58098}" presName="desCircle" presStyleLbl="node1" presStyleIdx="3" presStyleCnt="8"/>
      <dgm:spPr/>
    </dgm:pt>
    <dgm:pt modelId="{B6A2B100-687F-42C5-B837-36FABB0586D2}" type="pres">
      <dgm:prSet presAssocID="{EAED0DF1-77BF-4DC0-828A-FF74B4E58098}" presName="chTx" presStyleLbl="revTx" presStyleIdx="8" presStyleCnt="21"/>
      <dgm:spPr/>
    </dgm:pt>
    <dgm:pt modelId="{C114EF3B-388A-40CF-BD0E-7CED932884C5}" type="pres">
      <dgm:prSet presAssocID="{EAED0DF1-77BF-4DC0-828A-FF74B4E58098}" presName="desTx" presStyleLbl="revTx" presStyleIdx="9" presStyleCnt="21">
        <dgm:presLayoutVars>
          <dgm:bulletEnabled val="1"/>
        </dgm:presLayoutVars>
      </dgm:prSet>
      <dgm:spPr/>
    </dgm:pt>
    <dgm:pt modelId="{A41DA575-683C-45CC-8555-D725A7271C69}" type="pres">
      <dgm:prSet presAssocID="{EAED0DF1-77BF-4DC0-828A-FF74B4E58098}" presName="desBackupRightNorm" presStyleCnt="0"/>
      <dgm:spPr/>
    </dgm:pt>
    <dgm:pt modelId="{5CBB27F8-8574-4EF4-A91A-2389BA831D77}" type="pres">
      <dgm:prSet presAssocID="{9E211B6D-2A0C-4210-9FA1-3CD1B6620FF8}" presName="desSpace" presStyleCnt="0"/>
      <dgm:spPr/>
    </dgm:pt>
    <dgm:pt modelId="{50A81C52-9F2E-4FF8-8336-91F9CD81DABE}" type="pres">
      <dgm:prSet presAssocID="{0A653DEA-6C55-4054-BEBA-5BEB5EABA6C3}" presName="desBackupLeftNorm" presStyleCnt="0"/>
      <dgm:spPr/>
    </dgm:pt>
    <dgm:pt modelId="{2D0072C3-08C3-4B6D-827D-32F28B3F4633}" type="pres">
      <dgm:prSet presAssocID="{0A653DEA-6C55-4054-BEBA-5BEB5EABA6C3}" presName="desComposite" presStyleCnt="0"/>
      <dgm:spPr/>
    </dgm:pt>
    <dgm:pt modelId="{48EB72C3-BA2F-4FA8-AB12-B674C7CD4A36}" type="pres">
      <dgm:prSet presAssocID="{0A653DEA-6C55-4054-BEBA-5BEB5EABA6C3}" presName="desCircle" presStyleLbl="node1" presStyleIdx="4" presStyleCnt="8"/>
      <dgm:spPr/>
    </dgm:pt>
    <dgm:pt modelId="{90049FA6-6003-46D3-8483-A9C7976EFD48}" type="pres">
      <dgm:prSet presAssocID="{0A653DEA-6C55-4054-BEBA-5BEB5EABA6C3}" presName="chTx" presStyleLbl="revTx" presStyleIdx="10" presStyleCnt="21"/>
      <dgm:spPr/>
    </dgm:pt>
    <dgm:pt modelId="{F906C615-6514-41A6-A64D-2AA1609A0EC5}" type="pres">
      <dgm:prSet presAssocID="{0A653DEA-6C55-4054-BEBA-5BEB5EABA6C3}" presName="desTx" presStyleLbl="revTx" presStyleIdx="11" presStyleCnt="21">
        <dgm:presLayoutVars>
          <dgm:bulletEnabled val="1"/>
        </dgm:presLayoutVars>
      </dgm:prSet>
      <dgm:spPr/>
    </dgm:pt>
    <dgm:pt modelId="{8A43EA15-C645-43DF-A837-02591AA2EF15}" type="pres">
      <dgm:prSet presAssocID="{0A653DEA-6C55-4054-BEBA-5BEB5EABA6C3}" presName="desBackupRightNorm" presStyleCnt="0"/>
      <dgm:spPr/>
    </dgm:pt>
    <dgm:pt modelId="{95AB2C43-CAB4-4554-AC10-CCE3AFEE456E}" type="pres">
      <dgm:prSet presAssocID="{895CA50F-158A-443F-A665-2DF7678E94D5}" presName="desSpace" presStyleCnt="0"/>
      <dgm:spPr/>
    </dgm:pt>
    <dgm:pt modelId="{F64A7F44-95C8-4B71-83C8-D088F2FF43C5}" type="pres">
      <dgm:prSet presAssocID="{39D6125F-1025-4850-B9C7-45B5AC23FA0A}" presName="parComposite" presStyleCnt="0"/>
      <dgm:spPr/>
    </dgm:pt>
    <dgm:pt modelId="{F9B6C684-646E-439C-840C-02EE4C78C884}" type="pres">
      <dgm:prSet presAssocID="{39D6125F-1025-4850-B9C7-45B5AC23FA0A}" presName="parBigCircle" presStyleLbl="node0" presStyleIdx="2" presStyleCnt="5"/>
      <dgm:spPr/>
    </dgm:pt>
    <dgm:pt modelId="{8ECD51D6-E4CC-4E50-AEF7-7A84126D2003}" type="pres">
      <dgm:prSet presAssocID="{39D6125F-1025-4850-B9C7-45B5AC23FA0A}" presName="parTx" presStyleLbl="revTx" presStyleIdx="12" presStyleCnt="21"/>
      <dgm:spPr/>
    </dgm:pt>
    <dgm:pt modelId="{6F8220CF-259D-42A2-A627-C5BCD7158138}" type="pres">
      <dgm:prSet presAssocID="{39D6125F-1025-4850-B9C7-45B5AC23FA0A}" presName="bSpace" presStyleCnt="0"/>
      <dgm:spPr/>
    </dgm:pt>
    <dgm:pt modelId="{9E2539E9-4C64-48AF-86E6-9CFD2D4057B7}" type="pres">
      <dgm:prSet presAssocID="{39D6125F-1025-4850-B9C7-45B5AC23FA0A}" presName="parBackupNorm" presStyleCnt="0"/>
      <dgm:spPr/>
    </dgm:pt>
    <dgm:pt modelId="{38ACCB42-25DE-45A3-9C3D-624095C90141}" type="pres">
      <dgm:prSet presAssocID="{C40A0D20-5726-4A67-A3CB-E7847811296C}" presName="parSpace" presStyleCnt="0"/>
      <dgm:spPr/>
    </dgm:pt>
    <dgm:pt modelId="{54470B53-F2C4-48D6-B4DE-999E404E127E}" type="pres">
      <dgm:prSet presAssocID="{A4FD7FC7-F2BD-430D-A1C5-B35E2B98A982}" presName="desBackupLeftNorm" presStyleCnt="0"/>
      <dgm:spPr/>
    </dgm:pt>
    <dgm:pt modelId="{C93C112A-EF7D-4B16-99C3-9AA0BC9AC13A}" type="pres">
      <dgm:prSet presAssocID="{A4FD7FC7-F2BD-430D-A1C5-B35E2B98A982}" presName="desComposite" presStyleCnt="0"/>
      <dgm:spPr/>
    </dgm:pt>
    <dgm:pt modelId="{87A13BD7-4773-4A26-9E59-577005402A6B}" type="pres">
      <dgm:prSet presAssocID="{A4FD7FC7-F2BD-430D-A1C5-B35E2B98A982}" presName="desCircle" presStyleLbl="node1" presStyleIdx="5" presStyleCnt="8"/>
      <dgm:spPr/>
    </dgm:pt>
    <dgm:pt modelId="{0BB71217-87E1-406E-B38D-D757CD71E193}" type="pres">
      <dgm:prSet presAssocID="{A4FD7FC7-F2BD-430D-A1C5-B35E2B98A982}" presName="chTx" presStyleLbl="revTx" presStyleIdx="13" presStyleCnt="21"/>
      <dgm:spPr/>
    </dgm:pt>
    <dgm:pt modelId="{1CCB3FF1-71B3-48FC-83C9-E99D7395F2AC}" type="pres">
      <dgm:prSet presAssocID="{A4FD7FC7-F2BD-430D-A1C5-B35E2B98A982}" presName="desTx" presStyleLbl="revTx" presStyleIdx="14" presStyleCnt="21">
        <dgm:presLayoutVars>
          <dgm:bulletEnabled val="1"/>
        </dgm:presLayoutVars>
      </dgm:prSet>
      <dgm:spPr/>
    </dgm:pt>
    <dgm:pt modelId="{CCA21B46-56D5-4402-AB28-57FA0A4542BA}" type="pres">
      <dgm:prSet presAssocID="{A4FD7FC7-F2BD-430D-A1C5-B35E2B98A982}" presName="desBackupRightNorm" presStyleCnt="0"/>
      <dgm:spPr/>
    </dgm:pt>
    <dgm:pt modelId="{D0B66549-0026-4B8A-BB60-1E82AAC66D0D}" type="pres">
      <dgm:prSet presAssocID="{D6557040-8C37-4C18-AEF9-BD8F4277291D}" presName="desSpace" presStyleCnt="0"/>
      <dgm:spPr/>
    </dgm:pt>
    <dgm:pt modelId="{72FB8224-0339-4091-8FBD-82B55D040DDB}" type="pres">
      <dgm:prSet presAssocID="{914EFFC8-5BAA-49A3-A991-C41458AD9DEB}" presName="desBackupLeftNorm" presStyleCnt="0"/>
      <dgm:spPr/>
    </dgm:pt>
    <dgm:pt modelId="{F71E5D62-BCBF-48DC-95D9-9B407E136D4C}" type="pres">
      <dgm:prSet presAssocID="{914EFFC8-5BAA-49A3-A991-C41458AD9DEB}" presName="desComposite" presStyleCnt="0"/>
      <dgm:spPr/>
    </dgm:pt>
    <dgm:pt modelId="{899D7E0C-283B-4A08-86AE-9F165219C89A}" type="pres">
      <dgm:prSet presAssocID="{914EFFC8-5BAA-49A3-A991-C41458AD9DEB}" presName="desCircle" presStyleLbl="node1" presStyleIdx="6" presStyleCnt="8"/>
      <dgm:spPr/>
    </dgm:pt>
    <dgm:pt modelId="{E1DA228B-6CB7-49E1-83D0-F8F215C08AF4}" type="pres">
      <dgm:prSet presAssocID="{914EFFC8-5BAA-49A3-A991-C41458AD9DEB}" presName="chTx" presStyleLbl="revTx" presStyleIdx="15" presStyleCnt="21"/>
      <dgm:spPr/>
    </dgm:pt>
    <dgm:pt modelId="{A3909E33-6F5D-4969-A9B6-5BDCFAE8069A}" type="pres">
      <dgm:prSet presAssocID="{914EFFC8-5BAA-49A3-A991-C41458AD9DEB}" presName="desTx" presStyleLbl="revTx" presStyleIdx="16" presStyleCnt="21">
        <dgm:presLayoutVars>
          <dgm:bulletEnabled val="1"/>
        </dgm:presLayoutVars>
      </dgm:prSet>
      <dgm:spPr/>
    </dgm:pt>
    <dgm:pt modelId="{AD0AB560-3196-44B7-8901-D95D98C566CD}" type="pres">
      <dgm:prSet presAssocID="{914EFFC8-5BAA-49A3-A991-C41458AD9DEB}" presName="desBackupRightNorm" presStyleCnt="0"/>
      <dgm:spPr/>
    </dgm:pt>
    <dgm:pt modelId="{271F490E-F3D9-4EFC-9FA6-0754FE285AE8}" type="pres">
      <dgm:prSet presAssocID="{390C946A-AEDE-4CCA-93E8-56FFF51CD6D7}" presName="desSpace" presStyleCnt="0"/>
      <dgm:spPr/>
    </dgm:pt>
    <dgm:pt modelId="{51B02C14-0322-471B-9A5F-08CF1FAE5594}" type="pres">
      <dgm:prSet presAssocID="{4162FEFF-290E-4C8A-94CD-891D12D5A69A}" presName="parComposite" presStyleCnt="0"/>
      <dgm:spPr/>
    </dgm:pt>
    <dgm:pt modelId="{9A58CEDA-1CEB-4F50-8F7A-159E09AB743F}" type="pres">
      <dgm:prSet presAssocID="{4162FEFF-290E-4C8A-94CD-891D12D5A69A}" presName="parBigCircle" presStyleLbl="node0" presStyleIdx="3" presStyleCnt="5"/>
      <dgm:spPr/>
    </dgm:pt>
    <dgm:pt modelId="{B027C94D-6754-445D-94A8-85DFA202176F}" type="pres">
      <dgm:prSet presAssocID="{4162FEFF-290E-4C8A-94CD-891D12D5A69A}" presName="parTx" presStyleLbl="revTx" presStyleIdx="17" presStyleCnt="21"/>
      <dgm:spPr/>
    </dgm:pt>
    <dgm:pt modelId="{05C429DC-9C77-4473-B89C-F0262E5641B8}" type="pres">
      <dgm:prSet presAssocID="{4162FEFF-290E-4C8A-94CD-891D12D5A69A}" presName="bSpace" presStyleCnt="0"/>
      <dgm:spPr/>
    </dgm:pt>
    <dgm:pt modelId="{42533BC7-6AB9-4561-958D-9CCC490AA75A}" type="pres">
      <dgm:prSet presAssocID="{4162FEFF-290E-4C8A-94CD-891D12D5A69A}" presName="parBackupNorm" presStyleCnt="0"/>
      <dgm:spPr/>
    </dgm:pt>
    <dgm:pt modelId="{90D90E01-A6F5-4560-97BF-0356C6DA5927}" type="pres">
      <dgm:prSet presAssocID="{23F1DC94-2BB9-4D10-8057-C9BC6E27A249}" presName="parSpace" presStyleCnt="0"/>
      <dgm:spPr/>
    </dgm:pt>
    <dgm:pt modelId="{B36805F4-469A-41BF-A233-2BAFA033578A}" type="pres">
      <dgm:prSet presAssocID="{BB657862-F796-4EF6-BC13-B2183D0A0988}" presName="desBackupLeftNorm" presStyleCnt="0"/>
      <dgm:spPr/>
    </dgm:pt>
    <dgm:pt modelId="{9437747A-730B-4F1F-AB30-27DBAC5AE162}" type="pres">
      <dgm:prSet presAssocID="{BB657862-F796-4EF6-BC13-B2183D0A0988}" presName="desComposite" presStyleCnt="0"/>
      <dgm:spPr/>
    </dgm:pt>
    <dgm:pt modelId="{D6B0AE29-187C-4F70-A92F-8F9496A98BFF}" type="pres">
      <dgm:prSet presAssocID="{BB657862-F796-4EF6-BC13-B2183D0A0988}" presName="desCircle" presStyleLbl="node1" presStyleIdx="7" presStyleCnt="8"/>
      <dgm:spPr/>
    </dgm:pt>
    <dgm:pt modelId="{9FFF4C9E-9C25-43EF-B727-B611D2E952FD}" type="pres">
      <dgm:prSet presAssocID="{BB657862-F796-4EF6-BC13-B2183D0A0988}" presName="chTx" presStyleLbl="revTx" presStyleIdx="18" presStyleCnt="21"/>
      <dgm:spPr/>
    </dgm:pt>
    <dgm:pt modelId="{BDD10888-4D34-4586-8743-FBDCB6955EA6}" type="pres">
      <dgm:prSet presAssocID="{BB657862-F796-4EF6-BC13-B2183D0A0988}" presName="desTx" presStyleLbl="revTx" presStyleIdx="19" presStyleCnt="21">
        <dgm:presLayoutVars>
          <dgm:bulletEnabled val="1"/>
        </dgm:presLayoutVars>
      </dgm:prSet>
      <dgm:spPr/>
    </dgm:pt>
    <dgm:pt modelId="{F2755E08-403E-465B-99DC-CBC971180227}" type="pres">
      <dgm:prSet presAssocID="{BB657862-F796-4EF6-BC13-B2183D0A0988}" presName="desBackupRightNorm" presStyleCnt="0"/>
      <dgm:spPr/>
    </dgm:pt>
    <dgm:pt modelId="{71CC4629-7409-4E92-AA69-CA75C1573F9D}" type="pres">
      <dgm:prSet presAssocID="{F72D9DAB-9E61-4134-AEE9-0BCA031C3AE6}" presName="desSpace" presStyleCnt="0"/>
      <dgm:spPr/>
    </dgm:pt>
    <dgm:pt modelId="{61248B1B-E4E6-4EFD-9156-64B2966BEBF4}" type="pres">
      <dgm:prSet presAssocID="{51F8D7D9-7924-475A-9C79-966BA776187C}" presName="parComposite" presStyleCnt="0"/>
      <dgm:spPr/>
    </dgm:pt>
    <dgm:pt modelId="{D06F4E11-97C7-4EF1-B9FF-E613E3CB3880}" type="pres">
      <dgm:prSet presAssocID="{51F8D7D9-7924-475A-9C79-966BA776187C}" presName="parBigCircle" presStyleLbl="node0" presStyleIdx="4" presStyleCnt="5"/>
      <dgm:spPr/>
    </dgm:pt>
    <dgm:pt modelId="{AB543A0F-2859-474F-917E-D63E4BEF642A}" type="pres">
      <dgm:prSet presAssocID="{51F8D7D9-7924-475A-9C79-966BA776187C}" presName="parTx" presStyleLbl="revTx" presStyleIdx="20" presStyleCnt="21"/>
      <dgm:spPr/>
    </dgm:pt>
    <dgm:pt modelId="{F36B9AE4-D0C1-4000-939D-55E834D6644E}" type="pres">
      <dgm:prSet presAssocID="{51F8D7D9-7924-475A-9C79-966BA776187C}" presName="bSpace" presStyleCnt="0"/>
      <dgm:spPr/>
    </dgm:pt>
    <dgm:pt modelId="{C9969DEE-566F-4ABF-BDC9-713659265F4E}" type="pres">
      <dgm:prSet presAssocID="{51F8D7D9-7924-475A-9C79-966BA776187C}" presName="parBackupNorm" presStyleCnt="0"/>
      <dgm:spPr/>
    </dgm:pt>
    <dgm:pt modelId="{23D1C8BC-68EA-404C-A50D-16BD1EBFC383}" type="pres">
      <dgm:prSet presAssocID="{D970D645-295B-43B1-ADAF-591004E212AB}" presName="parSpace" presStyleCnt="0"/>
      <dgm:spPr/>
    </dgm:pt>
  </dgm:ptLst>
  <dgm:cxnLst>
    <dgm:cxn modelId="{F5264400-07C2-41A4-A665-9C2E9F6EB20F}" srcId="{1640AF13-A7B5-4742-8B4E-566B7C048A1D}" destId="{03D4A517-2499-49DF-BA66-464660CA08E2}" srcOrd="2" destOrd="0" parTransId="{ACA3F8D7-EBE7-4720-8354-67F7AF9D8104}" sibTransId="{60E70996-7994-4295-A6A9-606628999301}"/>
    <dgm:cxn modelId="{00707704-282B-4677-AD92-26B7D04E87BF}" srcId="{0AE5556A-E94C-4E61-B0FF-4D0B2DFA4527}" destId="{51F8D7D9-7924-475A-9C79-966BA776187C}" srcOrd="4" destOrd="0" parTransId="{200051DD-53A2-476E-A977-F5FFB7726E06}" sibTransId="{D970D645-295B-43B1-ADAF-591004E212AB}"/>
    <dgm:cxn modelId="{F5F6E024-FD0D-474A-AB60-9A9C8516F971}" type="presOf" srcId="{0AE5556A-E94C-4E61-B0FF-4D0B2DFA4527}" destId="{9DB0E0AC-80FE-4A12-A9DF-73CD6FAD9439}" srcOrd="0" destOrd="0" presId="urn:microsoft.com/office/officeart/2008/layout/CircleAccentTimeline"/>
    <dgm:cxn modelId="{E643FD24-AF52-4A47-956A-9AAD2BC32C24}" srcId="{0AE5556A-E94C-4E61-B0FF-4D0B2DFA4527}" destId="{4162FEFF-290E-4C8A-94CD-891D12D5A69A}" srcOrd="3" destOrd="0" parTransId="{2006B4CF-526D-43E6-9591-E21AA3C175C4}" sibTransId="{23F1DC94-2BB9-4D10-8057-C9BC6E27A249}"/>
    <dgm:cxn modelId="{A365BD2E-41B6-4BB5-817F-FF5B47B23E88}" srcId="{39D6125F-1025-4850-B9C7-45B5AC23FA0A}" destId="{914EFFC8-5BAA-49A3-A991-C41458AD9DEB}" srcOrd="1" destOrd="0" parTransId="{5FBB9C43-5F01-464E-9405-2097E55F1ED4}" sibTransId="{390C946A-AEDE-4CCA-93E8-56FFF51CD6D7}"/>
    <dgm:cxn modelId="{6A1F6C37-FC9A-4A07-BD24-81AFDE5205FA}" type="presOf" srcId="{34AEF86B-E08E-4037-93D4-4F69A450B4AB}" destId="{5DBAFCD4-028F-423F-9217-F0C3AD6F0739}" srcOrd="0" destOrd="0" presId="urn:microsoft.com/office/officeart/2008/layout/CircleAccentTimeline"/>
    <dgm:cxn modelId="{FAC01861-1893-4077-991B-703FFF3189D5}" srcId="{F3AF5EDB-0F5B-4F56-8039-57AE1D0135DA}" destId="{0A653DEA-6C55-4054-BEBA-5BEB5EABA6C3}" srcOrd="1" destOrd="0" parTransId="{A7F6668D-030E-494D-830C-2CAC529AD369}" sibTransId="{895CA50F-158A-443F-A665-2DF7678E94D5}"/>
    <dgm:cxn modelId="{F4504844-69E7-44DA-83A2-0CC04999D51E}" type="presOf" srcId="{1640AF13-A7B5-4742-8B4E-566B7C048A1D}" destId="{CF00AB6E-AD42-4ACD-94F0-7F8C34A2B754}" srcOrd="0" destOrd="0" presId="urn:microsoft.com/office/officeart/2008/layout/CircleAccentTimeline"/>
    <dgm:cxn modelId="{C4CE6A4C-66E3-4B92-B649-504897FEE04F}" type="presOf" srcId="{4162FEFF-290E-4C8A-94CD-891D12D5A69A}" destId="{B027C94D-6754-445D-94A8-85DFA202176F}" srcOrd="0" destOrd="0" presId="urn:microsoft.com/office/officeart/2008/layout/CircleAccentTimeline"/>
    <dgm:cxn modelId="{747DA26F-388D-4AD2-BB53-3A0118257C00}" srcId="{0AE5556A-E94C-4E61-B0FF-4D0B2DFA4527}" destId="{39D6125F-1025-4850-B9C7-45B5AC23FA0A}" srcOrd="2" destOrd="0" parTransId="{E2C09A08-90FE-4BB1-985F-9823CF567AC9}" sibTransId="{C40A0D20-5726-4A67-A3CB-E7847811296C}"/>
    <dgm:cxn modelId="{D5A9A852-AC22-47DD-A5E1-8D706E8AD5E5}" type="presOf" srcId="{F3AF5EDB-0F5B-4F56-8039-57AE1D0135DA}" destId="{F73D1AB3-F708-45C3-BDD8-0BC16A1B2CA7}" srcOrd="0" destOrd="0" presId="urn:microsoft.com/office/officeart/2008/layout/CircleAccentTimeline"/>
    <dgm:cxn modelId="{A5B74453-A0DB-4C01-B8A6-98FDE61AC8E1}" type="presOf" srcId="{2DB30FC1-7EC1-4BF9-8EDD-D1E0835C68EE}" destId="{5B3BDB73-43C6-48B0-BD7D-D76B31143B2E}" srcOrd="0" destOrd="0" presId="urn:microsoft.com/office/officeart/2008/layout/CircleAccentTimeline"/>
    <dgm:cxn modelId="{7921C17E-A274-43B2-A851-FB6FB2738546}" type="presOf" srcId="{BB657862-F796-4EF6-BC13-B2183D0A0988}" destId="{9FFF4C9E-9C25-43EF-B727-B611D2E952FD}" srcOrd="0" destOrd="0" presId="urn:microsoft.com/office/officeart/2008/layout/CircleAccentTimeline"/>
    <dgm:cxn modelId="{FBA2D182-981B-4899-9F34-C76C6A4279CA}" type="presOf" srcId="{0A653DEA-6C55-4054-BEBA-5BEB5EABA6C3}" destId="{90049FA6-6003-46D3-8483-A9C7976EFD48}" srcOrd="0" destOrd="0" presId="urn:microsoft.com/office/officeart/2008/layout/CircleAccentTimeline"/>
    <dgm:cxn modelId="{571E3694-70AD-4F4B-8F18-2C0339839727}" srcId="{39D6125F-1025-4850-B9C7-45B5AC23FA0A}" destId="{A4FD7FC7-F2BD-430D-A1C5-B35E2B98A982}" srcOrd="0" destOrd="0" parTransId="{1B743501-0611-4D64-A95A-9EA148C88BA9}" sibTransId="{D6557040-8C37-4C18-AEF9-BD8F4277291D}"/>
    <dgm:cxn modelId="{83756A97-54BD-4F82-A619-C9ED9F1E98FE}" type="presOf" srcId="{39D6125F-1025-4850-B9C7-45B5AC23FA0A}" destId="{8ECD51D6-E4CC-4E50-AEF7-7A84126D2003}" srcOrd="0" destOrd="0" presId="urn:microsoft.com/office/officeart/2008/layout/CircleAccentTimeline"/>
    <dgm:cxn modelId="{E1D557A1-32DE-4E01-8C2F-D0E323E85353}" srcId="{1640AF13-A7B5-4742-8B4E-566B7C048A1D}" destId="{34AEF86B-E08E-4037-93D4-4F69A450B4AB}" srcOrd="1" destOrd="0" parTransId="{00E2CB31-92B1-48F5-8C2F-6D2FA6C7A16A}" sibTransId="{2CBA32A4-B618-4B8E-881E-F00302ECF369}"/>
    <dgm:cxn modelId="{DE65C9A6-F62E-4C6F-8068-7A54BF67AE45}" type="presOf" srcId="{A4FD7FC7-F2BD-430D-A1C5-B35E2B98A982}" destId="{0BB71217-87E1-406E-B38D-D757CD71E193}" srcOrd="0" destOrd="0" presId="urn:microsoft.com/office/officeart/2008/layout/CircleAccentTimeline"/>
    <dgm:cxn modelId="{237BB2B8-47C9-4D3E-9A07-D67124469154}" type="presOf" srcId="{51F8D7D9-7924-475A-9C79-966BA776187C}" destId="{AB543A0F-2859-474F-917E-D63E4BEF642A}" srcOrd="0" destOrd="0" presId="urn:microsoft.com/office/officeart/2008/layout/CircleAccentTimeline"/>
    <dgm:cxn modelId="{43370FBE-553A-4EB2-8F15-23E4B5E113FA}" type="presOf" srcId="{EAED0DF1-77BF-4DC0-828A-FF74B4E58098}" destId="{B6A2B100-687F-42C5-B837-36FABB0586D2}" srcOrd="0" destOrd="0" presId="urn:microsoft.com/office/officeart/2008/layout/CircleAccentTimeline"/>
    <dgm:cxn modelId="{82774ED3-6D96-4CE3-8852-A317E90F1659}" srcId="{1640AF13-A7B5-4742-8B4E-566B7C048A1D}" destId="{2DB30FC1-7EC1-4BF9-8EDD-D1E0835C68EE}" srcOrd="0" destOrd="0" parTransId="{485B4A41-8EF3-44BD-A545-3AE0166824FB}" sibTransId="{969C5945-79E1-4DF1-9673-3CF392E57162}"/>
    <dgm:cxn modelId="{D6CFF8D6-AA84-48B4-B452-A341E3B8A82A}" type="presOf" srcId="{914EFFC8-5BAA-49A3-A991-C41458AD9DEB}" destId="{E1DA228B-6CB7-49E1-83D0-F8F215C08AF4}" srcOrd="0" destOrd="0" presId="urn:microsoft.com/office/officeart/2008/layout/CircleAccentTimeline"/>
    <dgm:cxn modelId="{E26977DA-0A0A-43F9-9341-D26F7A38AE5F}" srcId="{0AE5556A-E94C-4E61-B0FF-4D0B2DFA4527}" destId="{1640AF13-A7B5-4742-8B4E-566B7C048A1D}" srcOrd="0" destOrd="0" parTransId="{DB22582C-D0F3-49B3-A110-D87FA1069FB9}" sibTransId="{FE7CE68D-6692-40FA-BA1D-967A258D5622}"/>
    <dgm:cxn modelId="{C03469DC-4BC4-446C-BFA7-1F62161D072C}" srcId="{4162FEFF-290E-4C8A-94CD-891D12D5A69A}" destId="{BB657862-F796-4EF6-BC13-B2183D0A0988}" srcOrd="0" destOrd="0" parTransId="{DD9D9D0A-96D7-4A78-A08B-DB39E50E659A}" sibTransId="{F72D9DAB-9E61-4134-AEE9-0BCA031C3AE6}"/>
    <dgm:cxn modelId="{823BB7E4-2905-41AD-8FF2-B1E589A57AC3}" srcId="{F3AF5EDB-0F5B-4F56-8039-57AE1D0135DA}" destId="{EAED0DF1-77BF-4DC0-828A-FF74B4E58098}" srcOrd="0" destOrd="0" parTransId="{7286AF2D-FE8E-4367-A5E2-CE1F3581C92D}" sibTransId="{9E211B6D-2A0C-4210-9FA1-3CD1B6620FF8}"/>
    <dgm:cxn modelId="{9C1879EE-3FD1-40DD-A74F-EBAEAE477D10}" srcId="{0AE5556A-E94C-4E61-B0FF-4D0B2DFA4527}" destId="{F3AF5EDB-0F5B-4F56-8039-57AE1D0135DA}" srcOrd="1" destOrd="0" parTransId="{6F0B0DDD-415D-4457-ACB4-2051DE28693A}" sibTransId="{E4C815B4-E4D2-4C4A-AC36-B90EEC10EFD9}"/>
    <dgm:cxn modelId="{B10940F4-3CB4-4BC8-8BCA-24815CD676B6}" type="presOf" srcId="{03D4A517-2499-49DF-BA66-464660CA08E2}" destId="{A9A352AA-3A2F-486B-8260-2998A5E1EA34}" srcOrd="0" destOrd="0" presId="urn:microsoft.com/office/officeart/2008/layout/CircleAccentTimeline"/>
    <dgm:cxn modelId="{876A7BC1-B756-4F73-A4C0-13A1101956B8}" type="presParOf" srcId="{9DB0E0AC-80FE-4A12-A9DF-73CD6FAD9439}" destId="{E7D8911A-68E8-465D-9718-5CE96AA46929}" srcOrd="0" destOrd="0" presId="urn:microsoft.com/office/officeart/2008/layout/CircleAccentTimeline"/>
    <dgm:cxn modelId="{72391767-544E-437E-8151-E3C6320161BD}" type="presParOf" srcId="{E7D8911A-68E8-465D-9718-5CE96AA46929}" destId="{D496AB31-5C87-42B3-9F6C-DF06C9D9B9ED}" srcOrd="0" destOrd="0" presId="urn:microsoft.com/office/officeart/2008/layout/CircleAccentTimeline"/>
    <dgm:cxn modelId="{2D534360-F5EB-41D9-8D65-A323ED2B88BA}" type="presParOf" srcId="{E7D8911A-68E8-465D-9718-5CE96AA46929}" destId="{CF00AB6E-AD42-4ACD-94F0-7F8C34A2B754}" srcOrd="1" destOrd="0" presId="urn:microsoft.com/office/officeart/2008/layout/CircleAccentTimeline"/>
    <dgm:cxn modelId="{B5F5D44B-E3DF-4018-B903-153F51E8BC69}" type="presParOf" srcId="{E7D8911A-68E8-465D-9718-5CE96AA46929}" destId="{157D3EEA-6CC5-4DCD-AD1F-0BD59F6EB64A}" srcOrd="2" destOrd="0" presId="urn:microsoft.com/office/officeart/2008/layout/CircleAccentTimeline"/>
    <dgm:cxn modelId="{EFEC85D4-086E-41B5-8BC7-BBE35749241D}" type="presParOf" srcId="{9DB0E0AC-80FE-4A12-A9DF-73CD6FAD9439}" destId="{CEF1915A-97C9-43F7-B5C9-735C7310977E}" srcOrd="1" destOrd="0" presId="urn:microsoft.com/office/officeart/2008/layout/CircleAccentTimeline"/>
    <dgm:cxn modelId="{DDB5F36F-E405-470C-BA1C-E649B177E6E7}" type="presParOf" srcId="{9DB0E0AC-80FE-4A12-A9DF-73CD6FAD9439}" destId="{BAD16179-D638-492E-99EA-66E7D1BF9AE0}" srcOrd="2" destOrd="0" presId="urn:microsoft.com/office/officeart/2008/layout/CircleAccentTimeline"/>
    <dgm:cxn modelId="{E88E09EA-3229-4C5E-B086-FE866F25C13E}" type="presParOf" srcId="{9DB0E0AC-80FE-4A12-A9DF-73CD6FAD9439}" destId="{CF894E11-FAD4-416A-967F-7F31E3D873DF}" srcOrd="3" destOrd="0" presId="urn:microsoft.com/office/officeart/2008/layout/CircleAccentTimeline"/>
    <dgm:cxn modelId="{0979E438-DA93-4309-A011-EF3FFE816B8C}" type="presParOf" srcId="{9DB0E0AC-80FE-4A12-A9DF-73CD6FAD9439}" destId="{C50B8087-FCEB-48A4-99CF-2BD72834F69F}" srcOrd="4" destOrd="0" presId="urn:microsoft.com/office/officeart/2008/layout/CircleAccentTimeline"/>
    <dgm:cxn modelId="{02181E71-F8ED-4CF9-AE48-0568BB092353}" type="presParOf" srcId="{C50B8087-FCEB-48A4-99CF-2BD72834F69F}" destId="{1092B777-C88E-47AE-B227-D8E5828DCD6D}" srcOrd="0" destOrd="0" presId="urn:microsoft.com/office/officeart/2008/layout/CircleAccentTimeline"/>
    <dgm:cxn modelId="{459C7961-0FD2-41F6-B25C-42973A12846A}" type="presParOf" srcId="{C50B8087-FCEB-48A4-99CF-2BD72834F69F}" destId="{5B3BDB73-43C6-48B0-BD7D-D76B31143B2E}" srcOrd="1" destOrd="0" presId="urn:microsoft.com/office/officeart/2008/layout/CircleAccentTimeline"/>
    <dgm:cxn modelId="{8E7C12DB-49C3-41CB-86A8-073B20626E16}" type="presParOf" srcId="{C50B8087-FCEB-48A4-99CF-2BD72834F69F}" destId="{E472C02C-E328-4DAD-9595-61994F28BE8E}" srcOrd="2" destOrd="0" presId="urn:microsoft.com/office/officeart/2008/layout/CircleAccentTimeline"/>
    <dgm:cxn modelId="{8964E6C3-FCA8-49C5-8A99-F033A5A477F0}" type="presParOf" srcId="{9DB0E0AC-80FE-4A12-A9DF-73CD6FAD9439}" destId="{03E7300B-D875-43ED-A469-88F366789E1E}" srcOrd="5" destOrd="0" presId="urn:microsoft.com/office/officeart/2008/layout/CircleAccentTimeline"/>
    <dgm:cxn modelId="{AAC03F77-3B56-415B-B0C3-C9C121415DC1}" type="presParOf" srcId="{9DB0E0AC-80FE-4A12-A9DF-73CD6FAD9439}" destId="{48ACA6D9-88B1-45E1-B443-BF4DF76B8746}" srcOrd="6" destOrd="0" presId="urn:microsoft.com/office/officeart/2008/layout/CircleAccentTimeline"/>
    <dgm:cxn modelId="{147C9E31-0D54-4A24-900F-959BFE86C320}" type="presParOf" srcId="{9DB0E0AC-80FE-4A12-A9DF-73CD6FAD9439}" destId="{3EDC203F-F4B2-494E-BE5B-A2BD9169B67A}" srcOrd="7" destOrd="0" presId="urn:microsoft.com/office/officeart/2008/layout/CircleAccentTimeline"/>
    <dgm:cxn modelId="{E0F03418-7B38-4E8E-B3A0-AA9DCF292ED2}" type="presParOf" srcId="{9DB0E0AC-80FE-4A12-A9DF-73CD6FAD9439}" destId="{6F0D1753-9410-4727-B23B-08A52EFBFEC2}" srcOrd="8" destOrd="0" presId="urn:microsoft.com/office/officeart/2008/layout/CircleAccentTimeline"/>
    <dgm:cxn modelId="{6A4E8329-90F8-4343-88BB-22E917D8A02E}" type="presParOf" srcId="{6F0D1753-9410-4727-B23B-08A52EFBFEC2}" destId="{B326D18F-2A64-4268-9365-95084B4BB8A9}" srcOrd="0" destOrd="0" presId="urn:microsoft.com/office/officeart/2008/layout/CircleAccentTimeline"/>
    <dgm:cxn modelId="{4205F9C2-55F3-45E0-A712-BB9458E3A843}" type="presParOf" srcId="{6F0D1753-9410-4727-B23B-08A52EFBFEC2}" destId="{5DBAFCD4-028F-423F-9217-F0C3AD6F0739}" srcOrd="1" destOrd="0" presId="urn:microsoft.com/office/officeart/2008/layout/CircleAccentTimeline"/>
    <dgm:cxn modelId="{ED1CF371-C51F-4183-97FD-E5C291D0EFBA}" type="presParOf" srcId="{6F0D1753-9410-4727-B23B-08A52EFBFEC2}" destId="{DA45AD9F-C819-44B8-9C9F-6571F55F1779}" srcOrd="2" destOrd="0" presId="urn:microsoft.com/office/officeart/2008/layout/CircleAccentTimeline"/>
    <dgm:cxn modelId="{4D985545-D0D7-401F-A1D5-47EE9D3543C1}" type="presParOf" srcId="{9DB0E0AC-80FE-4A12-A9DF-73CD6FAD9439}" destId="{3AB5C66B-2F26-48D4-8516-75E9B9765522}" srcOrd="9" destOrd="0" presId="urn:microsoft.com/office/officeart/2008/layout/CircleAccentTimeline"/>
    <dgm:cxn modelId="{FC61810A-77E1-4D85-87C8-3F0F35B9D492}" type="presParOf" srcId="{9DB0E0AC-80FE-4A12-A9DF-73CD6FAD9439}" destId="{963FA8B7-27A1-4EE0-9922-D1409E530279}" srcOrd="10" destOrd="0" presId="urn:microsoft.com/office/officeart/2008/layout/CircleAccentTimeline"/>
    <dgm:cxn modelId="{A17B8CE9-9959-48C2-BFC8-C513FF2B217D}" type="presParOf" srcId="{9DB0E0AC-80FE-4A12-A9DF-73CD6FAD9439}" destId="{E31AB591-F4A0-46A9-A3D7-4C6D0EAFE41C}" srcOrd="11" destOrd="0" presId="urn:microsoft.com/office/officeart/2008/layout/CircleAccentTimeline"/>
    <dgm:cxn modelId="{662175CA-BB0B-43BD-A15E-BD027669FB9D}" type="presParOf" srcId="{9DB0E0AC-80FE-4A12-A9DF-73CD6FAD9439}" destId="{4B1B1EB6-C219-4414-B819-7C1D10753E03}" srcOrd="12" destOrd="0" presId="urn:microsoft.com/office/officeart/2008/layout/CircleAccentTimeline"/>
    <dgm:cxn modelId="{EE6C7A3A-5C2A-4FBB-9E34-E1C0BC73DEC6}" type="presParOf" srcId="{4B1B1EB6-C219-4414-B819-7C1D10753E03}" destId="{E15C82A4-E83C-4AF3-B7B4-1B8D5DB6C0EA}" srcOrd="0" destOrd="0" presId="urn:microsoft.com/office/officeart/2008/layout/CircleAccentTimeline"/>
    <dgm:cxn modelId="{C3CCCE91-2EEC-461C-B0AC-87F9C5D2FDFD}" type="presParOf" srcId="{4B1B1EB6-C219-4414-B819-7C1D10753E03}" destId="{A9A352AA-3A2F-486B-8260-2998A5E1EA34}" srcOrd="1" destOrd="0" presId="urn:microsoft.com/office/officeart/2008/layout/CircleAccentTimeline"/>
    <dgm:cxn modelId="{3E4AA26A-E96B-4CA7-B6BB-65DF39AD2E05}" type="presParOf" srcId="{4B1B1EB6-C219-4414-B819-7C1D10753E03}" destId="{53E1477B-A38C-4F35-8CAD-020FB2043035}" srcOrd="2" destOrd="0" presId="urn:microsoft.com/office/officeart/2008/layout/CircleAccentTimeline"/>
    <dgm:cxn modelId="{D5DD88B8-A123-4D33-9EA8-77CB53D58D37}" type="presParOf" srcId="{9DB0E0AC-80FE-4A12-A9DF-73CD6FAD9439}" destId="{145E5906-26A4-4D04-B36C-55062C34D662}" srcOrd="13" destOrd="0" presId="urn:microsoft.com/office/officeart/2008/layout/CircleAccentTimeline"/>
    <dgm:cxn modelId="{49479585-0356-4B43-83DF-4FE0EDD8F8EB}" type="presParOf" srcId="{9DB0E0AC-80FE-4A12-A9DF-73CD6FAD9439}" destId="{01254EA4-674E-456F-97F5-B92D0E5920FE}" srcOrd="14" destOrd="0" presId="urn:microsoft.com/office/officeart/2008/layout/CircleAccentTimeline"/>
    <dgm:cxn modelId="{76064546-343D-481A-99DD-565C3C45A55F}" type="presParOf" srcId="{9DB0E0AC-80FE-4A12-A9DF-73CD6FAD9439}" destId="{63B81DEC-F0E9-4141-97FB-A0E806EDC355}" srcOrd="15" destOrd="0" presId="urn:microsoft.com/office/officeart/2008/layout/CircleAccentTimeline"/>
    <dgm:cxn modelId="{FCED033F-435A-488A-A5CE-4DE8CFDC0736}" type="presParOf" srcId="{63B81DEC-F0E9-4141-97FB-A0E806EDC355}" destId="{A04E85C4-76D1-4B11-A15C-0331ED0AE7E3}" srcOrd="0" destOrd="0" presId="urn:microsoft.com/office/officeart/2008/layout/CircleAccentTimeline"/>
    <dgm:cxn modelId="{4D6A706C-8D6D-4808-9117-5AD79B6C93FF}" type="presParOf" srcId="{63B81DEC-F0E9-4141-97FB-A0E806EDC355}" destId="{F73D1AB3-F708-45C3-BDD8-0BC16A1B2CA7}" srcOrd="1" destOrd="0" presId="urn:microsoft.com/office/officeart/2008/layout/CircleAccentTimeline"/>
    <dgm:cxn modelId="{B9BD708C-D169-4377-94E8-E429C8D7873B}" type="presParOf" srcId="{63B81DEC-F0E9-4141-97FB-A0E806EDC355}" destId="{1F6F4DA8-AFBC-4221-BD7E-8B811FB6546D}" srcOrd="2" destOrd="0" presId="urn:microsoft.com/office/officeart/2008/layout/CircleAccentTimeline"/>
    <dgm:cxn modelId="{32F70B21-7AB3-4818-9FD3-6D9287A8BE98}" type="presParOf" srcId="{9DB0E0AC-80FE-4A12-A9DF-73CD6FAD9439}" destId="{EF105724-3BFC-4F02-BDE4-9F93FA6D9CE2}" srcOrd="16" destOrd="0" presId="urn:microsoft.com/office/officeart/2008/layout/CircleAccentTimeline"/>
    <dgm:cxn modelId="{56F83F8F-4BFD-4A6A-AE49-A9C2F2578A20}" type="presParOf" srcId="{9DB0E0AC-80FE-4A12-A9DF-73CD6FAD9439}" destId="{E5DFD8E7-81D8-414E-AD8E-A95BCF830CEE}" srcOrd="17" destOrd="0" presId="urn:microsoft.com/office/officeart/2008/layout/CircleAccentTimeline"/>
    <dgm:cxn modelId="{4860B5E9-3800-4BB6-A317-E6D6B643216C}" type="presParOf" srcId="{9DB0E0AC-80FE-4A12-A9DF-73CD6FAD9439}" destId="{4F6AA596-818A-4756-ACBA-DB1FB1E43236}" srcOrd="18" destOrd="0" presId="urn:microsoft.com/office/officeart/2008/layout/CircleAccentTimeline"/>
    <dgm:cxn modelId="{553E9B06-708F-4E9C-BED7-16F94239ACB1}" type="presParOf" srcId="{9DB0E0AC-80FE-4A12-A9DF-73CD6FAD9439}" destId="{A858B34F-096E-4F9F-9886-96E4CD920C60}" srcOrd="19" destOrd="0" presId="urn:microsoft.com/office/officeart/2008/layout/CircleAccentTimeline"/>
    <dgm:cxn modelId="{74B5CEC9-C6FF-4A31-8123-389F18CA0B15}" type="presParOf" srcId="{A858B34F-096E-4F9F-9886-96E4CD920C60}" destId="{B2BA8DFE-10AD-453D-B90D-6EF04342D597}" srcOrd="0" destOrd="0" presId="urn:microsoft.com/office/officeart/2008/layout/CircleAccentTimeline"/>
    <dgm:cxn modelId="{E8E0ADF8-53BA-4433-8CDB-EA128A1FC8DF}" type="presParOf" srcId="{A858B34F-096E-4F9F-9886-96E4CD920C60}" destId="{B6A2B100-687F-42C5-B837-36FABB0586D2}" srcOrd="1" destOrd="0" presId="urn:microsoft.com/office/officeart/2008/layout/CircleAccentTimeline"/>
    <dgm:cxn modelId="{62DA5FA8-8A52-4858-B234-99C25B3C02EC}" type="presParOf" srcId="{A858B34F-096E-4F9F-9886-96E4CD920C60}" destId="{C114EF3B-388A-40CF-BD0E-7CED932884C5}" srcOrd="2" destOrd="0" presId="urn:microsoft.com/office/officeart/2008/layout/CircleAccentTimeline"/>
    <dgm:cxn modelId="{5DBE4E6F-ABD1-494F-A48E-603D776DDFB0}" type="presParOf" srcId="{9DB0E0AC-80FE-4A12-A9DF-73CD6FAD9439}" destId="{A41DA575-683C-45CC-8555-D725A7271C69}" srcOrd="20" destOrd="0" presId="urn:microsoft.com/office/officeart/2008/layout/CircleAccentTimeline"/>
    <dgm:cxn modelId="{605BAF47-2F79-49CC-80F3-53C6A66DEA32}" type="presParOf" srcId="{9DB0E0AC-80FE-4A12-A9DF-73CD6FAD9439}" destId="{5CBB27F8-8574-4EF4-A91A-2389BA831D77}" srcOrd="21" destOrd="0" presId="urn:microsoft.com/office/officeart/2008/layout/CircleAccentTimeline"/>
    <dgm:cxn modelId="{2060C655-6149-4E65-9032-15D1F2F8804D}" type="presParOf" srcId="{9DB0E0AC-80FE-4A12-A9DF-73CD6FAD9439}" destId="{50A81C52-9F2E-4FF8-8336-91F9CD81DABE}" srcOrd="22" destOrd="0" presId="urn:microsoft.com/office/officeart/2008/layout/CircleAccentTimeline"/>
    <dgm:cxn modelId="{2AFB4306-C867-428E-9BD9-22976639B1D1}" type="presParOf" srcId="{9DB0E0AC-80FE-4A12-A9DF-73CD6FAD9439}" destId="{2D0072C3-08C3-4B6D-827D-32F28B3F4633}" srcOrd="23" destOrd="0" presId="urn:microsoft.com/office/officeart/2008/layout/CircleAccentTimeline"/>
    <dgm:cxn modelId="{BA3DA056-4B2F-40E5-B0EB-A6D372F8F032}" type="presParOf" srcId="{2D0072C3-08C3-4B6D-827D-32F28B3F4633}" destId="{48EB72C3-BA2F-4FA8-AB12-B674C7CD4A36}" srcOrd="0" destOrd="0" presId="urn:microsoft.com/office/officeart/2008/layout/CircleAccentTimeline"/>
    <dgm:cxn modelId="{CF885E34-061F-417B-8A5E-C7EF46764FED}" type="presParOf" srcId="{2D0072C3-08C3-4B6D-827D-32F28B3F4633}" destId="{90049FA6-6003-46D3-8483-A9C7976EFD48}" srcOrd="1" destOrd="0" presId="urn:microsoft.com/office/officeart/2008/layout/CircleAccentTimeline"/>
    <dgm:cxn modelId="{9A1C76AD-FAEC-4ADD-B426-E55959E424E8}" type="presParOf" srcId="{2D0072C3-08C3-4B6D-827D-32F28B3F4633}" destId="{F906C615-6514-41A6-A64D-2AA1609A0EC5}" srcOrd="2" destOrd="0" presId="urn:microsoft.com/office/officeart/2008/layout/CircleAccentTimeline"/>
    <dgm:cxn modelId="{6106EB8F-D1A2-4C16-B71F-ED54B8E88CB4}" type="presParOf" srcId="{9DB0E0AC-80FE-4A12-A9DF-73CD6FAD9439}" destId="{8A43EA15-C645-43DF-A837-02591AA2EF15}" srcOrd="24" destOrd="0" presId="urn:microsoft.com/office/officeart/2008/layout/CircleAccentTimeline"/>
    <dgm:cxn modelId="{BDC76556-965B-4101-8FBE-4C7DFF640535}" type="presParOf" srcId="{9DB0E0AC-80FE-4A12-A9DF-73CD6FAD9439}" destId="{95AB2C43-CAB4-4554-AC10-CCE3AFEE456E}" srcOrd="25" destOrd="0" presId="urn:microsoft.com/office/officeart/2008/layout/CircleAccentTimeline"/>
    <dgm:cxn modelId="{ECFE2AE5-D921-41B2-8E2A-6A1430FB87D1}" type="presParOf" srcId="{9DB0E0AC-80FE-4A12-A9DF-73CD6FAD9439}" destId="{F64A7F44-95C8-4B71-83C8-D088F2FF43C5}" srcOrd="26" destOrd="0" presId="urn:microsoft.com/office/officeart/2008/layout/CircleAccentTimeline"/>
    <dgm:cxn modelId="{C61F3670-E89D-4897-AA11-9DDD22ED2017}" type="presParOf" srcId="{F64A7F44-95C8-4B71-83C8-D088F2FF43C5}" destId="{F9B6C684-646E-439C-840C-02EE4C78C884}" srcOrd="0" destOrd="0" presId="urn:microsoft.com/office/officeart/2008/layout/CircleAccentTimeline"/>
    <dgm:cxn modelId="{54E88CF3-DC80-4144-9838-0E2ABE3058C5}" type="presParOf" srcId="{F64A7F44-95C8-4B71-83C8-D088F2FF43C5}" destId="{8ECD51D6-E4CC-4E50-AEF7-7A84126D2003}" srcOrd="1" destOrd="0" presId="urn:microsoft.com/office/officeart/2008/layout/CircleAccentTimeline"/>
    <dgm:cxn modelId="{71479FB4-4E39-4734-9E79-D204A847A135}" type="presParOf" srcId="{F64A7F44-95C8-4B71-83C8-D088F2FF43C5}" destId="{6F8220CF-259D-42A2-A627-C5BCD7158138}" srcOrd="2" destOrd="0" presId="urn:microsoft.com/office/officeart/2008/layout/CircleAccentTimeline"/>
    <dgm:cxn modelId="{67EBBE0C-6AC7-46E0-959C-D5818D88A0E0}" type="presParOf" srcId="{9DB0E0AC-80FE-4A12-A9DF-73CD6FAD9439}" destId="{9E2539E9-4C64-48AF-86E6-9CFD2D4057B7}" srcOrd="27" destOrd="0" presId="urn:microsoft.com/office/officeart/2008/layout/CircleAccentTimeline"/>
    <dgm:cxn modelId="{135EEC3B-3A3B-45AD-844E-9B2CE258FF19}" type="presParOf" srcId="{9DB0E0AC-80FE-4A12-A9DF-73CD6FAD9439}" destId="{38ACCB42-25DE-45A3-9C3D-624095C90141}" srcOrd="28" destOrd="0" presId="urn:microsoft.com/office/officeart/2008/layout/CircleAccentTimeline"/>
    <dgm:cxn modelId="{64469F6E-7073-4471-AD0A-BBD85C924854}" type="presParOf" srcId="{9DB0E0AC-80FE-4A12-A9DF-73CD6FAD9439}" destId="{54470B53-F2C4-48D6-B4DE-999E404E127E}" srcOrd="29" destOrd="0" presId="urn:microsoft.com/office/officeart/2008/layout/CircleAccentTimeline"/>
    <dgm:cxn modelId="{21AB76B7-8D52-49CA-9D79-2CD34CB8F5B9}" type="presParOf" srcId="{9DB0E0AC-80FE-4A12-A9DF-73CD6FAD9439}" destId="{C93C112A-EF7D-4B16-99C3-9AA0BC9AC13A}" srcOrd="30" destOrd="0" presId="urn:microsoft.com/office/officeart/2008/layout/CircleAccentTimeline"/>
    <dgm:cxn modelId="{3B45D5A8-08EF-435C-88E4-7CF0CFF3CC54}" type="presParOf" srcId="{C93C112A-EF7D-4B16-99C3-9AA0BC9AC13A}" destId="{87A13BD7-4773-4A26-9E59-577005402A6B}" srcOrd="0" destOrd="0" presId="urn:microsoft.com/office/officeart/2008/layout/CircleAccentTimeline"/>
    <dgm:cxn modelId="{C4C3AB71-1AB1-40EB-BF7E-76634AFF4324}" type="presParOf" srcId="{C93C112A-EF7D-4B16-99C3-9AA0BC9AC13A}" destId="{0BB71217-87E1-406E-B38D-D757CD71E193}" srcOrd="1" destOrd="0" presId="urn:microsoft.com/office/officeart/2008/layout/CircleAccentTimeline"/>
    <dgm:cxn modelId="{6987966F-D041-4C90-8126-CB20D0CF088B}" type="presParOf" srcId="{C93C112A-EF7D-4B16-99C3-9AA0BC9AC13A}" destId="{1CCB3FF1-71B3-48FC-83C9-E99D7395F2AC}" srcOrd="2" destOrd="0" presId="urn:microsoft.com/office/officeart/2008/layout/CircleAccentTimeline"/>
    <dgm:cxn modelId="{6351E440-8820-4106-9911-27E9666EA934}" type="presParOf" srcId="{9DB0E0AC-80FE-4A12-A9DF-73CD6FAD9439}" destId="{CCA21B46-56D5-4402-AB28-57FA0A4542BA}" srcOrd="31" destOrd="0" presId="urn:microsoft.com/office/officeart/2008/layout/CircleAccentTimeline"/>
    <dgm:cxn modelId="{CD2E5A49-D3F3-47C0-B548-825F3A1D525B}" type="presParOf" srcId="{9DB0E0AC-80FE-4A12-A9DF-73CD6FAD9439}" destId="{D0B66549-0026-4B8A-BB60-1E82AAC66D0D}" srcOrd="32" destOrd="0" presId="urn:microsoft.com/office/officeart/2008/layout/CircleAccentTimeline"/>
    <dgm:cxn modelId="{96B5F4EE-9264-472A-B95C-0ABF02C4F60C}" type="presParOf" srcId="{9DB0E0AC-80FE-4A12-A9DF-73CD6FAD9439}" destId="{72FB8224-0339-4091-8FBD-82B55D040DDB}" srcOrd="33" destOrd="0" presId="urn:microsoft.com/office/officeart/2008/layout/CircleAccentTimeline"/>
    <dgm:cxn modelId="{1979A41B-DDAD-4C30-BF62-BFEE9C8D164A}" type="presParOf" srcId="{9DB0E0AC-80FE-4A12-A9DF-73CD6FAD9439}" destId="{F71E5D62-BCBF-48DC-95D9-9B407E136D4C}" srcOrd="34" destOrd="0" presId="urn:microsoft.com/office/officeart/2008/layout/CircleAccentTimeline"/>
    <dgm:cxn modelId="{9B9E248E-E6B1-4F52-9A68-CC28E918E95A}" type="presParOf" srcId="{F71E5D62-BCBF-48DC-95D9-9B407E136D4C}" destId="{899D7E0C-283B-4A08-86AE-9F165219C89A}" srcOrd="0" destOrd="0" presId="urn:microsoft.com/office/officeart/2008/layout/CircleAccentTimeline"/>
    <dgm:cxn modelId="{D00DA586-1415-4E42-B40A-F95E48FCCA40}" type="presParOf" srcId="{F71E5D62-BCBF-48DC-95D9-9B407E136D4C}" destId="{E1DA228B-6CB7-49E1-83D0-F8F215C08AF4}" srcOrd="1" destOrd="0" presId="urn:microsoft.com/office/officeart/2008/layout/CircleAccentTimeline"/>
    <dgm:cxn modelId="{3EFC806B-7480-4102-8952-E4F4DE97F6B6}" type="presParOf" srcId="{F71E5D62-BCBF-48DC-95D9-9B407E136D4C}" destId="{A3909E33-6F5D-4969-A9B6-5BDCFAE8069A}" srcOrd="2" destOrd="0" presId="urn:microsoft.com/office/officeart/2008/layout/CircleAccentTimeline"/>
    <dgm:cxn modelId="{B77CEB51-4086-4080-A18B-29ECE6C2B367}" type="presParOf" srcId="{9DB0E0AC-80FE-4A12-A9DF-73CD6FAD9439}" destId="{AD0AB560-3196-44B7-8901-D95D98C566CD}" srcOrd="35" destOrd="0" presId="urn:microsoft.com/office/officeart/2008/layout/CircleAccentTimeline"/>
    <dgm:cxn modelId="{BF5DDC3C-CE71-4870-8AD9-FFF51E82DE55}" type="presParOf" srcId="{9DB0E0AC-80FE-4A12-A9DF-73CD6FAD9439}" destId="{271F490E-F3D9-4EFC-9FA6-0754FE285AE8}" srcOrd="36" destOrd="0" presId="urn:microsoft.com/office/officeart/2008/layout/CircleAccentTimeline"/>
    <dgm:cxn modelId="{87B50300-6141-4C61-B6AF-A6D532C06852}" type="presParOf" srcId="{9DB0E0AC-80FE-4A12-A9DF-73CD6FAD9439}" destId="{51B02C14-0322-471B-9A5F-08CF1FAE5594}" srcOrd="37" destOrd="0" presId="urn:microsoft.com/office/officeart/2008/layout/CircleAccentTimeline"/>
    <dgm:cxn modelId="{21D77750-9051-4FE4-8275-CC5EA4813FAD}" type="presParOf" srcId="{51B02C14-0322-471B-9A5F-08CF1FAE5594}" destId="{9A58CEDA-1CEB-4F50-8F7A-159E09AB743F}" srcOrd="0" destOrd="0" presId="urn:microsoft.com/office/officeart/2008/layout/CircleAccentTimeline"/>
    <dgm:cxn modelId="{FCB40F9F-754C-42D8-9B3A-409DF17AE74E}" type="presParOf" srcId="{51B02C14-0322-471B-9A5F-08CF1FAE5594}" destId="{B027C94D-6754-445D-94A8-85DFA202176F}" srcOrd="1" destOrd="0" presId="urn:microsoft.com/office/officeart/2008/layout/CircleAccentTimeline"/>
    <dgm:cxn modelId="{D4673F59-0D94-4A21-BD15-CA106D06CEB8}" type="presParOf" srcId="{51B02C14-0322-471B-9A5F-08CF1FAE5594}" destId="{05C429DC-9C77-4473-B89C-F0262E5641B8}" srcOrd="2" destOrd="0" presId="urn:microsoft.com/office/officeart/2008/layout/CircleAccentTimeline"/>
    <dgm:cxn modelId="{24727937-77D3-473C-9AA3-CCEACB309CC9}" type="presParOf" srcId="{9DB0E0AC-80FE-4A12-A9DF-73CD6FAD9439}" destId="{42533BC7-6AB9-4561-958D-9CCC490AA75A}" srcOrd="38" destOrd="0" presId="urn:microsoft.com/office/officeart/2008/layout/CircleAccentTimeline"/>
    <dgm:cxn modelId="{7040D5FA-110A-45E9-8120-2422F46B2454}" type="presParOf" srcId="{9DB0E0AC-80FE-4A12-A9DF-73CD6FAD9439}" destId="{90D90E01-A6F5-4560-97BF-0356C6DA5927}" srcOrd="39" destOrd="0" presId="urn:microsoft.com/office/officeart/2008/layout/CircleAccentTimeline"/>
    <dgm:cxn modelId="{606941CA-63B8-4A90-BA17-7BD6FCA714C9}" type="presParOf" srcId="{9DB0E0AC-80FE-4A12-A9DF-73CD6FAD9439}" destId="{B36805F4-469A-41BF-A233-2BAFA033578A}" srcOrd="40" destOrd="0" presId="urn:microsoft.com/office/officeart/2008/layout/CircleAccentTimeline"/>
    <dgm:cxn modelId="{EEE550D9-8C1B-421F-B308-18075DDFAE01}" type="presParOf" srcId="{9DB0E0AC-80FE-4A12-A9DF-73CD6FAD9439}" destId="{9437747A-730B-4F1F-AB30-27DBAC5AE162}" srcOrd="41" destOrd="0" presId="urn:microsoft.com/office/officeart/2008/layout/CircleAccentTimeline"/>
    <dgm:cxn modelId="{507792A5-4292-4F70-9B9E-00C0E02F9B1C}" type="presParOf" srcId="{9437747A-730B-4F1F-AB30-27DBAC5AE162}" destId="{D6B0AE29-187C-4F70-A92F-8F9496A98BFF}" srcOrd="0" destOrd="0" presId="urn:microsoft.com/office/officeart/2008/layout/CircleAccentTimeline"/>
    <dgm:cxn modelId="{AFC5CE3D-8419-4622-83BB-F73908A9BD87}" type="presParOf" srcId="{9437747A-730B-4F1F-AB30-27DBAC5AE162}" destId="{9FFF4C9E-9C25-43EF-B727-B611D2E952FD}" srcOrd="1" destOrd="0" presId="urn:microsoft.com/office/officeart/2008/layout/CircleAccentTimeline"/>
    <dgm:cxn modelId="{C09B1E7C-DCEA-404D-A5B8-F5DCAD0CD4AB}" type="presParOf" srcId="{9437747A-730B-4F1F-AB30-27DBAC5AE162}" destId="{BDD10888-4D34-4586-8743-FBDCB6955EA6}" srcOrd="2" destOrd="0" presId="urn:microsoft.com/office/officeart/2008/layout/CircleAccentTimeline"/>
    <dgm:cxn modelId="{27A967E3-BC90-4DFF-9693-0DD6CB9D1410}" type="presParOf" srcId="{9DB0E0AC-80FE-4A12-A9DF-73CD6FAD9439}" destId="{F2755E08-403E-465B-99DC-CBC971180227}" srcOrd="42" destOrd="0" presId="urn:microsoft.com/office/officeart/2008/layout/CircleAccentTimeline"/>
    <dgm:cxn modelId="{A5F0D535-D881-4725-AD09-DB27D9A8AF2C}" type="presParOf" srcId="{9DB0E0AC-80FE-4A12-A9DF-73CD6FAD9439}" destId="{71CC4629-7409-4E92-AA69-CA75C1573F9D}" srcOrd="43" destOrd="0" presId="urn:microsoft.com/office/officeart/2008/layout/CircleAccentTimeline"/>
    <dgm:cxn modelId="{B3DBF39A-DB41-47D8-A698-9FA0AD358AB9}" type="presParOf" srcId="{9DB0E0AC-80FE-4A12-A9DF-73CD6FAD9439}" destId="{61248B1B-E4E6-4EFD-9156-64B2966BEBF4}" srcOrd="44" destOrd="0" presId="urn:microsoft.com/office/officeart/2008/layout/CircleAccentTimeline"/>
    <dgm:cxn modelId="{6CD8CC93-DA5B-4DA0-9D09-7CC0F3162342}" type="presParOf" srcId="{61248B1B-E4E6-4EFD-9156-64B2966BEBF4}" destId="{D06F4E11-97C7-4EF1-B9FF-E613E3CB3880}" srcOrd="0" destOrd="0" presId="urn:microsoft.com/office/officeart/2008/layout/CircleAccentTimeline"/>
    <dgm:cxn modelId="{84B0CED1-C42B-4705-BE75-A3CE331E5198}" type="presParOf" srcId="{61248B1B-E4E6-4EFD-9156-64B2966BEBF4}" destId="{AB543A0F-2859-474F-917E-D63E4BEF642A}" srcOrd="1" destOrd="0" presId="urn:microsoft.com/office/officeart/2008/layout/CircleAccentTimeline"/>
    <dgm:cxn modelId="{6A5D7470-6903-4D09-8488-849053947EF9}" type="presParOf" srcId="{61248B1B-E4E6-4EFD-9156-64B2966BEBF4}" destId="{F36B9AE4-D0C1-4000-939D-55E834D6644E}" srcOrd="2" destOrd="0" presId="urn:microsoft.com/office/officeart/2008/layout/CircleAccentTimeline"/>
    <dgm:cxn modelId="{A8E08BBC-B0B7-4D5B-8ACF-9F36F1B0054A}" type="presParOf" srcId="{9DB0E0AC-80FE-4A12-A9DF-73CD6FAD9439}" destId="{C9969DEE-566F-4ABF-BDC9-713659265F4E}" srcOrd="45" destOrd="0" presId="urn:microsoft.com/office/officeart/2008/layout/CircleAccentTimeline"/>
    <dgm:cxn modelId="{0D36EA13-7E37-4A6A-928E-238ADAE02B91}" type="presParOf" srcId="{9DB0E0AC-80FE-4A12-A9DF-73CD6FAD9439}" destId="{23D1C8BC-68EA-404C-A50D-16BD1EBFC383}" srcOrd="46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8A342B-EAC6-4260-9A7F-17CF8342E54F}">
      <dsp:nvSpPr>
        <dsp:cNvPr id="0" name=""/>
        <dsp:cNvSpPr/>
      </dsp:nvSpPr>
      <dsp:spPr>
        <a:xfrm rot="5400000">
          <a:off x="39939" y="1162487"/>
          <a:ext cx="1817967" cy="2192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F1971E-2084-4282-92DF-B878608F75E5}">
      <dsp:nvSpPr>
        <dsp:cNvPr id="0" name=""/>
        <dsp:cNvSpPr/>
      </dsp:nvSpPr>
      <dsp:spPr>
        <a:xfrm>
          <a:off x="457292" y="997"/>
          <a:ext cx="2435851" cy="1461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Bring all committee members up to speed</a:t>
          </a:r>
        </a:p>
      </dsp:txBody>
      <dsp:txXfrm>
        <a:off x="500098" y="43803"/>
        <a:ext cx="2350239" cy="1375898"/>
      </dsp:txXfrm>
    </dsp:sp>
    <dsp:sp modelId="{DBFB23C8-60FC-4931-9DEB-8EEF1B62E463}">
      <dsp:nvSpPr>
        <dsp:cNvPr id="0" name=""/>
        <dsp:cNvSpPr/>
      </dsp:nvSpPr>
      <dsp:spPr>
        <a:xfrm rot="5400000">
          <a:off x="39939" y="2989375"/>
          <a:ext cx="1817967" cy="2192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73C62B-95F9-410F-98A0-C3594BAA63F6}">
      <dsp:nvSpPr>
        <dsp:cNvPr id="0" name=""/>
        <dsp:cNvSpPr/>
      </dsp:nvSpPr>
      <dsp:spPr>
        <a:xfrm>
          <a:off x="457292" y="1827886"/>
          <a:ext cx="2435851" cy="1461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Establish common language and principles to guide the work</a:t>
          </a:r>
        </a:p>
      </dsp:txBody>
      <dsp:txXfrm>
        <a:off x="500098" y="1870692"/>
        <a:ext cx="2350239" cy="1375898"/>
      </dsp:txXfrm>
    </dsp:sp>
    <dsp:sp modelId="{C31FB0AC-93F2-442A-AEC4-CA58989F354B}">
      <dsp:nvSpPr>
        <dsp:cNvPr id="0" name=""/>
        <dsp:cNvSpPr/>
      </dsp:nvSpPr>
      <dsp:spPr>
        <a:xfrm>
          <a:off x="953383" y="3902820"/>
          <a:ext cx="3230761" cy="2192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92377-1FD0-476E-9D8D-A4608DE0A1B7}">
      <dsp:nvSpPr>
        <dsp:cNvPr id="0" name=""/>
        <dsp:cNvSpPr/>
      </dsp:nvSpPr>
      <dsp:spPr>
        <a:xfrm>
          <a:off x="457292" y="3654774"/>
          <a:ext cx="2435851" cy="1461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Check in on the “vision” of a Local Modernized Public Health System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Brainstorm within the committee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Extract data from the PHM reports and specifically the elevator’s speeches</a:t>
          </a:r>
        </a:p>
      </dsp:txBody>
      <dsp:txXfrm>
        <a:off x="500098" y="3697580"/>
        <a:ext cx="2350239" cy="1375898"/>
      </dsp:txXfrm>
    </dsp:sp>
    <dsp:sp modelId="{C586815E-2C5F-4636-84A6-771B8B7979D3}">
      <dsp:nvSpPr>
        <dsp:cNvPr id="0" name=""/>
        <dsp:cNvSpPr/>
      </dsp:nvSpPr>
      <dsp:spPr>
        <a:xfrm rot="16200000">
          <a:off x="3279621" y="2989375"/>
          <a:ext cx="1817967" cy="2192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3ECC63-6660-4567-82B3-A4DBA6297679}">
      <dsp:nvSpPr>
        <dsp:cNvPr id="0" name=""/>
        <dsp:cNvSpPr/>
      </dsp:nvSpPr>
      <dsp:spPr>
        <a:xfrm>
          <a:off x="3696974" y="3654774"/>
          <a:ext cx="2435851" cy="1461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Analyze themes and develop a common vision</a:t>
          </a:r>
        </a:p>
      </dsp:txBody>
      <dsp:txXfrm>
        <a:off x="3739780" y="3697580"/>
        <a:ext cx="2350239" cy="1375898"/>
      </dsp:txXfrm>
    </dsp:sp>
    <dsp:sp modelId="{80564583-D389-4290-AF04-85148DAFC7E0}">
      <dsp:nvSpPr>
        <dsp:cNvPr id="0" name=""/>
        <dsp:cNvSpPr/>
      </dsp:nvSpPr>
      <dsp:spPr>
        <a:xfrm rot="16200000">
          <a:off x="3279621" y="1162487"/>
          <a:ext cx="1817967" cy="2192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CBAC52-FABB-48A4-9CFA-7BAE05B50CC1}">
      <dsp:nvSpPr>
        <dsp:cNvPr id="0" name=""/>
        <dsp:cNvSpPr/>
      </dsp:nvSpPr>
      <dsp:spPr>
        <a:xfrm>
          <a:off x="3696974" y="1827886"/>
          <a:ext cx="2435851" cy="1461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Take our time – ultimate due date of July 2024 to have the work done</a:t>
          </a:r>
        </a:p>
      </dsp:txBody>
      <dsp:txXfrm>
        <a:off x="3739780" y="1870692"/>
        <a:ext cx="2350239" cy="1375898"/>
      </dsp:txXfrm>
    </dsp:sp>
    <dsp:sp modelId="{025C8CE2-85DA-43A4-950A-B82410E9977C}">
      <dsp:nvSpPr>
        <dsp:cNvPr id="0" name=""/>
        <dsp:cNvSpPr/>
      </dsp:nvSpPr>
      <dsp:spPr>
        <a:xfrm>
          <a:off x="4193065" y="249043"/>
          <a:ext cx="3230761" cy="2192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C06440-A129-4E6C-98FF-05AEFCCC4D8F}">
      <dsp:nvSpPr>
        <dsp:cNvPr id="0" name=""/>
        <dsp:cNvSpPr/>
      </dsp:nvSpPr>
      <dsp:spPr>
        <a:xfrm>
          <a:off x="3696974" y="997"/>
          <a:ext cx="2435851" cy="1461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Guiding document for LPHAs on how to approach this LPH Modernization plan</a:t>
          </a:r>
        </a:p>
      </dsp:txBody>
      <dsp:txXfrm>
        <a:off x="3739780" y="43803"/>
        <a:ext cx="2350239" cy="1375898"/>
      </dsp:txXfrm>
    </dsp:sp>
    <dsp:sp modelId="{4D0CB183-28DB-4A43-9CB9-E1D43AAC70C3}">
      <dsp:nvSpPr>
        <dsp:cNvPr id="0" name=""/>
        <dsp:cNvSpPr/>
      </dsp:nvSpPr>
      <dsp:spPr>
        <a:xfrm rot="5400000">
          <a:off x="6519303" y="1162487"/>
          <a:ext cx="1817967" cy="2192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F9AAC7-E2FB-4D27-BECA-63493643CDF1}">
      <dsp:nvSpPr>
        <dsp:cNvPr id="0" name=""/>
        <dsp:cNvSpPr/>
      </dsp:nvSpPr>
      <dsp:spPr>
        <a:xfrm>
          <a:off x="6936656" y="997"/>
          <a:ext cx="2435851" cy="1461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Possible template(s) of what a plan could look like </a:t>
          </a:r>
        </a:p>
      </dsp:txBody>
      <dsp:txXfrm>
        <a:off x="6979462" y="43803"/>
        <a:ext cx="2350239" cy="1375898"/>
      </dsp:txXfrm>
    </dsp:sp>
    <dsp:sp modelId="{EF0D3A32-2E3D-4215-A4C3-6DE8E8AA0389}">
      <dsp:nvSpPr>
        <dsp:cNvPr id="0" name=""/>
        <dsp:cNvSpPr/>
      </dsp:nvSpPr>
      <dsp:spPr>
        <a:xfrm rot="5400000">
          <a:off x="6519303" y="2989375"/>
          <a:ext cx="1817967" cy="2192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E478D3-4800-4DAF-8AAE-9A361B11E2F6}">
      <dsp:nvSpPr>
        <dsp:cNvPr id="0" name=""/>
        <dsp:cNvSpPr/>
      </dsp:nvSpPr>
      <dsp:spPr>
        <a:xfrm>
          <a:off x="6936656" y="1827886"/>
          <a:ext cx="2435851" cy="1461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Possible TA workshops</a:t>
          </a:r>
        </a:p>
      </dsp:txBody>
      <dsp:txXfrm>
        <a:off x="6979462" y="1870692"/>
        <a:ext cx="2350239" cy="1375898"/>
      </dsp:txXfrm>
    </dsp:sp>
    <dsp:sp modelId="{EA8A729B-8185-4134-A7E8-248918E810B3}">
      <dsp:nvSpPr>
        <dsp:cNvPr id="0" name=""/>
        <dsp:cNvSpPr/>
      </dsp:nvSpPr>
      <dsp:spPr>
        <a:xfrm>
          <a:off x="6936656" y="3654774"/>
          <a:ext cx="2435851" cy="14615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Regular check-ins with PHAB and the CLHO Board along the way</a:t>
          </a:r>
        </a:p>
      </dsp:txBody>
      <dsp:txXfrm>
        <a:off x="6979462" y="3697580"/>
        <a:ext cx="2350239" cy="13758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D865D0-B9BA-44C6-8C73-FBFA99341579}">
      <dsp:nvSpPr>
        <dsp:cNvPr id="0" name=""/>
        <dsp:cNvSpPr/>
      </dsp:nvSpPr>
      <dsp:spPr>
        <a:xfrm>
          <a:off x="1032896" y="1829"/>
          <a:ext cx="2426251" cy="14557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Guided by ORS</a:t>
          </a:r>
        </a:p>
      </dsp:txBody>
      <dsp:txXfrm>
        <a:off x="1032896" y="1829"/>
        <a:ext cx="2426251" cy="1455751"/>
      </dsp:txXfrm>
    </dsp:sp>
    <dsp:sp modelId="{2EA0DFAF-9D6C-42E7-9A43-D74310002FA7}">
      <dsp:nvSpPr>
        <dsp:cNvPr id="0" name=""/>
        <dsp:cNvSpPr/>
      </dsp:nvSpPr>
      <dsp:spPr>
        <a:xfrm>
          <a:off x="3701774" y="1829"/>
          <a:ext cx="2426251" cy="14557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Maximum flexibility and adaptability for LPHAs</a:t>
          </a:r>
        </a:p>
      </dsp:txBody>
      <dsp:txXfrm>
        <a:off x="3701774" y="1829"/>
        <a:ext cx="2426251" cy="1455751"/>
      </dsp:txXfrm>
    </dsp:sp>
    <dsp:sp modelId="{AA719DA4-6FDE-40E3-8631-84CED6E5DB3A}">
      <dsp:nvSpPr>
        <dsp:cNvPr id="0" name=""/>
        <dsp:cNvSpPr/>
      </dsp:nvSpPr>
      <dsp:spPr>
        <a:xfrm>
          <a:off x="6370651" y="1829"/>
          <a:ext cx="2426251" cy="14557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Plan is for full implementation of foundational capabilities and programs</a:t>
          </a:r>
        </a:p>
      </dsp:txBody>
      <dsp:txXfrm>
        <a:off x="6370651" y="1829"/>
        <a:ext cx="2426251" cy="1455751"/>
      </dsp:txXfrm>
    </dsp:sp>
    <dsp:sp modelId="{4458C3E8-08A1-4AD4-813A-B0C4F04E580B}">
      <dsp:nvSpPr>
        <dsp:cNvPr id="0" name=""/>
        <dsp:cNvSpPr/>
      </dsp:nvSpPr>
      <dsp:spPr>
        <a:xfrm>
          <a:off x="1032896" y="1700205"/>
          <a:ext cx="2426251" cy="14557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Focus on outcomes and goals, the "what", rather than the strategies, the "how"</a:t>
          </a:r>
        </a:p>
      </dsp:txBody>
      <dsp:txXfrm>
        <a:off x="1032896" y="1700205"/>
        <a:ext cx="2426251" cy="1455751"/>
      </dsp:txXfrm>
    </dsp:sp>
    <dsp:sp modelId="{64F8CC84-C5BF-4CF7-A440-B301EEB6A4E5}">
      <dsp:nvSpPr>
        <dsp:cNvPr id="0" name=""/>
        <dsp:cNvSpPr/>
      </dsp:nvSpPr>
      <dsp:spPr>
        <a:xfrm>
          <a:off x="3701774" y="1700205"/>
          <a:ext cx="2426251" cy="14557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Local plan is forward-looking and forward-thinking (not a work plan of current work)</a:t>
          </a:r>
        </a:p>
      </dsp:txBody>
      <dsp:txXfrm>
        <a:off x="3701774" y="1700205"/>
        <a:ext cx="2426251" cy="1455751"/>
      </dsp:txXfrm>
    </dsp:sp>
    <dsp:sp modelId="{990E8572-C391-4F39-A78D-ED762BAAD3BE}">
      <dsp:nvSpPr>
        <dsp:cNvPr id="0" name=""/>
        <dsp:cNvSpPr/>
      </dsp:nvSpPr>
      <dsp:spPr>
        <a:xfrm>
          <a:off x="6370651" y="1700205"/>
          <a:ext cx="2426251" cy="14557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S&amp;I should provide something that allows every jurisdiction to be successful in meeting requirements in ORS</a:t>
          </a:r>
        </a:p>
      </dsp:txBody>
      <dsp:txXfrm>
        <a:off x="6370651" y="1700205"/>
        <a:ext cx="2426251" cy="1455751"/>
      </dsp:txXfrm>
    </dsp:sp>
    <dsp:sp modelId="{7BB4B983-6D37-44AF-B7C0-BC292832F189}">
      <dsp:nvSpPr>
        <dsp:cNvPr id="0" name=""/>
        <dsp:cNvSpPr/>
      </dsp:nvSpPr>
      <dsp:spPr>
        <a:xfrm>
          <a:off x="3701774" y="3398582"/>
          <a:ext cx="2426251" cy="14557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Maximize usefulness and meaning for LPHAs</a:t>
          </a:r>
        </a:p>
      </dsp:txBody>
      <dsp:txXfrm>
        <a:off x="3701774" y="3398582"/>
        <a:ext cx="2426251" cy="1455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96AB31-5C87-42B3-9F6C-DF06C9D9B9ED}">
      <dsp:nvSpPr>
        <dsp:cNvPr id="0" name=""/>
        <dsp:cNvSpPr/>
      </dsp:nvSpPr>
      <dsp:spPr>
        <a:xfrm>
          <a:off x="5191" y="2397612"/>
          <a:ext cx="1054234" cy="105423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0AB6E-AD42-4ACD-94F0-7F8C34A2B754}">
      <dsp:nvSpPr>
        <dsp:cNvPr id="0" name=""/>
        <dsp:cNvSpPr/>
      </dsp:nvSpPr>
      <dsp:spPr>
        <a:xfrm rot="17700000">
          <a:off x="376656" y="1538195"/>
          <a:ext cx="1310530" cy="631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Fall 2022</a:t>
          </a:r>
        </a:p>
      </dsp:txBody>
      <dsp:txXfrm>
        <a:off x="376656" y="1538195"/>
        <a:ext cx="1310530" cy="631574"/>
      </dsp:txXfrm>
    </dsp:sp>
    <dsp:sp modelId="{1092B777-C88E-47AE-B227-D8E5828DCD6D}">
      <dsp:nvSpPr>
        <dsp:cNvPr id="0" name=""/>
        <dsp:cNvSpPr/>
      </dsp:nvSpPr>
      <dsp:spPr>
        <a:xfrm>
          <a:off x="1138834" y="2651122"/>
          <a:ext cx="547214" cy="547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3BDB73-43C6-48B0-BD7D-D76B31143B2E}">
      <dsp:nvSpPr>
        <dsp:cNvPr id="0" name=""/>
        <dsp:cNvSpPr/>
      </dsp:nvSpPr>
      <dsp:spPr>
        <a:xfrm rot="17700000">
          <a:off x="490734" y="3412758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0320" bIns="0" numCol="1" spcCol="1270" anchor="ctr" anchorCtr="0">
          <a:noAutofit/>
        </a:bodyPr>
        <a:lstStyle/>
        <a:p>
          <a:pPr marL="0" lvl="0" indent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i="0" u="none" kern="1200" dirty="0"/>
            <a:t>Set regular updates during CLHO meetings</a:t>
          </a:r>
        </a:p>
      </dsp:txBody>
      <dsp:txXfrm>
        <a:off x="490734" y="3412758"/>
        <a:ext cx="1133670" cy="546613"/>
      </dsp:txXfrm>
    </dsp:sp>
    <dsp:sp modelId="{E472C02C-E328-4DAD-9595-61994F28BE8E}">
      <dsp:nvSpPr>
        <dsp:cNvPr id="0" name=""/>
        <dsp:cNvSpPr/>
      </dsp:nvSpPr>
      <dsp:spPr>
        <a:xfrm rot="17700000">
          <a:off x="1200479" y="1890087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6D18F-2A64-4268-9365-95084B4BB8A9}">
      <dsp:nvSpPr>
        <dsp:cNvPr id="0" name=""/>
        <dsp:cNvSpPr/>
      </dsp:nvSpPr>
      <dsp:spPr>
        <a:xfrm>
          <a:off x="1790840" y="2651122"/>
          <a:ext cx="547214" cy="547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AFCD4-028F-423F-9217-F0C3AD6F0739}">
      <dsp:nvSpPr>
        <dsp:cNvPr id="0" name=""/>
        <dsp:cNvSpPr/>
      </dsp:nvSpPr>
      <dsp:spPr>
        <a:xfrm rot="17700000">
          <a:off x="1117273" y="3412758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0320" bIns="0" numCol="1" spcCol="1270" anchor="ctr" anchorCtr="0">
          <a:noAutofit/>
        </a:bodyPr>
        <a:lstStyle/>
        <a:p>
          <a:pPr marL="0" lvl="0" indent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i="0" u="none" kern="1200"/>
            <a:t>Present primary themes for the vision</a:t>
          </a:r>
          <a:endParaRPr lang="en-US" sz="800" b="0" i="0" u="none" kern="1200" dirty="0"/>
        </a:p>
      </dsp:txBody>
      <dsp:txXfrm>
        <a:off x="1117273" y="3412758"/>
        <a:ext cx="1133670" cy="546613"/>
      </dsp:txXfrm>
    </dsp:sp>
    <dsp:sp modelId="{DA45AD9F-C819-44B8-9C9F-6571F55F1779}">
      <dsp:nvSpPr>
        <dsp:cNvPr id="0" name=""/>
        <dsp:cNvSpPr/>
      </dsp:nvSpPr>
      <dsp:spPr>
        <a:xfrm rot="17700000">
          <a:off x="1827018" y="1890087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5C82A4-E83C-4AF3-B7B4-1B8D5DB6C0EA}">
      <dsp:nvSpPr>
        <dsp:cNvPr id="0" name=""/>
        <dsp:cNvSpPr/>
      </dsp:nvSpPr>
      <dsp:spPr>
        <a:xfrm>
          <a:off x="2391912" y="2651122"/>
          <a:ext cx="547214" cy="547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A352AA-3A2F-486B-8260-2998A5E1EA34}">
      <dsp:nvSpPr>
        <dsp:cNvPr id="0" name=""/>
        <dsp:cNvSpPr/>
      </dsp:nvSpPr>
      <dsp:spPr>
        <a:xfrm rot="17700000">
          <a:off x="1743811" y="3412758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0320" bIns="0" numCol="1" spcCol="1270" anchor="ctr" anchorCtr="0">
          <a:noAutofit/>
        </a:bodyPr>
        <a:lstStyle/>
        <a:p>
          <a:pPr marL="0" lvl="0" indent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i="0" u="none" kern="1200"/>
            <a:t>Develop outline of components for the guideline for the PHM Plan</a:t>
          </a:r>
          <a:endParaRPr lang="en-US" sz="800" kern="1200" dirty="0"/>
        </a:p>
      </dsp:txBody>
      <dsp:txXfrm>
        <a:off x="1743811" y="3412758"/>
        <a:ext cx="1133670" cy="546613"/>
      </dsp:txXfrm>
    </dsp:sp>
    <dsp:sp modelId="{53E1477B-A38C-4F35-8CAD-020FB2043035}">
      <dsp:nvSpPr>
        <dsp:cNvPr id="0" name=""/>
        <dsp:cNvSpPr/>
      </dsp:nvSpPr>
      <dsp:spPr>
        <a:xfrm rot="17700000">
          <a:off x="2453556" y="1890087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E85C4-76D1-4B11-A15C-0331ED0AE7E3}">
      <dsp:nvSpPr>
        <dsp:cNvPr id="0" name=""/>
        <dsp:cNvSpPr/>
      </dsp:nvSpPr>
      <dsp:spPr>
        <a:xfrm>
          <a:off x="3018535" y="2397612"/>
          <a:ext cx="1054234" cy="105423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3D1AB3-F708-45C3-BDD8-0BC16A1B2CA7}">
      <dsp:nvSpPr>
        <dsp:cNvPr id="0" name=""/>
        <dsp:cNvSpPr/>
      </dsp:nvSpPr>
      <dsp:spPr>
        <a:xfrm rot="17700000">
          <a:off x="3390000" y="1538195"/>
          <a:ext cx="1310530" cy="631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Winter 2023</a:t>
          </a:r>
        </a:p>
      </dsp:txBody>
      <dsp:txXfrm>
        <a:off x="3390000" y="1538195"/>
        <a:ext cx="1310530" cy="631574"/>
      </dsp:txXfrm>
    </dsp:sp>
    <dsp:sp modelId="{B2BA8DFE-10AD-453D-B90D-6EF04342D597}">
      <dsp:nvSpPr>
        <dsp:cNvPr id="0" name=""/>
        <dsp:cNvSpPr/>
      </dsp:nvSpPr>
      <dsp:spPr>
        <a:xfrm>
          <a:off x="4152178" y="2651122"/>
          <a:ext cx="547214" cy="547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A2B100-687F-42C5-B837-36FABB0586D2}">
      <dsp:nvSpPr>
        <dsp:cNvPr id="0" name=""/>
        <dsp:cNvSpPr/>
      </dsp:nvSpPr>
      <dsp:spPr>
        <a:xfrm rot="17700000">
          <a:off x="3504077" y="3412758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0320" bIns="0" numCol="1" spcCol="1270" anchor="ctr" anchorCtr="0">
          <a:noAutofit/>
        </a:bodyPr>
        <a:lstStyle/>
        <a:p>
          <a:pPr marL="0" lvl="0" indent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i="0" u="none" kern="1200" dirty="0"/>
            <a:t>Present draft shared vision to CLHO Board – on time for the legislative session</a:t>
          </a:r>
          <a:endParaRPr lang="en-US" sz="800" kern="1200" dirty="0"/>
        </a:p>
      </dsp:txBody>
      <dsp:txXfrm>
        <a:off x="3504077" y="3412758"/>
        <a:ext cx="1133670" cy="546613"/>
      </dsp:txXfrm>
    </dsp:sp>
    <dsp:sp modelId="{C114EF3B-388A-40CF-BD0E-7CED932884C5}">
      <dsp:nvSpPr>
        <dsp:cNvPr id="0" name=""/>
        <dsp:cNvSpPr/>
      </dsp:nvSpPr>
      <dsp:spPr>
        <a:xfrm rot="17700000">
          <a:off x="4213822" y="1890087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EB72C3-BA2F-4FA8-AB12-B674C7CD4A36}">
      <dsp:nvSpPr>
        <dsp:cNvPr id="0" name=""/>
        <dsp:cNvSpPr/>
      </dsp:nvSpPr>
      <dsp:spPr>
        <a:xfrm>
          <a:off x="4778717" y="2651122"/>
          <a:ext cx="547214" cy="547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049FA6-6003-46D3-8483-A9C7976EFD48}">
      <dsp:nvSpPr>
        <dsp:cNvPr id="0" name=""/>
        <dsp:cNvSpPr/>
      </dsp:nvSpPr>
      <dsp:spPr>
        <a:xfrm rot="17700000">
          <a:off x="4130616" y="3412758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0320" bIns="0" numCol="1" spcCol="1270" anchor="ctr" anchorCtr="0">
          <a:noAutofit/>
        </a:bodyPr>
        <a:lstStyle/>
        <a:p>
          <a:pPr marL="0" lvl="0" indent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i="0" u="none" kern="1200"/>
            <a:t>Establish regular check-ins with PHAB</a:t>
          </a:r>
          <a:endParaRPr lang="en-US" sz="800" kern="1200" dirty="0"/>
        </a:p>
      </dsp:txBody>
      <dsp:txXfrm>
        <a:off x="4130616" y="3412758"/>
        <a:ext cx="1133670" cy="546613"/>
      </dsp:txXfrm>
    </dsp:sp>
    <dsp:sp modelId="{F906C615-6514-41A6-A64D-2AA1609A0EC5}">
      <dsp:nvSpPr>
        <dsp:cNvPr id="0" name=""/>
        <dsp:cNvSpPr/>
      </dsp:nvSpPr>
      <dsp:spPr>
        <a:xfrm rot="17700000">
          <a:off x="4840361" y="1890087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6C684-646E-439C-840C-02EE4C78C884}">
      <dsp:nvSpPr>
        <dsp:cNvPr id="0" name=""/>
        <dsp:cNvSpPr/>
      </dsp:nvSpPr>
      <dsp:spPr>
        <a:xfrm>
          <a:off x="5405340" y="2397612"/>
          <a:ext cx="1054234" cy="105423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CD51D6-E4CC-4E50-AEF7-7A84126D2003}">
      <dsp:nvSpPr>
        <dsp:cNvPr id="0" name=""/>
        <dsp:cNvSpPr/>
      </dsp:nvSpPr>
      <dsp:spPr>
        <a:xfrm rot="17700000">
          <a:off x="5776804" y="1538195"/>
          <a:ext cx="1310530" cy="631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Spring 2023</a:t>
          </a:r>
        </a:p>
      </dsp:txBody>
      <dsp:txXfrm>
        <a:off x="5776804" y="1538195"/>
        <a:ext cx="1310530" cy="631574"/>
      </dsp:txXfrm>
    </dsp:sp>
    <dsp:sp modelId="{87A13BD7-4773-4A26-9E59-577005402A6B}">
      <dsp:nvSpPr>
        <dsp:cNvPr id="0" name=""/>
        <dsp:cNvSpPr/>
      </dsp:nvSpPr>
      <dsp:spPr>
        <a:xfrm>
          <a:off x="6538983" y="2651122"/>
          <a:ext cx="547214" cy="547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B71217-87E1-406E-B38D-D757CD71E193}">
      <dsp:nvSpPr>
        <dsp:cNvPr id="0" name=""/>
        <dsp:cNvSpPr/>
      </dsp:nvSpPr>
      <dsp:spPr>
        <a:xfrm rot="17700000">
          <a:off x="5890882" y="3412758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0320" bIns="0" numCol="1" spcCol="1270" anchor="ctr" anchorCtr="0">
          <a:noAutofit/>
        </a:bodyPr>
        <a:lstStyle/>
        <a:p>
          <a:pPr marL="0" lvl="0" indent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Add requirement in the PE to start working on the PHM plan</a:t>
          </a:r>
        </a:p>
      </dsp:txBody>
      <dsp:txXfrm>
        <a:off x="5890882" y="3412758"/>
        <a:ext cx="1133670" cy="546613"/>
      </dsp:txXfrm>
    </dsp:sp>
    <dsp:sp modelId="{1CCB3FF1-71B3-48FC-83C9-E99D7395F2AC}">
      <dsp:nvSpPr>
        <dsp:cNvPr id="0" name=""/>
        <dsp:cNvSpPr/>
      </dsp:nvSpPr>
      <dsp:spPr>
        <a:xfrm rot="17700000">
          <a:off x="6600627" y="1890087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D7E0C-283B-4A08-86AE-9F165219C89A}">
      <dsp:nvSpPr>
        <dsp:cNvPr id="0" name=""/>
        <dsp:cNvSpPr/>
      </dsp:nvSpPr>
      <dsp:spPr>
        <a:xfrm>
          <a:off x="7165521" y="2651122"/>
          <a:ext cx="547214" cy="547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DA228B-6CB7-49E1-83D0-F8F215C08AF4}">
      <dsp:nvSpPr>
        <dsp:cNvPr id="0" name=""/>
        <dsp:cNvSpPr/>
      </dsp:nvSpPr>
      <dsp:spPr>
        <a:xfrm rot="17700000">
          <a:off x="6517421" y="3412758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0320" bIns="0" numCol="1" spcCol="1270" anchor="ctr" anchorCtr="0">
          <a:noAutofit/>
        </a:bodyPr>
        <a:lstStyle/>
        <a:p>
          <a:pPr marL="0" lvl="0" indent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Update PE51 based on legislative investment</a:t>
          </a:r>
          <a:endParaRPr lang="en-US" sz="800" kern="1200" dirty="0"/>
        </a:p>
      </dsp:txBody>
      <dsp:txXfrm>
        <a:off x="6517421" y="3412758"/>
        <a:ext cx="1133670" cy="546613"/>
      </dsp:txXfrm>
    </dsp:sp>
    <dsp:sp modelId="{A3909E33-6F5D-4969-A9B6-5BDCFAE8069A}">
      <dsp:nvSpPr>
        <dsp:cNvPr id="0" name=""/>
        <dsp:cNvSpPr/>
      </dsp:nvSpPr>
      <dsp:spPr>
        <a:xfrm rot="17700000">
          <a:off x="7227166" y="1890087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58CEDA-1CEB-4F50-8F7A-159E09AB743F}">
      <dsp:nvSpPr>
        <dsp:cNvPr id="0" name=""/>
        <dsp:cNvSpPr/>
      </dsp:nvSpPr>
      <dsp:spPr>
        <a:xfrm>
          <a:off x="7792145" y="2397612"/>
          <a:ext cx="1054234" cy="105423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27C94D-6754-445D-94A8-85DFA202176F}">
      <dsp:nvSpPr>
        <dsp:cNvPr id="0" name=""/>
        <dsp:cNvSpPr/>
      </dsp:nvSpPr>
      <dsp:spPr>
        <a:xfrm rot="17700000">
          <a:off x="8163609" y="1538195"/>
          <a:ext cx="1310530" cy="631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Summer 2023</a:t>
          </a:r>
        </a:p>
      </dsp:txBody>
      <dsp:txXfrm>
        <a:off x="8163609" y="1538195"/>
        <a:ext cx="1310530" cy="631574"/>
      </dsp:txXfrm>
    </dsp:sp>
    <dsp:sp modelId="{D6B0AE29-187C-4F70-A92F-8F9496A98BFF}">
      <dsp:nvSpPr>
        <dsp:cNvPr id="0" name=""/>
        <dsp:cNvSpPr/>
      </dsp:nvSpPr>
      <dsp:spPr>
        <a:xfrm>
          <a:off x="8925787" y="2651122"/>
          <a:ext cx="547214" cy="547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FF4C9E-9C25-43EF-B727-B611D2E952FD}">
      <dsp:nvSpPr>
        <dsp:cNvPr id="0" name=""/>
        <dsp:cNvSpPr/>
      </dsp:nvSpPr>
      <dsp:spPr>
        <a:xfrm rot="17700000">
          <a:off x="8277687" y="3412758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20320" bIns="0" numCol="1" spcCol="1270" anchor="ctr" anchorCtr="0">
          <a:noAutofit/>
        </a:bodyPr>
        <a:lstStyle/>
        <a:p>
          <a:pPr marL="0" lvl="0" indent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Finalize guiding document</a:t>
          </a:r>
        </a:p>
      </dsp:txBody>
      <dsp:txXfrm>
        <a:off x="8277687" y="3412758"/>
        <a:ext cx="1133670" cy="546613"/>
      </dsp:txXfrm>
    </dsp:sp>
    <dsp:sp modelId="{BDD10888-4D34-4586-8743-FBDCB6955EA6}">
      <dsp:nvSpPr>
        <dsp:cNvPr id="0" name=""/>
        <dsp:cNvSpPr/>
      </dsp:nvSpPr>
      <dsp:spPr>
        <a:xfrm rot="17700000">
          <a:off x="8987432" y="1890087"/>
          <a:ext cx="1133670" cy="546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6F4E11-97C7-4EF1-B9FF-E613E3CB3880}">
      <dsp:nvSpPr>
        <dsp:cNvPr id="0" name=""/>
        <dsp:cNvSpPr/>
      </dsp:nvSpPr>
      <dsp:spPr>
        <a:xfrm>
          <a:off x="9552410" y="2397612"/>
          <a:ext cx="1054234" cy="1054234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543A0F-2859-474F-917E-D63E4BEF642A}">
      <dsp:nvSpPr>
        <dsp:cNvPr id="0" name=""/>
        <dsp:cNvSpPr/>
      </dsp:nvSpPr>
      <dsp:spPr>
        <a:xfrm rot="17700000">
          <a:off x="9923875" y="1538195"/>
          <a:ext cx="1310530" cy="631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TBD</a:t>
          </a:r>
        </a:p>
      </dsp:txBody>
      <dsp:txXfrm>
        <a:off x="9923875" y="1538195"/>
        <a:ext cx="1310530" cy="631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BA811-8917-4F1D-B22F-E96045BFA4E0}" type="datetimeFigureOut">
              <a:rPr lang="en-US" smtClean="0"/>
              <a:t>10/26/2022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C6A29-4676-420C-BBE3-ACC2B80F64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9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3">
            <a:extLst>
              <a:ext uri="{FF2B5EF4-FFF2-40B4-BE49-F238E27FC236}">
                <a16:creationId xmlns:a16="http://schemas.microsoft.com/office/drawing/2014/main" id="{FCE00AC6-1AA1-42D9-83DD-4C308C3F9322}"/>
              </a:ext>
            </a:extLst>
          </p:cNvPr>
          <p:cNvSpPr/>
          <p:nvPr userDrawn="1"/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19A315-F756-49EC-8181-0EC3F0A37B09}"/>
              </a:ext>
            </a:extLst>
          </p:cNvPr>
          <p:cNvCxnSpPr>
            <a:cxnSpLocks/>
          </p:cNvCxnSpPr>
          <p:nvPr userDrawn="1"/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60F3E26-F530-48F5-983F-9DCFF41D4F39}"/>
              </a:ext>
            </a:extLst>
          </p:cNvPr>
          <p:cNvSpPr/>
          <p:nvPr userDrawn="1"/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C97701E-DAF9-4174-AA91-DA203CD27D6A}"/>
              </a:ext>
            </a:extLst>
          </p:cNvPr>
          <p:cNvSpPr/>
          <p:nvPr userDrawn="1"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F765374-1A4B-41DC-9E75-A95A6C655328}"/>
              </a:ext>
            </a:extLst>
          </p:cNvPr>
          <p:cNvSpPr/>
          <p:nvPr userDrawn="1"/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618DB8E-B14E-42E2-B454-6F4F36A8A9D9}"/>
              </a:ext>
            </a:extLst>
          </p:cNvPr>
          <p:cNvSpPr/>
          <p:nvPr userDrawn="1"/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97666F55-03F1-4D18-9653-0F360E127A7E}"/>
              </a:ext>
            </a:extLst>
          </p:cNvPr>
          <p:cNvSpPr/>
          <p:nvPr userDrawn="1"/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208" y="2743200"/>
            <a:ext cx="6592824" cy="2386584"/>
          </a:xfrm>
        </p:spPr>
        <p:txBody>
          <a:bodyPr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208" y="5221224"/>
            <a:ext cx="6592824" cy="996696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1041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5312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5312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CF5677B-E56F-4452-ADDC-DA0E20A955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6500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865D9C09-AB3B-40EB-B1DA-9C6D7234345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6500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27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medium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AA9DFF3-1B49-48A9-BF8A-57DD7D07CF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01259" y="2727729"/>
            <a:ext cx="4290740" cy="4130271"/>
          </a:xfrm>
          <a:custGeom>
            <a:avLst/>
            <a:gdLst>
              <a:gd name="connsiteX0" fmla="*/ 2503809 w 4290740"/>
              <a:gd name="connsiteY0" fmla="*/ 0 h 4130271"/>
              <a:gd name="connsiteX1" fmla="*/ 4198398 w 4290740"/>
              <a:gd name="connsiteY1" fmla="*/ 660580 h 4130271"/>
              <a:gd name="connsiteX2" fmla="*/ 4290740 w 4290740"/>
              <a:gd name="connsiteY2" fmla="*/ 751285 h 4130271"/>
              <a:gd name="connsiteX3" fmla="*/ 4290740 w 4290740"/>
              <a:gd name="connsiteY3" fmla="*/ 4130271 h 4130271"/>
              <a:gd name="connsiteX4" fmla="*/ 604508 w 4290740"/>
              <a:gd name="connsiteY4" fmla="*/ 4130271 h 4130271"/>
              <a:gd name="connsiteX5" fmla="*/ 461940 w 4290740"/>
              <a:gd name="connsiteY5" fmla="*/ 3953232 h 4130271"/>
              <a:gd name="connsiteX6" fmla="*/ 0 w 4290740"/>
              <a:gd name="connsiteY6" fmla="*/ 2503809 h 4130271"/>
              <a:gd name="connsiteX7" fmla="*/ 2503809 w 4290740"/>
              <a:gd name="connsiteY7" fmla="*/ 0 h 41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90740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0" y="751285"/>
                </a:lnTo>
                <a:lnTo>
                  <a:pt x="4290740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5CFEFC13-B998-4A6F-A7ED-411E266D28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61609" y="0"/>
            <a:ext cx="3519311" cy="3007909"/>
          </a:xfrm>
          <a:custGeom>
            <a:avLst/>
            <a:gdLst>
              <a:gd name="connsiteX0" fmla="*/ 519779 w 3519311"/>
              <a:gd name="connsiteY0" fmla="*/ 0 h 3007909"/>
              <a:gd name="connsiteX1" fmla="*/ 2999531 w 3519311"/>
              <a:gd name="connsiteY1" fmla="*/ 0 h 3007909"/>
              <a:gd name="connsiteX2" fmla="*/ 3003920 w 3519311"/>
              <a:gd name="connsiteY2" fmla="*/ 3989 h 3007909"/>
              <a:gd name="connsiteX3" fmla="*/ 3519311 w 3519311"/>
              <a:gd name="connsiteY3" fmla="*/ 1248253 h 3007909"/>
              <a:gd name="connsiteX4" fmla="*/ 1759655 w 3519311"/>
              <a:gd name="connsiteY4" fmla="*/ 3007909 h 3007909"/>
              <a:gd name="connsiteX5" fmla="*/ 9084 w 3519311"/>
              <a:gd name="connsiteY5" fmla="*/ 1428168 h 3007909"/>
              <a:gd name="connsiteX6" fmla="*/ 0 w 3519311"/>
              <a:gd name="connsiteY6" fmla="*/ 1248273 h 3007909"/>
              <a:gd name="connsiteX7" fmla="*/ 0 w 3519311"/>
              <a:gd name="connsiteY7" fmla="*/ 1248233 h 3007909"/>
              <a:gd name="connsiteX8" fmla="*/ 9084 w 3519311"/>
              <a:gd name="connsiteY8" fmla="*/ 1068339 h 3007909"/>
              <a:gd name="connsiteX9" fmla="*/ 515391 w 3519311"/>
              <a:gd name="connsiteY9" fmla="*/ 3989 h 300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19311" h="3007909">
                <a:moveTo>
                  <a:pt x="519779" y="0"/>
                </a:moveTo>
                <a:lnTo>
                  <a:pt x="2999531" y="0"/>
                </a:lnTo>
                <a:lnTo>
                  <a:pt x="3003920" y="3989"/>
                </a:lnTo>
                <a:cubicBezTo>
                  <a:pt x="3322355" y="322424"/>
                  <a:pt x="3519311" y="762338"/>
                  <a:pt x="3519311" y="1248253"/>
                </a:cubicBezTo>
                <a:cubicBezTo>
                  <a:pt x="3519311" y="2220084"/>
                  <a:pt x="2731486" y="3007909"/>
                  <a:pt x="1759655" y="3007909"/>
                </a:cubicBezTo>
                <a:cubicBezTo>
                  <a:pt x="848565" y="3007909"/>
                  <a:pt x="99196" y="2315485"/>
                  <a:pt x="9084" y="1428168"/>
                </a:cubicBezTo>
                <a:lnTo>
                  <a:pt x="0" y="1248273"/>
                </a:lnTo>
                <a:lnTo>
                  <a:pt x="0" y="1248233"/>
                </a:lnTo>
                <a:lnTo>
                  <a:pt x="9084" y="1068339"/>
                </a:lnTo>
                <a:cubicBezTo>
                  <a:pt x="51137" y="654258"/>
                  <a:pt x="236761" y="282620"/>
                  <a:pt x="515391" y="3989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7BFFB5A-A05C-4B0C-905C-5884361304B2}"/>
              </a:ext>
            </a:extLst>
          </p:cNvPr>
          <p:cNvSpPr/>
          <p:nvPr userDrawn="1"/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F33AC6C-4807-4785-AE9F-84BFEEDA9F7E}"/>
              </a:ext>
            </a:extLst>
          </p:cNvPr>
          <p:cNvSpPr/>
          <p:nvPr userDrawn="1"/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65760"/>
            <a:ext cx="5120640" cy="13258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1828800"/>
            <a:ext cx="5093208" cy="4352544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131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2642EAF0-DE94-4F90-82E3-6F316AA8353A}"/>
              </a:ext>
            </a:extLst>
          </p:cNvPr>
          <p:cNvSpPr/>
          <p:nvPr userDrawn="1"/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22D7888-22FA-4AA1-9BA4-CC61D6643D47}"/>
              </a:ext>
            </a:extLst>
          </p:cNvPr>
          <p:cNvSpPr/>
          <p:nvPr userDrawn="1"/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BB6E464-8999-4773-A1F2-E6CAA990E572}"/>
              </a:ext>
            </a:extLst>
          </p:cNvPr>
          <p:cNvSpPr/>
          <p:nvPr userDrawn="1"/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E9CE183-B21E-41EB-A082-DF9C3AD659D5}"/>
              </a:ext>
            </a:extLst>
          </p:cNvPr>
          <p:cNvSpPr/>
          <p:nvPr userDrawn="1"/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EA14BE8-FDD0-4434-9C3E-BFF78C22D9E3}"/>
              </a:ext>
            </a:extLst>
          </p:cNvPr>
          <p:cNvSpPr/>
          <p:nvPr userDrawn="1"/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76330B-4C5E-463F-921A-D91F1F1F6049}"/>
              </a:ext>
            </a:extLst>
          </p:cNvPr>
          <p:cNvSpPr/>
          <p:nvPr userDrawn="1"/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494E364-7EA8-4D92-915D-75D1A3A67C07}"/>
              </a:ext>
            </a:extLst>
          </p:cNvPr>
          <p:cNvSpPr/>
          <p:nvPr userDrawn="1"/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234440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82496" y="6356350"/>
            <a:ext cx="1545336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9048" y="6356350"/>
            <a:ext cx="4114800" cy="365125"/>
          </a:xfrm>
        </p:spPr>
        <p:txBody>
          <a:bodyPr/>
          <a:lstStyle>
            <a:lvl1pPr algn="l">
              <a:defRPr>
                <a:latin typeface="+mn-lt"/>
              </a:defRPr>
            </a:lvl1pPr>
          </a:lstStyle>
          <a:p>
            <a:pPr algn="l"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6456" y="6356350"/>
            <a:ext cx="850392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2551176"/>
            <a:ext cx="4709160" cy="1755648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 sz="1800"/>
            </a:lvl2pPr>
            <a:lvl3pPr marL="457200"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2677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648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9A1C714-6A0E-456D-A2E2-6288C0EA0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5405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628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01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AFA665D7-34D0-4262-B345-9B1A1BA8DA17}"/>
              </a:ext>
            </a:extLst>
          </p:cNvPr>
          <p:cNvSpPr/>
          <p:nvPr userDrawn="1"/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39ECC553-79E5-4B14-89C9-4DAD2B1021B1}"/>
              </a:ext>
            </a:extLst>
          </p:cNvPr>
          <p:cNvSpPr/>
          <p:nvPr userDrawn="1"/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797934-7E2B-4F94-89C4-0279413FF821}"/>
              </a:ext>
            </a:extLst>
          </p:cNvPr>
          <p:cNvSpPr/>
          <p:nvPr userDrawn="1"/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432" y="1399032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8152" y="1527048"/>
            <a:ext cx="5111496" cy="3931920"/>
          </a:xfrm>
        </p:spPr>
        <p:txBody>
          <a:bodyPr anchor="ctr"/>
          <a:lstStyle>
            <a:lvl1pPr marL="0" indent="0">
              <a:buNone/>
              <a:defRPr/>
            </a:lvl1pPr>
            <a:lvl2pPr marL="228600">
              <a:defRPr/>
            </a:lvl2pPr>
            <a:lvl3pPr marL="457200">
              <a:defRPr/>
            </a:lvl3pPr>
            <a:lvl4pPr>
              <a:buNone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4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 small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5A614E3F-4FB2-4152-A59C-941C908D7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0479" y="1150210"/>
            <a:ext cx="2207046" cy="2204178"/>
          </a:xfrm>
          <a:custGeom>
            <a:avLst/>
            <a:gdLst>
              <a:gd name="connsiteX0" fmla="*/ 1098749 w 2207046"/>
              <a:gd name="connsiteY0" fmla="*/ 0 h 2204178"/>
              <a:gd name="connsiteX1" fmla="*/ 2201707 w 2207046"/>
              <a:gd name="connsiteY1" fmla="*/ 995326 h 2204178"/>
              <a:gd name="connsiteX2" fmla="*/ 2207046 w 2207046"/>
              <a:gd name="connsiteY2" fmla="*/ 1101058 h 2204178"/>
              <a:gd name="connsiteX3" fmla="*/ 2207046 w 2207046"/>
              <a:gd name="connsiteY3" fmla="*/ 1116306 h 2204178"/>
              <a:gd name="connsiteX4" fmla="*/ 2201707 w 2207046"/>
              <a:gd name="connsiteY4" fmla="*/ 1222039 h 2204178"/>
              <a:gd name="connsiteX5" fmla="*/ 1322187 w 2207046"/>
              <a:gd name="connsiteY5" fmla="*/ 2194840 h 2204178"/>
              <a:gd name="connsiteX6" fmla="*/ 1260999 w 2207046"/>
              <a:gd name="connsiteY6" fmla="*/ 2204178 h 2204178"/>
              <a:gd name="connsiteX7" fmla="*/ 936500 w 2207046"/>
              <a:gd name="connsiteY7" fmla="*/ 2204178 h 2204178"/>
              <a:gd name="connsiteX8" fmla="*/ 875311 w 2207046"/>
              <a:gd name="connsiteY8" fmla="*/ 2194840 h 2204178"/>
              <a:gd name="connsiteX9" fmla="*/ 12592 w 2207046"/>
              <a:gd name="connsiteY9" fmla="*/ 1332120 h 2204178"/>
              <a:gd name="connsiteX10" fmla="*/ 0 w 2207046"/>
              <a:gd name="connsiteY10" fmla="*/ 1249617 h 2204178"/>
              <a:gd name="connsiteX11" fmla="*/ 0 w 2207046"/>
              <a:gd name="connsiteY11" fmla="*/ 967747 h 2204178"/>
              <a:gd name="connsiteX12" fmla="*/ 12592 w 2207046"/>
              <a:gd name="connsiteY12" fmla="*/ 885244 h 2204178"/>
              <a:gd name="connsiteX13" fmla="*/ 1098749 w 2207046"/>
              <a:gd name="connsiteY13" fmla="*/ 0 h 220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07046" h="2204178">
                <a:moveTo>
                  <a:pt x="1098749" y="0"/>
                </a:moveTo>
                <a:cubicBezTo>
                  <a:pt x="1672788" y="0"/>
                  <a:pt x="2144931" y="436266"/>
                  <a:pt x="2201707" y="995326"/>
                </a:cubicBezTo>
                <a:lnTo>
                  <a:pt x="2207046" y="1101058"/>
                </a:lnTo>
                <a:lnTo>
                  <a:pt x="2207046" y="1116306"/>
                </a:lnTo>
                <a:lnTo>
                  <a:pt x="2201707" y="1222039"/>
                </a:lnTo>
                <a:cubicBezTo>
                  <a:pt x="2152501" y="1706557"/>
                  <a:pt x="1791308" y="2098844"/>
                  <a:pt x="1322187" y="2194840"/>
                </a:cubicBezTo>
                <a:lnTo>
                  <a:pt x="1260999" y="2204178"/>
                </a:lnTo>
                <a:lnTo>
                  <a:pt x="936500" y="2204178"/>
                </a:lnTo>
                <a:lnTo>
                  <a:pt x="875311" y="2194840"/>
                </a:lnTo>
                <a:cubicBezTo>
                  <a:pt x="442276" y="2106228"/>
                  <a:pt x="101204" y="1765156"/>
                  <a:pt x="12592" y="1332120"/>
                </a:cubicBezTo>
                <a:lnTo>
                  <a:pt x="0" y="1249617"/>
                </a:lnTo>
                <a:lnTo>
                  <a:pt x="0" y="967747"/>
                </a:lnTo>
                <a:lnTo>
                  <a:pt x="12592" y="885244"/>
                </a:lnTo>
                <a:cubicBezTo>
                  <a:pt x="115972" y="380036"/>
                  <a:pt x="562980" y="0"/>
                  <a:pt x="109874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A1F486A-F545-4642-B1CB-5356704413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44632" y="2579683"/>
            <a:ext cx="3096807" cy="3096807"/>
          </a:xfrm>
          <a:custGeom>
            <a:avLst/>
            <a:gdLst>
              <a:gd name="connsiteX0" fmla="*/ 1548404 w 3096807"/>
              <a:gd name="connsiteY0" fmla="*/ 0 h 3096807"/>
              <a:gd name="connsiteX1" fmla="*/ 3096807 w 3096807"/>
              <a:gd name="connsiteY1" fmla="*/ 1548404 h 3096807"/>
              <a:gd name="connsiteX2" fmla="*/ 1548404 w 3096807"/>
              <a:gd name="connsiteY2" fmla="*/ 3096807 h 3096807"/>
              <a:gd name="connsiteX3" fmla="*/ 0 w 3096807"/>
              <a:gd name="connsiteY3" fmla="*/ 1548404 h 3096807"/>
              <a:gd name="connsiteX4" fmla="*/ 1548404 w 3096807"/>
              <a:gd name="connsiteY4" fmla="*/ 0 h 3096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6807" h="3096807">
                <a:moveTo>
                  <a:pt x="1548404" y="0"/>
                </a:moveTo>
                <a:cubicBezTo>
                  <a:pt x="2403564" y="0"/>
                  <a:pt x="3096807" y="693243"/>
                  <a:pt x="3096807" y="1548404"/>
                </a:cubicBezTo>
                <a:cubicBezTo>
                  <a:pt x="3096807" y="2403564"/>
                  <a:pt x="2403564" y="3096807"/>
                  <a:pt x="1548404" y="3096807"/>
                </a:cubicBezTo>
                <a:cubicBezTo>
                  <a:pt x="693243" y="3096807"/>
                  <a:pt x="0" y="2403564"/>
                  <a:pt x="0" y="1548404"/>
                </a:cubicBezTo>
                <a:cubicBezTo>
                  <a:pt x="0" y="693243"/>
                  <a:pt x="693243" y="0"/>
                  <a:pt x="1548404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4"/>
            <a:ext cx="5806440" cy="13258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825625"/>
            <a:ext cx="5806440" cy="435254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/>
            </a:lvl1pPr>
            <a:lvl2pPr marL="228600">
              <a:lnSpc>
                <a:spcPct val="110000"/>
              </a:lnSpc>
              <a:defRPr sz="2000"/>
            </a:lvl2pPr>
            <a:lvl3pPr marL="457200">
              <a:lnSpc>
                <a:spcPct val="110000"/>
              </a:lnSpc>
              <a:defRPr sz="1800"/>
            </a:lvl3pPr>
            <a:lvl4pPr marL="685800">
              <a:lnSpc>
                <a:spcPct val="110000"/>
              </a:lnSpc>
              <a:defRPr sz="1600"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8E71C73-7BAD-4838-88C1-42E045A9D179}"/>
              </a:ext>
            </a:extLst>
          </p:cNvPr>
          <p:cNvSpPr/>
          <p:nvPr userDrawn="1"/>
        </p:nvSpPr>
        <p:spPr>
          <a:xfrm>
            <a:off x="10249620" y="1555068"/>
            <a:ext cx="819303" cy="7970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560922-5803-412D-880B-065E75DCBC0A}"/>
              </a:ext>
            </a:extLst>
          </p:cNvPr>
          <p:cNvSpPr/>
          <p:nvPr userDrawn="1"/>
        </p:nvSpPr>
        <p:spPr>
          <a:xfrm>
            <a:off x="7590089" y="4034393"/>
            <a:ext cx="876704" cy="876704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200EACD1-D216-4037-8AFF-80CF273586DF}"/>
              </a:ext>
            </a:extLst>
          </p:cNvPr>
          <p:cNvSpPr/>
          <p:nvPr userDrawn="1"/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F941DE04-3FEA-4A57-B200-F9F6A765C792}"/>
              </a:ext>
            </a:extLst>
          </p:cNvPr>
          <p:cNvSpPr/>
          <p:nvPr userDrawn="1"/>
        </p:nvSpPr>
        <p:spPr>
          <a:xfrm rot="9222429" flipV="1">
            <a:off x="2494119" y="-28502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65C7B4-4152-4548-A771-EB148A028FDB}"/>
              </a:ext>
            </a:extLst>
          </p:cNvPr>
          <p:cNvSpPr/>
          <p:nvPr userDrawn="1"/>
        </p:nvSpPr>
        <p:spPr>
          <a:xfrm>
            <a:off x="8165417" y="5241988"/>
            <a:ext cx="759403" cy="738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72" y="1380744"/>
            <a:ext cx="5559552" cy="2514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9272" y="4078224"/>
            <a:ext cx="5559552" cy="153619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57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1911096"/>
            <a:ext cx="98298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08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096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892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with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3E3FD7E-C80A-4707-A8E9-4134DF91F3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0EC23F5-CD2E-4207-A4E6-73BDFF74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1500" y="370600"/>
            <a:ext cx="5923842" cy="5923842"/>
          </a:xfrm>
          <a:custGeom>
            <a:avLst/>
            <a:gdLst>
              <a:gd name="connsiteX0" fmla="*/ 2961921 w 5923842"/>
              <a:gd name="connsiteY0" fmla="*/ 0 h 5923842"/>
              <a:gd name="connsiteX1" fmla="*/ 5923842 w 5923842"/>
              <a:gd name="connsiteY1" fmla="*/ 2961921 h 5923842"/>
              <a:gd name="connsiteX2" fmla="*/ 2961921 w 5923842"/>
              <a:gd name="connsiteY2" fmla="*/ 5923842 h 5923842"/>
              <a:gd name="connsiteX3" fmla="*/ 0 w 5923842"/>
              <a:gd name="connsiteY3" fmla="*/ 2961921 h 5923842"/>
              <a:gd name="connsiteX4" fmla="*/ 2961921 w 5923842"/>
              <a:gd name="connsiteY4" fmla="*/ 0 h 5923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3842" h="5923842">
                <a:moveTo>
                  <a:pt x="2961921" y="0"/>
                </a:moveTo>
                <a:cubicBezTo>
                  <a:pt x="4597745" y="0"/>
                  <a:pt x="5923842" y="1326097"/>
                  <a:pt x="5923842" y="2961921"/>
                </a:cubicBezTo>
                <a:cubicBezTo>
                  <a:pt x="5923842" y="4597745"/>
                  <a:pt x="4597745" y="5923842"/>
                  <a:pt x="2961921" y="5923842"/>
                </a:cubicBezTo>
                <a:cubicBezTo>
                  <a:pt x="1326097" y="5923842"/>
                  <a:pt x="0" y="4597745"/>
                  <a:pt x="0" y="2961921"/>
                </a:cubicBezTo>
                <a:cubicBezTo>
                  <a:pt x="0" y="1326097"/>
                  <a:pt x="1326097" y="0"/>
                  <a:pt x="2961921" y="0"/>
                </a:cubicBezTo>
                <a:close/>
              </a:path>
            </a:pathLst>
          </a:custGeom>
          <a:solidFill>
            <a:schemeClr val="bg1">
              <a:alpha val="95000"/>
            </a:schemeClr>
          </a:solidFill>
        </p:spPr>
        <p:txBody>
          <a:bodyPr wrap="square" lIns="457200" rIns="457200" bIns="2331720" anchor="b" anchorCtr="0">
            <a:no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5304" y="4379976"/>
            <a:ext cx="5038344" cy="7132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B76FE53-FB67-4871-8485-71BAAFD7D1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9/3/20XX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D26FED4-1CE2-444B-A77E-EB3CB505AF1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8FD25AA-10CC-48D8-9577-257871107B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2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90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59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6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71" r:id="rId4"/>
    <p:sldLayoutId id="2147483770" r:id="rId5"/>
    <p:sldLayoutId id="2147483774" r:id="rId6"/>
    <p:sldLayoutId id="2147483783" r:id="rId7"/>
    <p:sldLayoutId id="2147483772" r:id="rId8"/>
    <p:sldLayoutId id="2147483773" r:id="rId9"/>
    <p:sldLayoutId id="2147483785" r:id="rId10"/>
    <p:sldLayoutId id="2147483786" r:id="rId11"/>
    <p:sldLayoutId id="2147483787" r:id="rId12"/>
    <p:sldLayoutId id="2147483775" r:id="rId13"/>
    <p:sldLayoutId id="2147483788" r:id="rId14"/>
    <p:sldLayoutId id="2147483776" r:id="rId15"/>
    <p:sldLayoutId id="2147483777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regon.public.law/statutes/ors_431.131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oregon.public.law/statutes/ors_431.380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hyperlink" Target="https://oregon.public.law/statutes/ors_431.417" TargetMode="External"/><Relationship Id="rId4" Type="http://schemas.openxmlformats.org/officeDocument/2006/relationships/hyperlink" Target="https://oregon.public.law/statutes/ors_431.141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08836-40C5-46C2-81BA-21AA271769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Local PH Modernization Plan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C4EC4-809C-4FD2-AA20-009F08590D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CLHO Systems and Innovations Committee</a:t>
            </a:r>
          </a:p>
          <a:p>
            <a:r>
              <a:rPr lang="en-US" dirty="0">
                <a:solidFill>
                  <a:srgbClr val="FFFFFF"/>
                </a:solidFill>
              </a:rPr>
              <a:t>November 2022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62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36172-68A7-4A9E-A4C6-1BFA9322D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Ask of the Board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6A954D-62BA-4E98-9EBC-ECD20B67A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DE89A3-9143-4756-9ED7-0CA2D5EA0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311685"/>
            <a:ext cx="5503524" cy="2763749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Are we going in the right direction?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What are we missing?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What would be helpful?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What specific needs should we address?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How often would you want an update on our progress?</a:t>
            </a:r>
          </a:p>
        </p:txBody>
      </p:sp>
    </p:spTree>
    <p:extLst>
      <p:ext uri="{BB962C8B-B14F-4D97-AF65-F5344CB8AC3E}">
        <p14:creationId xmlns:p14="http://schemas.microsoft.com/office/powerpoint/2010/main" val="3858447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706C9-F26D-46CA-93BF-8C27012F6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9025F-68D1-4F50-8480-3F981455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76B855D-E9CC-4FF8-AD85-6CDC7B89A0DE}" type="slidenum">
              <a:rPr lang="en-US" noProof="0" smtClean="0"/>
              <a:pPr lvl="0"/>
              <a:t>11</a:t>
            </a:fld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0B6E0-1F7C-4E6A-87B1-554ADE739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373330"/>
            <a:ext cx="5279136" cy="1933494"/>
          </a:xfrm>
        </p:spPr>
        <p:txBody>
          <a:bodyPr>
            <a:normAutofit/>
          </a:bodyPr>
          <a:lstStyle/>
          <a:p>
            <a:r>
              <a:rPr lang="en-US" dirty="0"/>
              <a:t>Florence Pourtal and Jessica Dale</a:t>
            </a:r>
          </a:p>
          <a:p>
            <a:pPr>
              <a:spcBef>
                <a:spcPts val="3000"/>
              </a:spcBef>
            </a:pPr>
            <a:r>
              <a:rPr lang="en-US" sz="1800" dirty="0"/>
              <a:t>Systems and Innovations co-chairs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25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6E49C-11A0-4C95-8A6E-FC7E9C57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C3FD2-AF88-4EF1-AFB7-5D31BD5AA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Our Approach to the work</a:t>
            </a:r>
          </a:p>
          <a:p>
            <a:pPr marL="0" indent="0">
              <a:buNone/>
            </a:pPr>
            <a:r>
              <a:rPr lang="en-US" dirty="0"/>
              <a:t>Guiding and Grounding principles</a:t>
            </a:r>
          </a:p>
          <a:p>
            <a:pPr marL="0" indent="0">
              <a:buNone/>
            </a:pPr>
            <a:r>
              <a:rPr lang="en-US" dirty="0"/>
              <a:t>Initial Timeline</a:t>
            </a:r>
          </a:p>
          <a:p>
            <a:pPr marL="0" indent="0">
              <a:buNone/>
            </a:pPr>
            <a:r>
              <a:rPr lang="en-US" dirty="0"/>
              <a:t>Questions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B1A36-2D6E-4392-AAA4-996FFE032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6B855D-E9CC-4FF8-AD85-6CDC7B89A0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16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290457-2071-4F7C-9327-CE85A282B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ORS 431.413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7B1E24-2840-4BB0-AE5A-2320A01C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Candara" panose="020E0502030303020204" pitchFamily="34" charset="0"/>
              </a:rPr>
              <a:t>Subject to the availability of funds paid pursuant to </a:t>
            </a:r>
            <a:r>
              <a:rPr lang="en-US" b="0" i="0" u="none" strike="noStrike" dirty="0">
                <a:solidFill>
                  <a:srgbClr val="0774B6"/>
                </a:solidFill>
                <a:effectLst/>
                <a:latin typeface="Candara" panose="020E0502030303020204" pitchFamily="34" charset="0"/>
                <a:hlinkClick r:id="rId2"/>
              </a:rPr>
              <a:t>ORS 431.380 (Distribution of funds)</a:t>
            </a:r>
            <a:r>
              <a:rPr lang="en-US" b="0" i="0" dirty="0">
                <a:solidFill>
                  <a:srgbClr val="333333"/>
                </a:solidFill>
                <a:effectLst/>
                <a:latin typeface="Candara" panose="020E0502030303020204" pitchFamily="34" charset="0"/>
              </a:rPr>
              <a:t>, each local public health authority shall […]: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ndara" panose="020E0502030303020204" pitchFamily="34" charset="0"/>
              </a:rPr>
              <a:t>In consideration of the local public health modernization assessment, </a:t>
            </a:r>
            <a:r>
              <a:rPr lang="en-US" b="1" i="1" dirty="0">
                <a:latin typeface="Candara" panose="020E0502030303020204" pitchFamily="34" charset="0"/>
              </a:rPr>
              <a:t>adopt, implement, monitor, evaluate and modify as necessary a local public health modernization plan </a:t>
            </a:r>
            <a:r>
              <a:rPr lang="en-US" dirty="0">
                <a:latin typeface="Candara" panose="020E0502030303020204" pitchFamily="34" charset="0"/>
              </a:rPr>
              <a:t>that includes:</a:t>
            </a:r>
          </a:p>
          <a:p>
            <a:pPr marL="571500" lvl="1" indent="-342900"/>
            <a:r>
              <a:rPr lang="en-US" dirty="0">
                <a:latin typeface="Candara" panose="020E0502030303020204" pitchFamily="34" charset="0"/>
              </a:rPr>
              <a:t>A plan for </a:t>
            </a:r>
            <a:r>
              <a:rPr lang="en-US" u="sng" dirty="0">
                <a:latin typeface="Candara" panose="020E0502030303020204" pitchFamily="34" charset="0"/>
              </a:rPr>
              <a:t>applying the foundational capabilities </a:t>
            </a:r>
            <a:r>
              <a:rPr lang="en-US" dirty="0">
                <a:latin typeface="Candara" panose="020E0502030303020204" pitchFamily="34" charset="0"/>
              </a:rPr>
              <a:t>established under </a:t>
            </a:r>
            <a:r>
              <a:rPr lang="en-US" u="none" strike="noStrike" dirty="0">
                <a:solidFill>
                  <a:srgbClr val="0774B6"/>
                </a:solidFill>
                <a:effectLst/>
                <a:latin typeface="Candara" panose="020E0502030303020204" pitchFamily="34" charset="0"/>
                <a:hlinkClick r:id="rId3"/>
              </a:rPr>
              <a:t>ORS 431.131 (…)</a:t>
            </a:r>
            <a:r>
              <a:rPr lang="en-US" dirty="0">
                <a:latin typeface="Candara" panose="020E0502030303020204" pitchFamily="34" charset="0"/>
              </a:rPr>
              <a:t> and </a:t>
            </a:r>
            <a:r>
              <a:rPr lang="en-US" u="sng" dirty="0">
                <a:latin typeface="Candara" panose="020E0502030303020204" pitchFamily="34" charset="0"/>
              </a:rPr>
              <a:t>implementing the foundational programs </a:t>
            </a:r>
            <a:r>
              <a:rPr lang="en-US" dirty="0">
                <a:latin typeface="Candara" panose="020E0502030303020204" pitchFamily="34" charset="0"/>
              </a:rPr>
              <a:t>established under </a:t>
            </a:r>
            <a:r>
              <a:rPr lang="en-US" u="none" strike="noStrike" dirty="0">
                <a:solidFill>
                  <a:srgbClr val="0774B6"/>
                </a:solidFill>
                <a:effectLst/>
                <a:latin typeface="Candara" panose="020E0502030303020204" pitchFamily="34" charset="0"/>
                <a:hlinkClick r:id="rId4"/>
              </a:rPr>
              <a:t>ORS 431.141 (…)</a:t>
            </a:r>
            <a:r>
              <a:rPr lang="en-US" dirty="0">
                <a:latin typeface="Candara" panose="020E0502030303020204" pitchFamily="34" charset="0"/>
              </a:rPr>
              <a:t> as required by </a:t>
            </a:r>
            <a:r>
              <a:rPr lang="en-US" u="none" strike="noStrike" dirty="0">
                <a:solidFill>
                  <a:srgbClr val="0774B6"/>
                </a:solidFill>
                <a:effectLst/>
                <a:latin typeface="Candara" panose="020E0502030303020204" pitchFamily="34" charset="0"/>
                <a:hlinkClick r:id="rId5"/>
              </a:rPr>
              <a:t>ORS 431.417 (…)</a:t>
            </a:r>
            <a:r>
              <a:rPr lang="en-US" dirty="0">
                <a:latin typeface="Candara" panose="020E0502030303020204" pitchFamily="34" charset="0"/>
              </a:rPr>
              <a:t>; </a:t>
            </a:r>
            <a:r>
              <a:rPr lang="en-US" dirty="0">
                <a:effectLst/>
                <a:latin typeface="Candara" panose="020E0502030303020204" pitchFamily="34" charset="0"/>
              </a:rPr>
              <a:t>and</a:t>
            </a:r>
            <a:endParaRPr lang="en-US" b="1" dirty="0">
              <a:solidFill>
                <a:srgbClr val="3F3250"/>
              </a:solidFill>
              <a:effectLst/>
              <a:latin typeface="Candara" panose="020E0502030303020204" pitchFamily="34" charset="0"/>
            </a:endParaRPr>
          </a:p>
          <a:p>
            <a:pPr marL="571500" lvl="1" indent="-342900"/>
            <a:r>
              <a:rPr lang="en-US" u="sng" dirty="0">
                <a:latin typeface="Candara" panose="020E0502030303020204" pitchFamily="34" charset="0"/>
              </a:rPr>
              <a:t>Any other local public health program or activity </a:t>
            </a:r>
            <a:r>
              <a:rPr lang="en-US" dirty="0">
                <a:latin typeface="Candara" panose="020E0502030303020204" pitchFamily="34" charset="0"/>
              </a:rPr>
              <a:t>that the local public health authority considers necessary to protect the public health and safety […];</a:t>
            </a:r>
          </a:p>
        </p:txBody>
      </p:sp>
      <p:pic>
        <p:nvPicPr>
          <p:cNvPr id="11" name="Picture Placeholder 10" descr="boy looking at map on the wall">
            <a:extLst>
              <a:ext uri="{FF2B5EF4-FFF2-40B4-BE49-F238E27FC236}">
                <a16:creationId xmlns:a16="http://schemas.microsoft.com/office/drawing/2014/main" id="{759DD474-D676-41A6-A2FB-30B2078418A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6"/>
          <a:srcRect t="72" b="72"/>
          <a:stretch/>
        </p:blipFill>
        <p:spPr/>
      </p:pic>
      <p:pic>
        <p:nvPicPr>
          <p:cNvPr id="13" name="Picture Placeholder 12" descr="boy playing with space ship toys">
            <a:extLst>
              <a:ext uri="{FF2B5EF4-FFF2-40B4-BE49-F238E27FC236}">
                <a16:creationId xmlns:a16="http://schemas.microsoft.com/office/drawing/2014/main" id="{D624A4F8-65E3-4A17-A439-FE80714CDE5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7"/>
          <a:srcRect/>
          <a:stretch/>
        </p:blipFill>
        <p:spPr/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46EEA4F1-5FA3-4EBF-97F1-DF392077D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6B855D-E9CC-4FF8-AD85-6CDC7B89A0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2193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The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594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A712B4F-523D-421C-8FC4-DFB8A07239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0836946"/>
              </p:ext>
            </p:extLst>
          </p:nvPr>
        </p:nvGraphicFramePr>
        <p:xfrm>
          <a:off x="1179513" y="989901"/>
          <a:ext cx="9829800" cy="5117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4CE1C-24A4-4B6E-B921-9E43300F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769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6224" y="2037692"/>
            <a:ext cx="5559552" cy="2514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The Guiding and Grounding Principles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993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C5AEE75-1855-497D-942A-2D35F375B5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549757"/>
              </p:ext>
            </p:extLst>
          </p:nvPr>
        </p:nvGraphicFramePr>
        <p:xfrm>
          <a:off x="1179513" y="914400"/>
          <a:ext cx="9829800" cy="4856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E3F0E-3CCE-49DA-9515-591B502D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943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6224" y="2037692"/>
            <a:ext cx="5559552" cy="2514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The Initial Timeline</a:t>
            </a:r>
            <a:br>
              <a:rPr lang="en-US" dirty="0">
                <a:solidFill>
                  <a:srgbClr val="FFFFFF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61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2BADB0F-D0C1-41C3-84BC-825C69A8E9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3281361"/>
              </p:ext>
            </p:extLst>
          </p:nvPr>
        </p:nvGraphicFramePr>
        <p:xfrm>
          <a:off x="522270" y="811658"/>
          <a:ext cx="11147460" cy="5441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DCA72-4709-412B-85D7-0F3B2C158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271767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449C04-64B3-4403-94B7-8D2284C38D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DEF148-1770-458F-8F5B-C3D0A278AA97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http://schemas.openxmlformats.org/package/2006/metadata/core-properties"/>
    <ds:schemaRef ds:uri="16c05727-aa75-4e4a-9b5f-8a80a1165891"/>
    <ds:schemaRef ds:uri="71af3243-3dd4-4a8d-8c0d-dd76da1f02a5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413533D-8C39-401E-8B75-B1AEEEC56B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Shapes presentation</Template>
  <TotalTime>123</TotalTime>
  <Words>463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Avenir Next LT Pro</vt:lpstr>
      <vt:lpstr>Calibri</vt:lpstr>
      <vt:lpstr>Candara</vt:lpstr>
      <vt:lpstr>Tw Cen MT</vt:lpstr>
      <vt:lpstr>ShapesVTI</vt:lpstr>
      <vt:lpstr>Local PH Modernization Plan</vt:lpstr>
      <vt:lpstr>Agenda</vt:lpstr>
      <vt:lpstr>ORS 431.413</vt:lpstr>
      <vt:lpstr>The Approach</vt:lpstr>
      <vt:lpstr>PowerPoint Presentation</vt:lpstr>
      <vt:lpstr>The Guiding and Grounding Principles</vt:lpstr>
      <vt:lpstr>PowerPoint Presentation</vt:lpstr>
      <vt:lpstr>The Initial Timeline </vt:lpstr>
      <vt:lpstr>PowerPoint Presentation</vt:lpstr>
      <vt:lpstr>Our Ask of the Board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Shapes</dc:title>
  <dc:creator>Florence Pourtal</dc:creator>
  <cp:lastModifiedBy>Jessica Dale</cp:lastModifiedBy>
  <cp:revision>8</cp:revision>
  <dcterms:created xsi:type="dcterms:W3CDTF">2022-10-24T21:58:58Z</dcterms:created>
  <dcterms:modified xsi:type="dcterms:W3CDTF">2022-10-26T16:57:03Z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