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855" r:id="rId3"/>
    <p:sldId id="3862" r:id="rId4"/>
    <p:sldId id="3865" r:id="rId5"/>
    <p:sldId id="3863" r:id="rId6"/>
    <p:sldId id="385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68690" autoAdjust="0"/>
  </p:normalViewPr>
  <p:slideViewPr>
    <p:cSldViewPr snapToGrid="0">
      <p:cViewPr varScale="1">
        <p:scale>
          <a:sx n="78" d="100"/>
          <a:sy n="78" d="100"/>
        </p:scale>
        <p:origin x="18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62C22-B236-4A55-996E-8A1324C1A88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F07F5-A803-4A84-AA71-DE76BDB1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7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6F07F5-A803-4A84-AA71-DE76BDB1E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8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6F07F5-A803-4A84-AA71-DE76BDB1EB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1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4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5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3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9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5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9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6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2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6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6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0D06D37-1277-468E-888D-EDDF726FC3E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3B2FF03-DFBF-4D39-932B-FFB1930669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967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degroup.zoom.us/meeting/register/tZYsf-qqqTgvGNKraA7KcwEWxs5cUhsqMTff" TargetMode="External"/><Relationship Id="rId2" Type="http://schemas.openxmlformats.org/officeDocument/2006/relationships/hyperlink" Target="https://redegroup.zoom.us/meeting/register/tZYsfuCqqDsiE9FzFC42xuWSVznj62vVZYs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degroup.zoom.us/j/85160523523#success" TargetMode="External"/><Relationship Id="rId2" Type="http://schemas.openxmlformats.org/officeDocument/2006/relationships/hyperlink" Target="https://redegroup.co/or-phm-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udra.baca@redegroup.c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B1603-4E21-40B6-9F56-D571120581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/>
              <a:t>Oregon Public Health Modernization Cost and Capacity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46CE75-120C-493C-8276-9BD8142650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/>
              <a:t>CLHO Update August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B88AC0-EDCC-46B6-AA5B-B3344CC77D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154" y="3449053"/>
            <a:ext cx="1989586" cy="257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69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57384-6E9E-454B-909B-D04FE653C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Cost and Capacity Assessment (CCA) Goals /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9422F-8FEB-472E-9B1D-60383848A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030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Identify current implementation levels of PH Modernization for both OHA and LPHAs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Use results to inform local modernization implementation plans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Provide updated cost of full PH Modernization implementation (OHA &amp; LPHA)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Compare current implementation levels with levels from previous assessment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71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57384-6E9E-454B-909B-D04FE653C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Cost and Capacity Assessment (CCA) Next Steps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9422F-8FEB-472E-9B1D-60383848A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030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August 23, 2024: CCA tools due to Rede Group 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September: Data validation, identify themes, initial data review/analysis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October: Review meeting with OHA and LPHAs (2 dates, 1.5 hours each)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Review CCA Assessment Data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Discuss themes and key findings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Form recommendations based on the findings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Draft report available from Rede Group by end of October</a:t>
            </a:r>
          </a:p>
        </p:txBody>
      </p:sp>
    </p:spTree>
    <p:extLst>
      <p:ext uri="{BB962C8B-B14F-4D97-AF65-F5344CB8AC3E}">
        <p14:creationId xmlns:p14="http://schemas.microsoft.com/office/powerpoint/2010/main" val="403507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57384-6E9E-454B-909B-D04FE653C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Cost and Capacity Assessment (CCA) October LPHA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9422F-8FEB-472E-9B1D-60383848A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4086"/>
            <a:ext cx="11153607" cy="171759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Email sent by Andrew Epstein 8/8/2024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444B63F-4A2A-487E-BD1E-B844FC7EB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610547"/>
              </p:ext>
            </p:extLst>
          </p:nvPr>
        </p:nvGraphicFramePr>
        <p:xfrm>
          <a:off x="581191" y="2965623"/>
          <a:ext cx="11029615" cy="3301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2299">
                  <a:extLst>
                    <a:ext uri="{9D8B030D-6E8A-4147-A177-3AD203B41FA5}">
                      <a16:colId xmlns:a16="http://schemas.microsoft.com/office/drawing/2014/main" val="3436136315"/>
                    </a:ext>
                  </a:extLst>
                </a:gridCol>
                <a:gridCol w="4137316">
                  <a:extLst>
                    <a:ext uri="{9D8B030D-6E8A-4147-A177-3AD203B41FA5}">
                      <a16:colId xmlns:a16="http://schemas.microsoft.com/office/drawing/2014/main" val="3432722398"/>
                    </a:ext>
                  </a:extLst>
                </a:gridCol>
              </a:tblGrid>
              <a:tr h="1216317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Register in advance for these optional meetings: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After registering, you will receive a confirmation email from Rede Group with information about joining the meeting.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95344"/>
                  </a:ext>
                </a:extLst>
              </a:tr>
              <a:tr h="1042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Meeting #1 registration link: </a:t>
                      </a:r>
                      <a:r>
                        <a:rPr lang="en-US" sz="16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https://redegroup.zoom.us/meeting/register/tZYsfuCqqDsiE9FzFC42xuWSVznj62vVZYst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Monday, October 14, 3:00-4:30 pm. 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158783"/>
                  </a:ext>
                </a:extLst>
              </a:tr>
              <a:tr h="1042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Meeting #2 registration link: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https://redegroup.zoom.us/meeting/register/tZYsf-qqqTgvGNKraA7KcwEWxs5cUhsqMTff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Wednesday, October 16, 3:00-4:30 pm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918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80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57384-6E9E-454B-909B-D04FE653C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Cost and Capacity Assessment (CCA) Resources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9422F-8FEB-472E-9B1D-60383848A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0304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Resources available on Collab Space (</a:t>
            </a:r>
            <a:r>
              <a:rPr lang="en-US" sz="2800" dirty="0">
                <a:hlinkClick r:id="rId2"/>
              </a:rPr>
              <a:t>OR PHM TA — Rede Group</a:t>
            </a:r>
            <a:r>
              <a:rPr lang="en-US" sz="2800" dirty="0"/>
              <a:t>)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Videos walking through each worksheet, providing line-by-line guidance, and tips for completion 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Written tools and resources, including the instructional guide and a running Q&amp;A document. 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Weekly office hours hosted by Rede Group every Tuesday at 1pm (last office hours will be August 20</a:t>
            </a:r>
            <a:r>
              <a:rPr 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US" sz="2800" dirty="0">
                <a:hlinkClick r:id="rId3"/>
              </a:rPr>
              <a:t>Launch Meeting - Zoom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no registration needed. 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Email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audra.baca@redegroup.co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with questions and/or to request a technical assistance call. 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0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Colorful Typography Banner Stock Illustration - Download Image  Now - Thank You - Phrase, Gratitude, Greeting Card - iStock">
            <a:extLst>
              <a:ext uri="{FF2B5EF4-FFF2-40B4-BE49-F238E27FC236}">
                <a16:creationId xmlns:a16="http://schemas.microsoft.com/office/drawing/2014/main" id="{1124F5FA-E4FD-4886-B7CA-BF274693D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660" y="1494790"/>
            <a:ext cx="7920681" cy="375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754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CBBD116-11E2-4DC2-83B1-FBD7F5BDC26E}" vid="{3B77BEC0-0D2B-41CC-9A80-362AC4D4D1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ppt/theme/themeOverride2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340</Words>
  <Application>Microsoft Office PowerPoint</Application>
  <PresentationFormat>Widescreen</PresentationFormat>
  <Paragraphs>32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Gill Sans MT</vt:lpstr>
      <vt:lpstr>Wingdings 2</vt:lpstr>
      <vt:lpstr>Dividend</vt:lpstr>
      <vt:lpstr>Oregon Public Health Modernization Cost and Capacity Assessment</vt:lpstr>
      <vt:lpstr>Cost and Capacity Assessment (CCA) Goals / Outcomes</vt:lpstr>
      <vt:lpstr>Cost and Capacity Assessment (CCA) Next Steps Timeline</vt:lpstr>
      <vt:lpstr>Cost and Capacity Assessment (CCA) October LPHA Meetings</vt:lpstr>
      <vt:lpstr>Cost and Capacity Assessment (CCA) Resources Available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Health Modernization</dc:title>
  <dc:creator>Jessica Dale</dc:creator>
  <cp:lastModifiedBy>Jessica Dale</cp:lastModifiedBy>
  <cp:revision>65</cp:revision>
  <dcterms:created xsi:type="dcterms:W3CDTF">2023-09-07T22:16:33Z</dcterms:created>
  <dcterms:modified xsi:type="dcterms:W3CDTF">2024-08-08T19:50:40Z</dcterms:modified>
</cp:coreProperties>
</file>