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DDLECOM Cara M" initials="BCM" lastIdx="2" clrIdx="0">
    <p:extLst>
      <p:ext uri="{19B8F6BF-5375-455C-9EA6-DF929625EA0E}">
        <p15:presenceInfo xmlns:p15="http://schemas.microsoft.com/office/powerpoint/2012/main" userId="S::Cara.M.BIDDLECOM@dhsoha.state.or.us::61813e12-900c-47ef-8bfa-db9b2cff7cd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18E9-6EE0-4EB6-B862-48C11F78E017}" type="datetimeFigureOut">
              <a:rPr lang="en-US" smtClean="0"/>
              <a:t>6/9/2022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6CA6-CA49-4184-90BD-F3549B4FD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6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18E9-6EE0-4EB6-B862-48C11F78E017}" type="datetimeFigureOut">
              <a:rPr lang="en-US" smtClean="0"/>
              <a:t>6/9/2022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6CA6-CA49-4184-90BD-F3549B4FD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678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18E9-6EE0-4EB6-B862-48C11F78E017}" type="datetimeFigureOut">
              <a:rPr lang="en-US" smtClean="0"/>
              <a:t>6/9/2022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6CA6-CA49-4184-90BD-F3549B4FD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37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18E9-6EE0-4EB6-B862-48C11F78E017}" type="datetimeFigureOut">
              <a:rPr lang="en-US" smtClean="0"/>
              <a:t>6/9/2022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6CA6-CA49-4184-90BD-F3549B4FD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356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18E9-6EE0-4EB6-B862-48C11F78E017}" type="datetimeFigureOut">
              <a:rPr lang="en-US" smtClean="0"/>
              <a:t>6/9/2022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6CA6-CA49-4184-90BD-F3549B4FD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162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18E9-6EE0-4EB6-B862-48C11F78E017}" type="datetimeFigureOut">
              <a:rPr lang="en-US" smtClean="0"/>
              <a:t>6/9/2022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6CA6-CA49-4184-90BD-F3549B4FD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934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18E9-6EE0-4EB6-B862-48C11F78E017}" type="datetimeFigureOut">
              <a:rPr lang="en-US" smtClean="0"/>
              <a:t>6/9/2022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6CA6-CA49-4184-90BD-F3549B4FD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199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18E9-6EE0-4EB6-B862-48C11F78E017}" type="datetimeFigureOut">
              <a:rPr lang="en-US" smtClean="0"/>
              <a:t>6/9/2022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6CA6-CA49-4184-90BD-F3549B4FD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69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18E9-6EE0-4EB6-B862-48C11F78E017}" type="datetimeFigureOut">
              <a:rPr lang="en-US" smtClean="0"/>
              <a:t>6/9/2022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6CA6-CA49-4184-90BD-F3549B4FD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651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18E9-6EE0-4EB6-B862-48C11F78E017}" type="datetimeFigureOut">
              <a:rPr lang="en-US" smtClean="0"/>
              <a:t>6/9/2022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6CA6-CA49-4184-90BD-F3549B4FD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754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18E9-6EE0-4EB6-B862-48C11F78E017}" type="datetimeFigureOut">
              <a:rPr lang="en-US" smtClean="0"/>
              <a:t>6/9/2022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6CA6-CA49-4184-90BD-F3549B4FD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28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018E9-6EE0-4EB6-B862-48C11F78E017}" type="datetimeFigureOut">
              <a:rPr lang="en-US" smtClean="0"/>
              <a:t>6/9/2022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16CA6-CA49-4184-90BD-F3549B4FD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291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7D7A02-907B-496F-BA7E-AA3780733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BA5268-0AE7-4CAD-9537-D0EB09E76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8D065B-39DA-4077-B9CF-E489CE4C01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035898-5C16-4ACB-8820-A21E4DF04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9529" y="2085788"/>
            <a:ext cx="6884895" cy="1496649"/>
          </a:xfrm>
        </p:spPr>
        <p:txBody>
          <a:bodyPr anchor="b">
            <a:noAutofit/>
          </a:bodyPr>
          <a:lstStyle/>
          <a:p>
            <a:r>
              <a:rPr lang="en-US" sz="5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Rural CBO Engagement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99E302-9128-4C3F-AA04-3F01EF1A9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3948056"/>
            <a:ext cx="6096000" cy="830134"/>
          </a:xfrm>
        </p:spPr>
        <p:txBody>
          <a:bodyPr anchor="t">
            <a:normAutofit fontScale="70000" lnSpcReduction="20000"/>
          </a:bodyPr>
          <a:lstStyle/>
          <a:p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Conference of Local Health Officials</a:t>
            </a:r>
          </a:p>
          <a:p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June 16, 2022</a:t>
            </a:r>
          </a:p>
        </p:txBody>
      </p:sp>
    </p:spTree>
    <p:extLst>
      <p:ext uri="{BB962C8B-B14F-4D97-AF65-F5344CB8AC3E}">
        <p14:creationId xmlns:p14="http://schemas.microsoft.com/office/powerpoint/2010/main" val="65938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37C10-82B4-4F9B-B63D-B7A3A8E9E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pPr algn="ctr"/>
            <a:r>
              <a:rPr lang="en-US" sz="4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Workgroup members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5AC078-7C26-4570-9665-5AD8AC9EE81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LPHAs</a:t>
            </a:r>
          </a:p>
          <a:p>
            <a:r>
              <a:rPr lang="en-US" dirty="0"/>
              <a:t>Robin Canaday</a:t>
            </a:r>
          </a:p>
          <a:p>
            <a:r>
              <a:rPr lang="en-US" dirty="0"/>
              <a:t>Bob Dannenhoffer</a:t>
            </a:r>
          </a:p>
          <a:p>
            <a:r>
              <a:rPr lang="en-US" dirty="0"/>
              <a:t>Trish Elliott</a:t>
            </a:r>
          </a:p>
          <a:p>
            <a:r>
              <a:rPr lang="en-US" dirty="0"/>
              <a:t>Jennifer Little</a:t>
            </a:r>
          </a:p>
          <a:p>
            <a:r>
              <a:rPr lang="en-US" dirty="0"/>
              <a:t>Leona O’Keefe</a:t>
            </a:r>
          </a:p>
          <a:p>
            <a:r>
              <a:rPr lang="en-US" dirty="0"/>
              <a:t>Florence Pourtal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4E54D6-36F3-4FDC-BBF4-D6F2F03B6D6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OHA staff</a:t>
            </a:r>
          </a:p>
          <a:p>
            <a:r>
              <a:rPr lang="en-US" dirty="0"/>
              <a:t>Cara Biddlecom</a:t>
            </a:r>
          </a:p>
          <a:p>
            <a:r>
              <a:rPr lang="en-US" dirty="0"/>
              <a:t>Steve Fiala</a:t>
            </a:r>
          </a:p>
          <a:p>
            <a:r>
              <a:rPr lang="en-US" dirty="0"/>
              <a:t>Cessa Karson</a:t>
            </a:r>
          </a:p>
          <a:p>
            <a:r>
              <a:rPr lang="en-US" dirty="0"/>
              <a:t>Allison Varga</a:t>
            </a:r>
          </a:p>
        </p:txBody>
      </p:sp>
    </p:spTree>
    <p:extLst>
      <p:ext uri="{BB962C8B-B14F-4D97-AF65-F5344CB8AC3E}">
        <p14:creationId xmlns:p14="http://schemas.microsoft.com/office/powerpoint/2010/main" val="100974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0E44F-4FB4-4F68-8CEC-BE0AC578A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Existing set-aside funding for rural communities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D091A-2D1A-4182-BA21-F9C205A680B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BM 108 Commercial Tobacco</a:t>
            </a:r>
          </a:p>
          <a:p>
            <a:pPr lvl="1"/>
            <a:r>
              <a:rPr lang="en-US" dirty="0"/>
              <a:t>Rural set aside: $1,000,000 of $20,000,000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389D2A-257C-4150-8D5B-F3B3359A83A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Public Health Modernization</a:t>
            </a:r>
          </a:p>
          <a:p>
            <a:pPr lvl="1"/>
            <a:r>
              <a:rPr lang="en-US" dirty="0"/>
              <a:t>Rural set aside: $150,000 of $8,900,000</a:t>
            </a:r>
          </a:p>
        </p:txBody>
      </p:sp>
    </p:spTree>
    <p:extLst>
      <p:ext uri="{BB962C8B-B14F-4D97-AF65-F5344CB8AC3E}">
        <p14:creationId xmlns:p14="http://schemas.microsoft.com/office/powerpoint/2010/main" val="3549412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37C10-82B4-4F9B-B63D-B7A3A8E9E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pPr algn="ctr"/>
            <a:r>
              <a:rPr lang="en-US" sz="4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Workgroup 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5AC078-7C26-4570-9665-5AD8AC9EE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 shared vision for local equity work that leads with race while recognizing unique intersectionality between geography and other oppressions.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 CBO funding allocations by region and county to determine regions and counties of focus.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Determine process for identifying additional CBOs to participate in building capacity for public health work and/or implementing commercial tobacco and public health modernization programs.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 next steps and supports needed for rural equity work overall.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222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37C10-82B4-4F9B-B63D-B7A3A8E9E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pPr algn="ctr"/>
            <a:r>
              <a:rPr lang="en-US" sz="4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Workgroup Progress to Date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5AC078-7C26-4570-9665-5AD8AC9EE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Identified county and regional priorities for investing commercial tobacco and public health modernization set-aside funding.</a:t>
            </a:r>
          </a:p>
          <a:p>
            <a:pPr lvl="1"/>
            <a:r>
              <a:rPr lang="en-US" dirty="0"/>
              <a:t>Region 1: Clatsop, Columbia, Tillamook; Region 2: Polk; Region 3: Coos, Curry, Douglas, Lane; Region 5: Josephine; Region 7: Crook, Deschutes, Harney, Lake, Jefferson;  Region 9: Baker, Malheur, Morrow, Umatilla, Union, Wallowa.</a:t>
            </a:r>
          </a:p>
          <a:p>
            <a:r>
              <a:rPr lang="en-US" sz="2600" dirty="0"/>
              <a:t>Determined need to begin with existing applicants located in prioritized areas of the state – applied but not selected; applied and selected for a different area (e.g., overdose prevention or adolescent health).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085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6E15B-73F7-41C9-A798-B89B8AAE8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Next steps for awarding funds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084B1-C6AE-4C1D-A167-FD1BF8003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>
                <a:effectLst/>
              </a:rPr>
              <a:t>Award capacity building funding to unfunded organizations or organizations funded in other areas that align with commercial tobacco prevention.</a:t>
            </a:r>
          </a:p>
          <a:p>
            <a:r>
              <a:rPr lang="en-US" sz="2600" dirty="0">
                <a:effectLst/>
              </a:rPr>
              <a:t>Award higher amounts of funding to organizations that applied for commercial tobacco prevention but did not receive funding due to competitive nature of funding opportunity.</a:t>
            </a:r>
          </a:p>
          <a:p>
            <a:r>
              <a:rPr lang="en-US" sz="2600" dirty="0">
                <a:effectLst/>
              </a:rPr>
              <a:t>Consider possible increased funding to organizations that were awarded commercial tobacco prevention funding at reduced award amounts.</a:t>
            </a:r>
          </a:p>
          <a:p>
            <a:r>
              <a:rPr lang="en-US" sz="2600" dirty="0"/>
              <a:t>If needed, outreach to additional partners following engagement with the LPHA.</a:t>
            </a:r>
            <a:endParaRPr lang="en-US" sz="260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004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37C10-82B4-4F9B-B63D-B7A3A8E9E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pPr algn="ctr"/>
            <a:r>
              <a:rPr lang="en-US" sz="4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Next Steps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5AC078-7C26-4570-9665-5AD8AC9EE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Outreach to CBO applicants</a:t>
            </a:r>
          </a:p>
          <a:p>
            <a:r>
              <a:rPr lang="en-US" dirty="0"/>
              <a:t>Discussion with individual LPHAs</a:t>
            </a:r>
          </a:p>
          <a:p>
            <a:r>
              <a:rPr lang="en-US" dirty="0"/>
              <a:t>New funding awards</a:t>
            </a:r>
          </a:p>
          <a:p>
            <a:r>
              <a:rPr lang="en-US" dirty="0"/>
              <a:t>Equity Community of Practice (to be further defined together)</a:t>
            </a:r>
          </a:p>
        </p:txBody>
      </p:sp>
    </p:spTree>
    <p:extLst>
      <p:ext uri="{BB962C8B-B14F-4D97-AF65-F5344CB8AC3E}">
        <p14:creationId xmlns:p14="http://schemas.microsoft.com/office/powerpoint/2010/main" val="1806401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369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Rural CBO Engagement Update</vt:lpstr>
      <vt:lpstr>Workgroup members</vt:lpstr>
      <vt:lpstr>Existing set-aside funding for rural communities</vt:lpstr>
      <vt:lpstr>Workgroup Objectives</vt:lpstr>
      <vt:lpstr>Workgroup Progress to Date</vt:lpstr>
      <vt:lpstr>Next steps for awarding funds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BIDDLECOM Cara M</dc:creator>
  <cp:lastModifiedBy>BIDDLECOM Cara M</cp:lastModifiedBy>
  <cp:revision>9</cp:revision>
  <dcterms:created xsi:type="dcterms:W3CDTF">2022-06-05T13:48:40Z</dcterms:created>
  <dcterms:modified xsi:type="dcterms:W3CDTF">2022-06-09T23:58:18Z</dcterms:modified>
</cp:coreProperties>
</file>