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0C6CE6-222D-43DA-83B6-D45B9721AB1B}" v="1" dt="2021-12-10T23:09:17.5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A47EB6-3F2E-4A16-8DC5-3E360751E8E6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4460C-40BA-4283-9A09-8D8B4C56A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346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5400">
                <a:latin typeface="Arial (headings)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10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72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508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3110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3110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980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60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0608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6029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37987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37987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718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162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162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926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299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9342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0" cy="46715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60152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2646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0" cy="467150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60152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03865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3765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462E18-0199-451A-B38C-54540EF694B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96" y="5735637"/>
            <a:ext cx="1813559" cy="108813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2D6DB0D-97F2-466F-ABEA-1ADAE414691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556" y="5593042"/>
            <a:ext cx="1813560" cy="1264958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09E22FA-9318-4B3E-8CFD-6A0159FF3F4B}"/>
              </a:ext>
            </a:extLst>
          </p:cNvPr>
          <p:cNvCxnSpPr>
            <a:cxnSpLocks/>
          </p:cNvCxnSpPr>
          <p:nvPr userDrawn="1"/>
        </p:nvCxnSpPr>
        <p:spPr>
          <a:xfrm>
            <a:off x="466725" y="5762625"/>
            <a:ext cx="8239125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A36714B0-9477-4A0E-81D3-08E50FE328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695904" y="647700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6929B-5B93-4B2F-A370-090DE7965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322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70C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70C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08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7EF9C-FAE8-4260-903C-4909AA949A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9968" y="1600200"/>
            <a:ext cx="7772400" cy="1143752"/>
          </a:xfrm>
        </p:spPr>
        <p:txBody>
          <a:bodyPr>
            <a:normAutofit/>
          </a:bodyPr>
          <a:lstStyle/>
          <a:p>
            <a:r>
              <a:rPr lang="en-US" sz="4400" dirty="0"/>
              <a:t>Family Connects Oregon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440260-36DB-408A-9051-06B265C4A0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960353"/>
            <a:ext cx="6858000" cy="468647"/>
          </a:xfrm>
        </p:spPr>
        <p:txBody>
          <a:bodyPr/>
          <a:lstStyle/>
          <a:p>
            <a:r>
              <a:rPr lang="en-US" dirty="0"/>
              <a:t>PE 42 Changes</a:t>
            </a:r>
          </a:p>
        </p:txBody>
      </p:sp>
    </p:spTree>
    <p:extLst>
      <p:ext uri="{BB962C8B-B14F-4D97-AF65-F5344CB8AC3E}">
        <p14:creationId xmlns:p14="http://schemas.microsoft.com/office/powerpoint/2010/main" val="2642232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34223C-3562-4941-B778-4913FF11D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26790"/>
          </a:xfrm>
        </p:spPr>
        <p:txBody>
          <a:bodyPr/>
          <a:lstStyle/>
          <a:p>
            <a:r>
              <a:rPr lang="en-US" dirty="0"/>
              <a:t>January 2022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DF1DA4-C470-4DDD-AC71-79679E97A2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564105"/>
            <a:ext cx="3413961" cy="406031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600" dirty="0"/>
              <a:t>TCM Match Changes</a:t>
            </a:r>
          </a:p>
          <a:p>
            <a:pPr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</a:rPr>
              <a:t>OHA will no longer use PE 42-14 to send Family Connects TCM match to LPHAs.</a:t>
            </a:r>
          </a:p>
          <a:p>
            <a:pPr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</a:rPr>
              <a:t>OHA-MCH will send match directly to OHA-Medicaid</a:t>
            </a:r>
          </a:p>
          <a:p>
            <a:pPr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</a:rPr>
              <a:t>Family Connects only.  Other nurse home visiting programs continue to use the existing leveraging process.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05ECC2-3AB2-4F46-AB77-26A9384801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564105"/>
            <a:ext cx="3886200" cy="406031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600" dirty="0"/>
              <a:t>Operational Funding</a:t>
            </a:r>
          </a:p>
          <a:p>
            <a:pPr>
              <a:spcAft>
                <a:spcPts val="600"/>
              </a:spcAft>
            </a:pPr>
            <a:r>
              <a:rPr lang="en-US" sz="2200" dirty="0">
                <a:solidFill>
                  <a:schemeClr val="tx1"/>
                </a:solidFill>
              </a:rPr>
              <a:t>OHA will use PE 42-14 to provide new operational funding to Family Connects providers.</a:t>
            </a:r>
          </a:p>
          <a:p>
            <a:pPr lvl="1">
              <a:spcAft>
                <a:spcPts val="600"/>
              </a:spcAft>
            </a:pPr>
            <a:r>
              <a:rPr lang="en-US" sz="1800" dirty="0">
                <a:solidFill>
                  <a:schemeClr val="accent1"/>
                </a:solidFill>
              </a:rPr>
              <a:t>Benton, Lincoln, Linn, Washington, Deschutes, Crook, Jefferson, Marion and Polk.</a:t>
            </a:r>
          </a:p>
          <a:p>
            <a:pPr>
              <a:spcAft>
                <a:spcPts val="600"/>
              </a:spcAft>
            </a:pPr>
            <a:r>
              <a:rPr lang="en-US" sz="2200" dirty="0">
                <a:solidFill>
                  <a:schemeClr val="tx1"/>
                </a:solidFill>
              </a:rPr>
              <a:t>Funding is for home visiting operations, not Community Alignment.</a:t>
            </a:r>
          </a:p>
          <a:p>
            <a:pPr>
              <a:spcAft>
                <a:spcPts val="600"/>
              </a:spcAft>
            </a:pPr>
            <a:r>
              <a:rPr lang="en-US" sz="2200" dirty="0">
                <a:solidFill>
                  <a:schemeClr val="tx1"/>
                </a:solidFill>
              </a:rPr>
              <a:t>Jan-June 2022: up to $25,000</a:t>
            </a:r>
          </a:p>
          <a:p>
            <a:pPr>
              <a:spcAft>
                <a:spcPts val="600"/>
              </a:spcAft>
            </a:pPr>
            <a:r>
              <a:rPr lang="en-US" sz="2200" dirty="0">
                <a:solidFill>
                  <a:schemeClr val="tx1"/>
                </a:solidFill>
              </a:rPr>
              <a:t>June 2022-June 2023: up to $50,000.</a:t>
            </a:r>
          </a:p>
        </p:txBody>
      </p:sp>
    </p:spTree>
    <p:extLst>
      <p:ext uri="{BB962C8B-B14F-4D97-AF65-F5344CB8AC3E}">
        <p14:creationId xmlns:p14="http://schemas.microsoft.com/office/powerpoint/2010/main" val="3526228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34223C-3562-4941-B778-4913FF11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 funding process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DF1DA4-C470-4DDD-AC71-79679E97A2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49" y="1825625"/>
            <a:ext cx="7625013" cy="3798798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OHA will provide a budget template and instructions in late December.</a:t>
            </a:r>
          </a:p>
          <a:p>
            <a:r>
              <a:rPr lang="en-US" sz="2000" dirty="0">
                <a:solidFill>
                  <a:schemeClr val="tx1"/>
                </a:solidFill>
              </a:rPr>
              <a:t>LPHA to submit PE 42-14 budget to OHA by January 15, 2022.</a:t>
            </a:r>
          </a:p>
          <a:p>
            <a:r>
              <a:rPr lang="en-US" sz="2000" dirty="0">
                <a:solidFill>
                  <a:schemeClr val="tx1"/>
                </a:solidFill>
              </a:rPr>
              <a:t>Funding begins once PE 42 is amended and signed.</a:t>
            </a:r>
          </a:p>
          <a:p>
            <a:r>
              <a:rPr lang="en-US" sz="2000" dirty="0">
                <a:solidFill>
                  <a:schemeClr val="tx1"/>
                </a:solidFill>
              </a:rPr>
              <a:t>LPHAs receive funding through a monthly reimbursement and quarterly reconciliation process based on the existing LPHA program element contract process.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391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34223C-3562-4941-B778-4913FF11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Family Connects Medicaid Billing Changes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DF1DA4-C470-4DDD-AC71-79679E97A2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49" y="1825625"/>
            <a:ext cx="7625013" cy="3798798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Added language to PE 42 to describe a Medical Services component being added to Family Connects billing.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This is in addition to Targeted Case Management (TCM)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183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CO-OHA PPT Template" id="{598D24A2-A95A-4DED-ADBE-4456C6775993}" vid="{D863A5B4-C003-438B-90B2-21467011E3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0AF64629DDC64584E4796B386CA06E" ma:contentTypeVersion="9" ma:contentTypeDescription="Create a new document." ma:contentTypeScope="" ma:versionID="7464d1bc0927db5be633a7114369beb1">
  <xsd:schema xmlns:xsd="http://www.w3.org/2001/XMLSchema" xmlns:xs="http://www.w3.org/2001/XMLSchema" xmlns:p="http://schemas.microsoft.com/office/2006/metadata/properties" xmlns:ns3="a227f4e8-77f4-4d3a-b9fa-a94b95c18dca" targetNamespace="http://schemas.microsoft.com/office/2006/metadata/properties" ma:root="true" ma:fieldsID="14182abbea39fae1ab65059ed7ec7ce7" ns3:_="">
    <xsd:import namespace="a227f4e8-77f4-4d3a-b9fa-a94b95c18dc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27f4e8-77f4-4d3a-b9fa-a94b95c18d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E76D99B-37D9-4613-820F-5562CA16D26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996258-140A-4E2F-9D2C-1879425D2305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227f4e8-77f4-4d3a-b9fa-a94b95c18dca"/>
    <ds:schemaRef ds:uri="http://purl.org/dc/elements/1.1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4780C8E-CB9A-4561-9BA0-2F38525543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27f4e8-77f4-4d3a-b9fa-a94b95c18d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FCO-OHA PPT Template (4)</Template>
  <TotalTime>33</TotalTime>
  <Words>208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(headings)</vt:lpstr>
      <vt:lpstr>Calibri</vt:lpstr>
      <vt:lpstr>Office Theme</vt:lpstr>
      <vt:lpstr>Family Connects Oregon</vt:lpstr>
      <vt:lpstr>January 2022</vt:lpstr>
      <vt:lpstr>Operation funding process</vt:lpstr>
      <vt:lpstr>Family Connects Medicaid Billing Changes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Connects Oregon</dc:title>
  <dc:creator>Bowman-Meza Bobbie</dc:creator>
  <cp:lastModifiedBy>Stiefvater Anna K</cp:lastModifiedBy>
  <cp:revision>5</cp:revision>
  <dcterms:created xsi:type="dcterms:W3CDTF">2021-12-10T22:34:26Z</dcterms:created>
  <dcterms:modified xsi:type="dcterms:W3CDTF">2021-12-11T00:19:58Z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0x010100D00AF64629DDC64584E4796B386CA06E</vt:lpwstr>
  </property>
</Properties>
</file>