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0"/>
  </p:notesMasterIdLst>
  <p:handoutMasterIdLst>
    <p:handoutMasterId r:id="rId21"/>
  </p:handoutMasterIdLst>
  <p:sldIdLst>
    <p:sldId id="277" r:id="rId2"/>
    <p:sldId id="271" r:id="rId3"/>
    <p:sldId id="259" r:id="rId4"/>
    <p:sldId id="406" r:id="rId5"/>
    <p:sldId id="342" r:id="rId6"/>
    <p:sldId id="398" r:id="rId7"/>
    <p:sldId id="399" r:id="rId8"/>
    <p:sldId id="384" r:id="rId9"/>
    <p:sldId id="393" r:id="rId10"/>
    <p:sldId id="395" r:id="rId11"/>
    <p:sldId id="389" r:id="rId12"/>
    <p:sldId id="407" r:id="rId13"/>
    <p:sldId id="400" r:id="rId14"/>
    <p:sldId id="401" r:id="rId15"/>
    <p:sldId id="404" r:id="rId16"/>
    <p:sldId id="379" r:id="rId17"/>
    <p:sldId id="295" r:id="rId18"/>
    <p:sldId id="96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2B96DB-68F3-4ED7-8A4F-FB5FBCF11427}">
          <p14:sldIdLst>
            <p14:sldId id="277"/>
            <p14:sldId id="271"/>
            <p14:sldId id="259"/>
            <p14:sldId id="406"/>
            <p14:sldId id="342"/>
            <p14:sldId id="398"/>
            <p14:sldId id="399"/>
            <p14:sldId id="384"/>
            <p14:sldId id="393"/>
            <p14:sldId id="395"/>
            <p14:sldId id="389"/>
            <p14:sldId id="407"/>
            <p14:sldId id="400"/>
            <p14:sldId id="401"/>
            <p14:sldId id="404"/>
            <p14:sldId id="379"/>
            <p14:sldId id="295"/>
            <p14:sldId id="966"/>
          </p14:sldIdLst>
        </p14:section>
        <p14:section name="Untitled Section" id="{3D870C31-6A53-47C9-8240-D48A4B82CDF6}">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Frenkel" initials="HF" lastIdx="2" clrIdx="0">
    <p:extLst>
      <p:ext uri="{19B8F6BF-5375-455C-9EA6-DF929625EA0E}">
        <p15:presenceInfo xmlns:p15="http://schemas.microsoft.com/office/powerpoint/2012/main" userId="S-1-5-21-1644785158-4065938388-3904841510-2537" providerId="AD"/>
      </p:ext>
    </p:extLst>
  </p:cmAuthor>
  <p:cmAuthor id="2" name="Megan Rogers" initials="MR" lastIdx="10" clrIdx="1">
    <p:extLst>
      <p:ext uri="{19B8F6BF-5375-455C-9EA6-DF929625EA0E}">
        <p15:presenceInfo xmlns:p15="http://schemas.microsoft.com/office/powerpoint/2012/main" userId="9001aacedb8b59f5" providerId="Windows Live"/>
      </p:ext>
    </p:extLst>
  </p:cmAuthor>
  <p:cmAuthor id="3" name="Melinda J Schultz" initials="MJS" lastIdx="4" clrIdx="2">
    <p:extLst>
      <p:ext uri="{19B8F6BF-5375-455C-9EA6-DF929625EA0E}">
        <p15:presenceInfo xmlns:p15="http://schemas.microsoft.com/office/powerpoint/2012/main" userId="S-1-5-21-1478355014-127360780-1969717230-1552005" providerId="AD"/>
      </p:ext>
    </p:extLst>
  </p:cmAuthor>
  <p:cmAuthor id="4" name="Betty Bekemeier" initials="BB" lastIdx="2" clrIdx="3">
    <p:extLst>
      <p:ext uri="{19B8F6BF-5375-455C-9EA6-DF929625EA0E}">
        <p15:presenceInfo xmlns:p15="http://schemas.microsoft.com/office/powerpoint/2012/main" userId="Betty Bekeme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200"/>
    <a:srgbClr val="5FA2CE"/>
    <a:srgbClr val="C8C9CB"/>
    <a:srgbClr val="958359"/>
    <a:srgbClr val="9E7A27"/>
    <a:srgbClr val="C1B8A9"/>
    <a:srgbClr val="73613B"/>
    <a:srgbClr val="D8B664"/>
    <a:srgbClr val="939393"/>
    <a:srgbClr val="F2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2160" autoAdjust="0"/>
  </p:normalViewPr>
  <p:slideViewPr>
    <p:cSldViewPr snapToGrid="0">
      <p:cViewPr varScale="1">
        <p:scale>
          <a:sx n="87" d="100"/>
          <a:sy n="87" d="100"/>
        </p:scale>
        <p:origin x="432" y="192"/>
      </p:cViewPr>
      <p:guideLst>
        <p:guide orient="horz" pos="2184"/>
        <p:guide pos="3840"/>
      </p:guideLst>
    </p:cSldViewPr>
  </p:slideViewPr>
  <p:outlineViewPr>
    <p:cViewPr>
      <p:scale>
        <a:sx n="33" d="100"/>
        <a:sy n="33" d="100"/>
      </p:scale>
      <p:origin x="0" y="-13948"/>
    </p:cViewPr>
  </p:outlineViewPr>
  <p:notesTextViewPr>
    <p:cViewPr>
      <p:scale>
        <a:sx n="100" d="100"/>
        <a:sy n="100" d="100"/>
      </p:scale>
      <p:origin x="0" y="0"/>
    </p:cViewPr>
  </p:notesTextViewPr>
  <p:sorterViewPr>
    <p:cViewPr>
      <p:scale>
        <a:sx n="130" d="100"/>
        <a:sy n="130" d="100"/>
      </p:scale>
      <p:origin x="0" y="-15475"/>
    </p:cViewPr>
  </p:sorterViewPr>
  <p:notesViewPr>
    <p:cSldViewPr snapToGrid="0">
      <p:cViewPr>
        <p:scale>
          <a:sx n="100" d="100"/>
          <a:sy n="100" d="100"/>
        </p:scale>
        <p:origin x="1758" y="-5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HAWTHORNE\data\nwc\share\Evaluation\Training%20Needs%20Assessments\2018-2022%20Training%20Needs%20Assessment\YR_2_KIIs_SmallLHJs\Recruitment\Small_NW-LHD_Lis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50" baseline="0">
                <a:solidFill>
                  <a:schemeClr val="tx1">
                    <a:lumMod val="65000"/>
                    <a:lumOff val="35000"/>
                  </a:schemeClr>
                </a:solidFill>
                <a:latin typeface="+mn-lt"/>
                <a:ea typeface="+mn-ea"/>
                <a:cs typeface="+mn-cs"/>
              </a:defRPr>
            </a:pPr>
            <a:r>
              <a:rPr lang="en-US" b="1" baseline="0" dirty="0">
                <a:solidFill>
                  <a:schemeClr val="tx1">
                    <a:lumMod val="65000"/>
                    <a:lumOff val="35000"/>
                  </a:schemeClr>
                </a:solidFill>
              </a:rPr>
              <a:t>Interviewee Positions</a:t>
            </a:r>
            <a:endParaRPr lang="en-US" sz="1600" b="1"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800" b="1"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943396226415096E-2"/>
          <c:y val="0.1093652334320895"/>
          <c:w val="0.94811320754716977"/>
          <c:h val="0.78629719244280172"/>
        </c:manualLayout>
      </c:layout>
      <c:barChart>
        <c:barDir val="col"/>
        <c:grouping val="clustered"/>
        <c:varyColors val="0"/>
        <c:ser>
          <c:idx val="0"/>
          <c:order val="0"/>
          <c:spPr>
            <a:solidFill>
              <a:schemeClr val="accent4"/>
            </a:solidFill>
            <a:ln w="25400" cap="flat" cmpd="sng" algn="ctr">
              <a:no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Interviewees!$E$27:$E$30</c:f>
              <c:strCache>
                <c:ptCount val="4"/>
                <c:pt idx="0">
                  <c:v>Administrator</c:v>
                </c:pt>
                <c:pt idx="1">
                  <c:v>Director</c:v>
                </c:pt>
                <c:pt idx="2">
                  <c:v>PH Nursing manager/coordinator</c:v>
                </c:pt>
                <c:pt idx="3">
                  <c:v>Other</c:v>
                </c:pt>
              </c:strCache>
            </c:strRef>
          </c:cat>
          <c:val>
            <c:numRef>
              <c:f>Interviewees!$F$27:$F$30</c:f>
              <c:numCache>
                <c:formatCode>General</c:formatCode>
                <c:ptCount val="4"/>
                <c:pt idx="0">
                  <c:v>10</c:v>
                </c:pt>
                <c:pt idx="1">
                  <c:v>9</c:v>
                </c:pt>
                <c:pt idx="2">
                  <c:v>2</c:v>
                </c:pt>
                <c:pt idx="3">
                  <c:v>2</c:v>
                </c:pt>
              </c:numCache>
            </c:numRef>
          </c:val>
          <c:extLst>
            <c:ext xmlns:c16="http://schemas.microsoft.com/office/drawing/2014/chart" uri="{C3380CC4-5D6E-409C-BE32-E72D297353CC}">
              <c16:uniqueId val="{00000000-085B-484E-9A6E-ED3D7F0FDCB9}"/>
            </c:ext>
          </c:extLst>
        </c:ser>
        <c:dLbls>
          <c:dLblPos val="outEnd"/>
          <c:showLegendKey val="0"/>
          <c:showVal val="1"/>
          <c:showCatName val="0"/>
          <c:showSerName val="0"/>
          <c:showPercent val="0"/>
          <c:showBubbleSize val="0"/>
        </c:dLbls>
        <c:gapWidth val="164"/>
        <c:axId val="332301704"/>
        <c:axId val="332304656"/>
      </c:barChart>
      <c:catAx>
        <c:axId val="332301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2304656"/>
        <c:crosses val="autoZero"/>
        <c:auto val="1"/>
        <c:lblAlgn val="ctr"/>
        <c:lblOffset val="100"/>
        <c:noMultiLvlLbl val="0"/>
      </c:catAx>
      <c:valAx>
        <c:axId val="332304656"/>
        <c:scaling>
          <c:orientation val="minMax"/>
        </c:scaling>
        <c:delete val="1"/>
        <c:axPos val="l"/>
        <c:numFmt formatCode="General" sourceLinked="1"/>
        <c:majorTickMark val="none"/>
        <c:minorTickMark val="none"/>
        <c:tickLblPos val="nextTo"/>
        <c:crossAx val="332301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6725"/>
          </a:xfrm>
          <a:prstGeom prst="rect">
            <a:avLst/>
          </a:prstGeom>
        </p:spPr>
        <p:txBody>
          <a:bodyPr vert="horz" lIns="92615" tIns="46308" rIns="92615" bIns="46308" rtlCol="0"/>
          <a:lstStyle>
            <a:lvl1pPr algn="l">
              <a:defRPr sz="1200"/>
            </a:lvl1pPr>
          </a:lstStyle>
          <a:p>
            <a:endParaRPr lang="en-US"/>
          </a:p>
        </p:txBody>
      </p:sp>
      <p:sp>
        <p:nvSpPr>
          <p:cNvPr id="3" name="Date Placeholder 2"/>
          <p:cNvSpPr>
            <a:spLocks noGrp="1"/>
          </p:cNvSpPr>
          <p:nvPr>
            <p:ph type="dt" sz="quarter" idx="1"/>
          </p:nvPr>
        </p:nvSpPr>
        <p:spPr>
          <a:xfrm>
            <a:off x="3970341" y="1"/>
            <a:ext cx="3038475" cy="466725"/>
          </a:xfrm>
          <a:prstGeom prst="rect">
            <a:avLst/>
          </a:prstGeom>
        </p:spPr>
        <p:txBody>
          <a:bodyPr vert="horz" lIns="92615" tIns="46308" rIns="92615" bIns="46308" rtlCol="0"/>
          <a:lstStyle>
            <a:lvl1pPr algn="r">
              <a:defRPr sz="1200"/>
            </a:lvl1pPr>
          </a:lstStyle>
          <a:p>
            <a:fld id="{7D6D05F5-0181-423F-BEDC-8ED84CE019B2}" type="datetimeFigureOut">
              <a:rPr lang="en-US" smtClean="0"/>
              <a:t>12/17/20</a:t>
            </a:fld>
            <a:endParaRPr lang="en-US"/>
          </a:p>
        </p:txBody>
      </p:sp>
      <p:sp>
        <p:nvSpPr>
          <p:cNvPr id="4" name="Footer Placeholder 3"/>
          <p:cNvSpPr>
            <a:spLocks noGrp="1"/>
          </p:cNvSpPr>
          <p:nvPr>
            <p:ph type="ftr" sz="quarter" idx="2"/>
          </p:nvPr>
        </p:nvSpPr>
        <p:spPr>
          <a:xfrm>
            <a:off x="3" y="8829677"/>
            <a:ext cx="3038475" cy="466725"/>
          </a:xfrm>
          <a:prstGeom prst="rect">
            <a:avLst/>
          </a:prstGeom>
        </p:spPr>
        <p:txBody>
          <a:bodyPr vert="horz" lIns="92615" tIns="46308" rIns="92615" bIns="46308"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7"/>
            <a:ext cx="3038475" cy="466725"/>
          </a:xfrm>
          <a:prstGeom prst="rect">
            <a:avLst/>
          </a:prstGeom>
        </p:spPr>
        <p:txBody>
          <a:bodyPr vert="horz" lIns="92615" tIns="46308" rIns="92615" bIns="46308" rtlCol="0" anchor="b"/>
          <a:lstStyle>
            <a:lvl1pPr algn="r">
              <a:defRPr sz="1200"/>
            </a:lvl1pPr>
          </a:lstStyle>
          <a:p>
            <a:fld id="{39EE6E80-70DF-44DB-9570-829C5273A59C}" type="slidenum">
              <a:rPr lang="en-US" smtClean="0"/>
              <a:t>‹#›</a:t>
            </a:fld>
            <a:endParaRPr lang="en-US"/>
          </a:p>
        </p:txBody>
      </p:sp>
    </p:spTree>
    <p:extLst>
      <p:ext uri="{BB962C8B-B14F-4D97-AF65-F5344CB8AC3E}">
        <p14:creationId xmlns:p14="http://schemas.microsoft.com/office/powerpoint/2010/main" val="2121771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3"/>
          </a:xfrm>
          <a:prstGeom prst="rect">
            <a:avLst/>
          </a:prstGeom>
        </p:spPr>
        <p:txBody>
          <a:bodyPr vert="horz" lIns="94374" tIns="47188" rIns="94374" bIns="47188" rtlCol="0"/>
          <a:lstStyle>
            <a:lvl1pPr algn="l">
              <a:defRPr sz="1200"/>
            </a:lvl1pPr>
          </a:lstStyle>
          <a:p>
            <a:endParaRPr lang="en-US"/>
          </a:p>
        </p:txBody>
      </p:sp>
      <p:sp>
        <p:nvSpPr>
          <p:cNvPr id="3" name="Date Placeholder 2"/>
          <p:cNvSpPr>
            <a:spLocks noGrp="1"/>
          </p:cNvSpPr>
          <p:nvPr>
            <p:ph type="dt" idx="1"/>
          </p:nvPr>
        </p:nvSpPr>
        <p:spPr>
          <a:xfrm>
            <a:off x="3970938" y="0"/>
            <a:ext cx="3037840" cy="466433"/>
          </a:xfrm>
          <a:prstGeom prst="rect">
            <a:avLst/>
          </a:prstGeom>
        </p:spPr>
        <p:txBody>
          <a:bodyPr vert="horz" lIns="94374" tIns="47188" rIns="94374" bIns="47188" rtlCol="0"/>
          <a:lstStyle>
            <a:lvl1pPr algn="r">
              <a:defRPr sz="1200"/>
            </a:lvl1pPr>
          </a:lstStyle>
          <a:p>
            <a:fld id="{067BB018-CCD7-4FD4-AE5C-58EDA0E16E15}" type="datetimeFigureOut">
              <a:rPr lang="en-US" smtClean="0"/>
              <a:t>12/17/20</a:t>
            </a:fld>
            <a:endParaRPr lang="en-US"/>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4374" tIns="47188" rIns="94374" bIns="47188"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4374" tIns="47188" rIns="94374" bIns="471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2"/>
          </a:xfrm>
          <a:prstGeom prst="rect">
            <a:avLst/>
          </a:prstGeom>
        </p:spPr>
        <p:txBody>
          <a:bodyPr vert="horz" lIns="94374" tIns="47188" rIns="94374" bIns="471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2"/>
          </a:xfrm>
          <a:prstGeom prst="rect">
            <a:avLst/>
          </a:prstGeom>
        </p:spPr>
        <p:txBody>
          <a:bodyPr vert="horz" lIns="94374" tIns="47188" rIns="94374" bIns="47188" rtlCol="0" anchor="b"/>
          <a:lstStyle>
            <a:lvl1pPr algn="r">
              <a:defRPr sz="1200"/>
            </a:lvl1pPr>
          </a:lstStyle>
          <a:p>
            <a:fld id="{72551D4F-B53C-4679-9A91-929C8093184C}" type="slidenum">
              <a:rPr lang="en-US" smtClean="0"/>
              <a:t>‹#›</a:t>
            </a:fld>
            <a:endParaRPr lang="en-US"/>
          </a:p>
        </p:txBody>
      </p:sp>
    </p:spTree>
    <p:extLst>
      <p:ext uri="{BB962C8B-B14F-4D97-AF65-F5344CB8AC3E}">
        <p14:creationId xmlns:p14="http://schemas.microsoft.com/office/powerpoint/2010/main" val="125442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648B7C-D569-47BD-8E59-E452ABEAA540}" type="slidenum">
              <a:rPr lang="en-US" smtClean="0"/>
              <a:t>1</a:t>
            </a:fld>
            <a:endParaRPr lang="en-US"/>
          </a:p>
        </p:txBody>
      </p:sp>
    </p:spTree>
    <p:extLst>
      <p:ext uri="{BB962C8B-B14F-4D97-AF65-F5344CB8AC3E}">
        <p14:creationId xmlns:p14="http://schemas.microsoft.com/office/powerpoint/2010/main" val="238832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In</a:t>
            </a:r>
            <a:r>
              <a:rPr lang="en-US" baseline="0" dirty="0"/>
              <a:t> some small LHDs, there isn’t any standardized way of approaching </a:t>
            </a:r>
            <a:r>
              <a:rPr lang="en-US" baseline="0" dirty="0" err="1"/>
              <a:t>wf</a:t>
            </a:r>
            <a:r>
              <a:rPr lang="en-US" baseline="0" dirty="0"/>
              <a:t> development, but there are some clear needs.  </a:t>
            </a:r>
          </a:p>
          <a:p>
            <a:pPr>
              <a:spcAft>
                <a:spcPts val="600"/>
              </a:spcAft>
            </a:pPr>
            <a:endParaRPr lang="en-US" baseline="0" dirty="0"/>
          </a:p>
          <a:p>
            <a:pPr>
              <a:spcAft>
                <a:spcPts val="600"/>
              </a:spcAft>
            </a:pPr>
            <a:r>
              <a:rPr lang="en-US" baseline="0" dirty="0"/>
              <a:t>Hands-on experience is a must.  Practitioners in small LHDs don’t have a lot of time and they aren’t learning through,, “reading a thousand page books and thousand page documents.”  </a:t>
            </a:r>
          </a:p>
          <a:p>
            <a:pPr marL="171450" indent="-171450">
              <a:spcAft>
                <a:spcPts val="600"/>
              </a:spcAft>
              <a:buFont typeface="Arial" panose="020B0604020202020204" pitchFamily="34" charset="0"/>
              <a:buChar char="•"/>
            </a:pPr>
            <a:r>
              <a:rPr lang="en-US" baseline="0" dirty="0"/>
              <a:t>They want PRACTICAL applications and experience to make sure they know how to do things effectively.</a:t>
            </a:r>
          </a:p>
          <a:p>
            <a:pPr>
              <a:spcAft>
                <a:spcPts val="600"/>
              </a:spcAft>
            </a:pPr>
            <a:endParaRPr lang="en-US" b="1" baseline="0" dirty="0"/>
          </a:p>
          <a:p>
            <a:pPr>
              <a:spcAft>
                <a:spcPts val="600"/>
              </a:spcAft>
            </a:pPr>
            <a:r>
              <a:rPr lang="en-US" b="0" baseline="0" dirty="0"/>
              <a:t>As we mentioned earlier, LHDs have a mix of long-time practitioners who have a lot of knowledge and experience and newer staff from high turn-over.  </a:t>
            </a:r>
          </a:p>
          <a:p>
            <a:pPr marL="171450" indent="-171450">
              <a:spcAft>
                <a:spcPts val="600"/>
              </a:spcAft>
              <a:buFont typeface="Arial" panose="020B0604020202020204" pitchFamily="34" charset="0"/>
              <a:buChar char="•"/>
            </a:pPr>
            <a:r>
              <a:rPr lang="en-US" b="0" baseline="0" dirty="0"/>
              <a:t>When those more experienced staff leave, small LHDs are concerned about how to transfer that knowledge to new staff in on-the-job training.</a:t>
            </a:r>
          </a:p>
          <a:p>
            <a:pPr>
              <a:spcAft>
                <a:spcPts val="600"/>
              </a:spcAft>
            </a:pPr>
            <a:endParaRPr lang="en-US" b="0" baseline="0" dirty="0"/>
          </a:p>
          <a:p>
            <a:pPr>
              <a:spcAft>
                <a:spcPts val="600"/>
              </a:spcAft>
            </a:pPr>
            <a:r>
              <a:rPr lang="en-US" b="0" baseline="0" dirty="0"/>
              <a:t>Our small LHDs also specifically mentioned topics they’d like training on, including:</a:t>
            </a:r>
          </a:p>
          <a:p>
            <a:pPr marL="628650" lvl="1" indent="-171450">
              <a:lnSpc>
                <a:spcPct val="100000"/>
              </a:lnSpc>
              <a:buFont typeface="Arial" panose="020B0604020202020204" pitchFamily="34" charset="0"/>
              <a:buChar char="•"/>
            </a:pPr>
            <a:r>
              <a:rPr lang="en-US" dirty="0"/>
              <a:t>General PH training, especially since some leadership</a:t>
            </a:r>
            <a:r>
              <a:rPr lang="en-US" baseline="0" dirty="0"/>
              <a:t> and staff come from backgrounds other than PH</a:t>
            </a:r>
            <a:endParaRPr lang="en-US" dirty="0"/>
          </a:p>
          <a:p>
            <a:pPr marL="628650" lvl="1" indent="-171450">
              <a:lnSpc>
                <a:spcPct val="100000"/>
              </a:lnSpc>
              <a:buFont typeface="Arial" panose="020B0604020202020204" pitchFamily="34" charset="0"/>
              <a:buChar char="•"/>
            </a:pPr>
            <a:r>
              <a:rPr lang="en-US" dirty="0"/>
              <a:t>Budgets and billing, since knowledge is passed on internally</a:t>
            </a:r>
            <a:r>
              <a:rPr lang="en-US" baseline="0" dirty="0"/>
              <a:t> often without formal training, which sometimes results in errors.</a:t>
            </a:r>
            <a:endParaRPr lang="en-US" dirty="0"/>
          </a:p>
          <a:p>
            <a:pPr marL="628650" lvl="1" indent="-171450">
              <a:lnSpc>
                <a:spcPct val="100000"/>
              </a:lnSpc>
              <a:buFont typeface="Arial" panose="020B0604020202020204" pitchFamily="34" charset="0"/>
              <a:buChar char="•"/>
            </a:pPr>
            <a:r>
              <a:rPr lang="en-US" dirty="0"/>
              <a:t>Data visualization and communication--transforming the data they have (like surveys) into meaningful messages</a:t>
            </a:r>
          </a:p>
          <a:p>
            <a:pPr marL="628650" lvl="1" indent="-171450">
              <a:lnSpc>
                <a:spcPct val="100000"/>
              </a:lnSpc>
              <a:buFont typeface="Arial" panose="020B0604020202020204" pitchFamily="34" charset="0"/>
              <a:buChar char="•"/>
            </a:pPr>
            <a:r>
              <a:rPr lang="en-US" dirty="0"/>
              <a:t>Grant </a:t>
            </a:r>
            <a:r>
              <a:rPr lang="en-US" dirty="0" err="1"/>
              <a:t>mgmt</a:t>
            </a:r>
            <a:r>
              <a:rPr lang="en-US" dirty="0"/>
              <a:t> and post award.</a:t>
            </a:r>
            <a:r>
              <a:rPr lang="en-US" baseline="0" dirty="0"/>
              <a:t>  </a:t>
            </a:r>
          </a:p>
          <a:p>
            <a:pPr marL="1085850" lvl="2" indent="-171450">
              <a:lnSpc>
                <a:spcPct val="100000"/>
              </a:lnSpc>
              <a:buFont typeface="Arial" panose="020B0604020202020204" pitchFamily="34" charset="0"/>
              <a:buChar char="•"/>
            </a:pPr>
            <a:r>
              <a:rPr lang="en-US" baseline="0" dirty="0"/>
              <a:t>Trainings on searching for and writing grants is generally available, but trainings for how to </a:t>
            </a:r>
            <a:r>
              <a:rPr lang="en-US" u="sng" baseline="0" dirty="0"/>
              <a:t>manage</a:t>
            </a:r>
            <a:r>
              <a:rPr lang="en-US" baseline="0" dirty="0"/>
              <a:t> a grant once you get it are harder to come by.</a:t>
            </a:r>
            <a:endParaRPr lang="en-US" dirty="0"/>
          </a:p>
          <a:p>
            <a:pPr marL="628650" lvl="1" indent="-171450">
              <a:lnSpc>
                <a:spcPct val="100000"/>
              </a:lnSpc>
              <a:buFont typeface="Arial" panose="020B0604020202020204" pitchFamily="34" charset="0"/>
              <a:buChar char="•"/>
            </a:pPr>
            <a:r>
              <a:rPr lang="en-US" dirty="0"/>
              <a:t>Leadership skills,</a:t>
            </a:r>
            <a:r>
              <a:rPr lang="en-US" baseline="0" dirty="0"/>
              <a:t> </a:t>
            </a:r>
          </a:p>
          <a:p>
            <a:pPr marL="1085850" lvl="2" indent="-171450">
              <a:lnSpc>
                <a:spcPct val="100000"/>
              </a:lnSpc>
              <a:buFont typeface="Arial" panose="020B0604020202020204" pitchFamily="34" charset="0"/>
              <a:buChar char="•"/>
            </a:pPr>
            <a:r>
              <a:rPr lang="en-US" baseline="0" dirty="0"/>
              <a:t>because staff are sometimes promoted internally and have experience in PH but have to learn a lot of the leadership skills along the way.</a:t>
            </a:r>
            <a:endParaRPr lang="en-US" dirty="0"/>
          </a:p>
          <a:p>
            <a:pPr marL="628650" lvl="1" indent="-171450">
              <a:lnSpc>
                <a:spcPct val="100000"/>
              </a:lnSpc>
              <a:buFont typeface="Arial" panose="020B0604020202020204" pitchFamily="34" charset="0"/>
              <a:buChar char="•"/>
            </a:pPr>
            <a:r>
              <a:rPr lang="en-US" dirty="0"/>
              <a:t>Policy,</a:t>
            </a:r>
            <a:r>
              <a:rPr lang="en-US" baseline="0" dirty="0"/>
              <a:t> </a:t>
            </a:r>
          </a:p>
          <a:p>
            <a:pPr marL="1085850" lvl="2" indent="-171450">
              <a:lnSpc>
                <a:spcPct val="100000"/>
              </a:lnSpc>
              <a:buFont typeface="Arial" panose="020B0604020202020204" pitchFamily="34" charset="0"/>
              <a:buChar char="•"/>
            </a:pPr>
            <a:r>
              <a:rPr lang="en-US" baseline="0" dirty="0"/>
              <a:t>because some staff would be really interested in larger systems thinking and community engagement but haven’t had the training to get there.</a:t>
            </a:r>
            <a:endParaRPr lang="en-US" dirty="0"/>
          </a:p>
          <a:p>
            <a:pPr marL="628650" lvl="1" indent="-171450">
              <a:lnSpc>
                <a:spcPct val="100000"/>
              </a:lnSpc>
              <a:buFont typeface="Arial" panose="020B0604020202020204" pitchFamily="34" charset="0"/>
              <a:buChar char="•"/>
            </a:pPr>
            <a:r>
              <a:rPr lang="en-US" dirty="0"/>
              <a:t>Behavioral and mental health, </a:t>
            </a:r>
          </a:p>
          <a:p>
            <a:pPr marL="1085850" lvl="2" indent="-171450">
              <a:lnSpc>
                <a:spcPct val="100000"/>
              </a:lnSpc>
              <a:buFont typeface="Arial" panose="020B0604020202020204" pitchFamily="34" charset="0"/>
              <a:buChar char="•"/>
            </a:pPr>
            <a:r>
              <a:rPr lang="en-US" dirty="0"/>
              <a:t>especially about how to talk about MH</a:t>
            </a:r>
            <a:r>
              <a:rPr lang="en-US" baseline="0" dirty="0"/>
              <a:t> and how to help clients who have mental health challenges when they come in for other programs or services.  </a:t>
            </a:r>
            <a:endParaRPr lang="en-US" dirty="0"/>
          </a:p>
        </p:txBody>
      </p:sp>
      <p:sp>
        <p:nvSpPr>
          <p:cNvPr id="4" name="Slide Number Placeholder 3"/>
          <p:cNvSpPr>
            <a:spLocks noGrp="1"/>
          </p:cNvSpPr>
          <p:nvPr>
            <p:ph type="sldNum" sz="quarter" idx="10"/>
          </p:nvPr>
        </p:nvSpPr>
        <p:spPr/>
        <p:txBody>
          <a:bodyPr/>
          <a:lstStyle/>
          <a:p>
            <a:fld id="{72551D4F-B53C-4679-9A91-929C8093184C}" type="slidenum">
              <a:rPr lang="en-US" smtClean="0"/>
              <a:t>10</a:t>
            </a:fld>
            <a:endParaRPr lang="en-US"/>
          </a:p>
        </p:txBody>
      </p:sp>
    </p:spTree>
    <p:extLst>
      <p:ext uri="{BB962C8B-B14F-4D97-AF65-F5344CB8AC3E}">
        <p14:creationId xmlns:p14="http://schemas.microsoft.com/office/powerpoint/2010/main" val="1046245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spcBef>
                <a:spcPts val="0"/>
              </a:spcBef>
              <a:spcAft>
                <a:spcPts val="1800"/>
              </a:spcAft>
              <a:buFont typeface="Arial" panose="020B0604020202020204" pitchFamily="34" charset="0"/>
              <a:buNone/>
            </a:pPr>
            <a:r>
              <a:rPr lang="en-US" dirty="0"/>
              <a:t>They also really talked about CHALLENGES to WFD</a:t>
            </a:r>
          </a:p>
          <a:p>
            <a:pPr lvl="0">
              <a:lnSpc>
                <a:spcPct val="100000"/>
              </a:lnSpc>
              <a:spcBef>
                <a:spcPts val="0"/>
              </a:spcBef>
              <a:spcAft>
                <a:spcPts val="1800"/>
              </a:spcAft>
              <a:buFont typeface="Arial" panose="020B0604020202020204" pitchFamily="34" charset="0"/>
              <a:buChar char="•"/>
            </a:pPr>
            <a:r>
              <a:rPr lang="en-US" dirty="0"/>
              <a:t>They spoke about still being in “Survival Mode”</a:t>
            </a:r>
          </a:p>
          <a:p>
            <a:pPr marL="457200" marR="0" lvl="1" indent="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b="1" dirty="0"/>
              <a:t>Many interviewees said they had never really recovered from the 2007-2008 recession. </a:t>
            </a:r>
          </a:p>
          <a:p>
            <a:pPr marL="457200" marR="0" lvl="1" indent="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dirty="0"/>
              <a:t>They focus on dealing with immediate needs: </a:t>
            </a:r>
          </a:p>
          <a:p>
            <a:pPr marL="914400" marR="0" lvl="2" indent="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dirty="0"/>
              <a:t>getting the daily task completed, or </a:t>
            </a:r>
          </a:p>
          <a:p>
            <a:pPr marL="914400" marR="0" lvl="2" indent="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dirty="0"/>
              <a:t>finishing what didn’t get done yesterday.	</a:t>
            </a:r>
          </a:p>
          <a:p>
            <a:pPr lvl="0">
              <a:lnSpc>
                <a:spcPct val="100000"/>
              </a:lnSpc>
              <a:spcBef>
                <a:spcPts val="0"/>
              </a:spcBef>
              <a:spcAft>
                <a:spcPts val="1800"/>
              </a:spcAft>
              <a:buFont typeface="Arial" panose="020B0604020202020204" pitchFamily="34" charset="0"/>
              <a:buChar char="•"/>
            </a:pPr>
            <a:r>
              <a:rPr lang="en-US" dirty="0"/>
              <a:t> Not enough funding to do </a:t>
            </a:r>
            <a:r>
              <a:rPr lang="en-US" u="sng" dirty="0"/>
              <a:t>existing</a:t>
            </a:r>
            <a:r>
              <a:rPr lang="en-US" dirty="0"/>
              <a:t> PH work, …so training is a lower funding priority</a:t>
            </a:r>
          </a:p>
          <a:p>
            <a:pPr lvl="0">
              <a:lnSpc>
                <a:spcPct val="100000"/>
              </a:lnSpc>
              <a:spcBef>
                <a:spcPts val="0"/>
              </a:spcBef>
              <a:spcAft>
                <a:spcPts val="1800"/>
              </a:spcAft>
              <a:buFont typeface="Arial" panose="020B0604020202020204" pitchFamily="34" charset="0"/>
              <a:buChar char="•"/>
            </a:pPr>
            <a:r>
              <a:rPr lang="en-US" dirty="0"/>
              <a:t> Growth is hard when many rural LHDs have change fatigue</a:t>
            </a:r>
          </a:p>
          <a:p>
            <a:pPr lvl="0">
              <a:lnSpc>
                <a:spcPct val="100000"/>
              </a:lnSpc>
              <a:spcBef>
                <a:spcPts val="0"/>
              </a:spcBef>
              <a:spcAft>
                <a:spcPts val="1800"/>
              </a:spcAft>
              <a:buFont typeface="Arial" panose="020B0604020202020204" pitchFamily="34" charset="0"/>
              <a:buChar char="•"/>
            </a:pPr>
            <a:r>
              <a:rPr lang="en-US" dirty="0"/>
              <a:t> Cost of trainings – monetary cost and cost of lost time and staff </a:t>
            </a:r>
          </a:p>
          <a:p>
            <a:pPr marL="457200" marR="0" lvl="1" indent="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dirty="0"/>
              <a:t> Funding for training is limited and therefore all training requests must be carefully considered, especially</a:t>
            </a:r>
            <a:r>
              <a:rPr lang="en-US" baseline="0" dirty="0"/>
              <a:t> trainings that aren’t required.</a:t>
            </a:r>
            <a:endParaRPr lang="en-US" dirty="0"/>
          </a:p>
          <a:p>
            <a:pPr marL="457200" marR="0" lvl="1" indent="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dirty="0"/>
              <a:t>Sometimes grants to supplement the costs of attending a training end up costing the LHD more in other types of resources.</a:t>
            </a:r>
          </a:p>
          <a:p>
            <a:pPr marL="457200" marR="0" lvl="1" indent="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dirty="0"/>
              <a:t>Participants talked about how their LHDs are so small that sending even 1 person out for a training would mean that a clinic or service would need to be temporarily shut down</a:t>
            </a:r>
          </a:p>
          <a:p>
            <a:pPr marL="457200" marR="0" lvl="1" indent="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dirty="0"/>
              <a:t>Some solutions that LHDs have used to work around insufficient staff, include closing down for 2 hours each week for regular trainings, sending half of their staff to a training one day and the other half to a training the next day (if available), sending only 1 or 2 staff in-person and having them report back to the rest of the staff with what they learned.</a:t>
            </a:r>
          </a:p>
          <a:p>
            <a:pPr lvl="0">
              <a:lnSpc>
                <a:spcPct val="100000"/>
              </a:lnSpc>
              <a:spcBef>
                <a:spcPts val="0"/>
              </a:spcBef>
              <a:spcAft>
                <a:spcPts val="1800"/>
              </a:spcAft>
              <a:buFont typeface="Arial" panose="020B0604020202020204" pitchFamily="34" charset="0"/>
              <a:buChar char="•"/>
            </a:pPr>
            <a:r>
              <a:rPr lang="en-US" dirty="0"/>
              <a:t>Lack of Skill Development from online learning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Multi</a:t>
            </a:r>
            <a:r>
              <a:rPr lang="en-US" dirty="0"/>
              <a:t>-</a:t>
            </a:r>
            <a:r>
              <a:rPr lang="en-US" i="1" dirty="0"/>
              <a:t>tasking</a:t>
            </a:r>
            <a:r>
              <a:rPr lang="en-US" dirty="0"/>
              <a:t>:  Online trainings present a challenge for participants to stay focused when they have competing desires to be efficient and do a good job at their work but also attend the training.  Sometimes PH practitioners cannot avoid interruptions when “you’re the only person in the office that can deal with [something that comes 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Interactivity</a:t>
            </a:r>
            <a:r>
              <a:rPr lang="en-US" dirty="0"/>
              <a:t>: People may be less willing to interrupt to ask questions during online trainings or may be more shy when not in-person.</a:t>
            </a:r>
          </a:p>
          <a:p>
            <a:pPr lvl="0">
              <a:lnSpc>
                <a:spcPct val="100000"/>
              </a:lnSpc>
              <a:spcBef>
                <a:spcPts val="0"/>
              </a:spcBef>
              <a:spcAft>
                <a:spcPts val="1800"/>
              </a:spcAft>
              <a:buFont typeface="Arial" panose="020B0604020202020204" pitchFamily="34" charset="0"/>
              <a:buChar char="•"/>
            </a:pPr>
            <a:r>
              <a:rPr lang="en-US" dirty="0"/>
              <a:t>Technical challenges from constantly changing online learning technologies—learning different programs</a:t>
            </a:r>
          </a:p>
        </p:txBody>
      </p:sp>
      <p:sp>
        <p:nvSpPr>
          <p:cNvPr id="4" name="Slide Number Placeholder 3"/>
          <p:cNvSpPr>
            <a:spLocks noGrp="1"/>
          </p:cNvSpPr>
          <p:nvPr>
            <p:ph type="sldNum" sz="quarter" idx="10"/>
          </p:nvPr>
        </p:nvSpPr>
        <p:spPr/>
        <p:txBody>
          <a:bodyPr/>
          <a:lstStyle/>
          <a:p>
            <a:fld id="{72551D4F-B53C-4679-9A91-929C8093184C}" type="slidenum">
              <a:rPr lang="en-US" smtClean="0"/>
              <a:t>11</a:t>
            </a:fld>
            <a:endParaRPr lang="en-US"/>
          </a:p>
        </p:txBody>
      </p:sp>
    </p:spTree>
    <p:extLst>
      <p:ext uri="{BB962C8B-B14F-4D97-AF65-F5344CB8AC3E}">
        <p14:creationId xmlns:p14="http://schemas.microsoft.com/office/powerpoint/2010/main" val="2582255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There is</a:t>
            </a:r>
            <a:r>
              <a:rPr lang="en-US" sz="900" baseline="0" dirty="0"/>
              <a:t> a very clear preference for in-person training for multiple reasons: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t>higher engagement,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t>networking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t>learning from peers,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t>reducing distractions, etc.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aseline="0" dirty="0"/>
              <a:t>…..Remember that these interviews were done before the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Small agencies try their best to facilitate in-person training, including mentoring and job shadowing.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Many LHDs still do a lot of mentoring and job shadowing from previous experienced staff.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However, if experienced staff were not doing something correctly, errors may continue in the new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Sometimes in-person training is just not available or feasible for small LHDs, so they utilize distance-based learning instead.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However, they are g</a:t>
            </a:r>
            <a:r>
              <a:rPr lang="en-US" sz="900" dirty="0"/>
              <a:t>etting burnt out on online training. “The pendulum is shifting the other way” from online to in-person.</a:t>
            </a:r>
            <a:r>
              <a:rPr lang="en-US" sz="900" baseline="0" dirty="0"/>
              <a:t>  It’s too easy to multi-task or get pulled away when trying to do an online training because you want to do good work at your job.  </a:t>
            </a:r>
            <a:endParaRPr lang="en-US" sz="900" dirty="0"/>
          </a:p>
        </p:txBody>
      </p:sp>
      <p:sp>
        <p:nvSpPr>
          <p:cNvPr id="4" name="Slide Number Placeholder 3"/>
          <p:cNvSpPr>
            <a:spLocks noGrp="1"/>
          </p:cNvSpPr>
          <p:nvPr>
            <p:ph type="sldNum" sz="quarter" idx="10"/>
          </p:nvPr>
        </p:nvSpPr>
        <p:spPr/>
        <p:txBody>
          <a:bodyPr/>
          <a:lstStyle/>
          <a:p>
            <a:fld id="{72551D4F-B53C-4679-9A91-929C8093184C}" type="slidenum">
              <a:rPr lang="en-US" smtClean="0"/>
              <a:t>12</a:t>
            </a:fld>
            <a:endParaRPr lang="en-US" dirty="0"/>
          </a:p>
        </p:txBody>
      </p:sp>
    </p:spTree>
    <p:extLst>
      <p:ext uri="{BB962C8B-B14F-4D97-AF65-F5344CB8AC3E}">
        <p14:creationId xmlns:p14="http://schemas.microsoft.com/office/powerpoint/2010/main" val="205609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Small LHDs</a:t>
            </a:r>
            <a:r>
              <a:rPr lang="en-US" sz="1200" kern="1200" baseline="0" dirty="0">
                <a:solidFill>
                  <a:schemeClr val="tx1"/>
                </a:solidFill>
                <a:effectLst/>
                <a:latin typeface="+mn-lt"/>
                <a:ea typeface="+mn-ea"/>
                <a:cs typeface="+mn-cs"/>
              </a:rPr>
              <a:t> also know their limitations and that they can’t always attend as many in-person trainings as they’d like, and they recognize the value of gaining info through distance-based opportunities.  They just want to make the best of what they have, and they had several </a:t>
            </a:r>
            <a:r>
              <a:rPr lang="en-US" sz="1200" u="sng" kern="1200" baseline="0" dirty="0">
                <a:solidFill>
                  <a:schemeClr val="tx1"/>
                </a:solidFill>
                <a:effectLst/>
                <a:latin typeface="+mn-lt"/>
                <a:ea typeface="+mn-ea"/>
                <a:cs typeface="+mn-cs"/>
              </a:rPr>
              <a:t>recommendations</a:t>
            </a:r>
            <a:r>
              <a:rPr lang="en-US" sz="1200" kern="1200" baseline="0" dirty="0">
                <a:solidFill>
                  <a:schemeClr val="tx1"/>
                </a:solidFill>
                <a:effectLst/>
                <a:latin typeface="+mn-lt"/>
                <a:ea typeface="+mn-ea"/>
                <a:cs typeface="+mn-cs"/>
              </a:rPr>
              <a:t> for things they’ve tried for improving distance-based training experiences: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Host webinars in Skype or Zoom so</a:t>
            </a:r>
            <a:r>
              <a:rPr lang="en-US" sz="1200" kern="1200" baseline="0" dirty="0">
                <a:solidFill>
                  <a:schemeClr val="tx1"/>
                </a:solidFill>
                <a:effectLst/>
                <a:latin typeface="+mn-lt"/>
                <a:ea typeface="+mn-ea"/>
                <a:cs typeface="+mn-cs"/>
              </a:rPr>
              <a:t> that the instructor and learner can </a:t>
            </a:r>
            <a:r>
              <a:rPr lang="en-US" sz="1200" u="sng" kern="1200" baseline="0" dirty="0">
                <a:solidFill>
                  <a:schemeClr val="tx1"/>
                </a:solidFill>
                <a:effectLst/>
                <a:latin typeface="+mn-lt"/>
                <a:ea typeface="+mn-ea"/>
                <a:cs typeface="+mn-cs"/>
              </a:rPr>
              <a:t>see</a:t>
            </a:r>
            <a:r>
              <a:rPr lang="en-US" sz="1200" kern="1200" baseline="0" dirty="0">
                <a:solidFill>
                  <a:schemeClr val="tx1"/>
                </a:solidFill>
                <a:effectLst/>
                <a:latin typeface="+mn-lt"/>
                <a:ea typeface="+mn-ea"/>
                <a:cs typeface="+mn-cs"/>
              </a:rPr>
              <a:t> each other and interact to increase learner focus.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Watching webinars in groups to increase group learning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 online trainings short to give opportunities to apply learning to work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Relevant, “catchy,” fast-moving subjects</a:t>
            </a:r>
          </a:p>
        </p:txBody>
      </p:sp>
      <p:sp>
        <p:nvSpPr>
          <p:cNvPr id="4" name="Slide Number Placeholder 3"/>
          <p:cNvSpPr>
            <a:spLocks noGrp="1"/>
          </p:cNvSpPr>
          <p:nvPr>
            <p:ph type="sldNum" sz="quarter" idx="5"/>
          </p:nvPr>
        </p:nvSpPr>
        <p:spPr/>
        <p:txBody>
          <a:bodyPr/>
          <a:lstStyle/>
          <a:p>
            <a:fld id="{72551D4F-B53C-4679-9A91-929C8093184C}" type="slidenum">
              <a:rPr lang="en-US" smtClean="0"/>
              <a:t>13</a:t>
            </a:fld>
            <a:endParaRPr lang="en-US"/>
          </a:p>
        </p:txBody>
      </p:sp>
    </p:spTree>
    <p:extLst>
      <p:ext uri="{BB962C8B-B14F-4D97-AF65-F5344CB8AC3E}">
        <p14:creationId xmlns:p14="http://schemas.microsoft.com/office/powerpoint/2010/main" val="139384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a:t>
            </a:r>
            <a:r>
              <a:rPr lang="en-US" baseline="0" dirty="0"/>
              <a:t> of our purpose here, again, was to understand </a:t>
            </a:r>
            <a:r>
              <a:rPr lang="en-US" sz="1200" baseline="0" dirty="0"/>
              <a:t>how to support small LHDs most effectively and to understand how they may be different than medium- or large-LHDs.</a:t>
            </a:r>
          </a:p>
          <a:p>
            <a:endParaRPr lang="en-US" dirty="0"/>
          </a:p>
          <a:p>
            <a:pPr marL="171450" indent="-171450">
              <a:buFont typeface="Arial" panose="020B0604020202020204" pitchFamily="34" charset="0"/>
              <a:buChar char="•"/>
            </a:pPr>
            <a:r>
              <a:rPr lang="en-US" dirty="0"/>
              <a:t>These small LHDs in our region</a:t>
            </a:r>
            <a:r>
              <a:rPr lang="en-US" baseline="0" dirty="0"/>
              <a:t> </a:t>
            </a:r>
            <a:r>
              <a:rPr lang="en-US" dirty="0"/>
              <a:t>really are driven by,</a:t>
            </a:r>
            <a:r>
              <a:rPr lang="en-US" baseline="0" dirty="0"/>
              <a:t> and to some degree limited to, what they are REQUIRED to learn and maintain capacity around</a:t>
            </a:r>
          </a:p>
          <a:p>
            <a:pPr marL="171450" indent="-171450">
              <a:buFont typeface="Arial" panose="020B0604020202020204" pitchFamily="34" charset="0"/>
              <a:buChar char="•"/>
            </a:pPr>
            <a:r>
              <a:rPr lang="en-US" baseline="0" dirty="0"/>
              <a:t>They use small incentives to help their staff get training—CEU’s, training as a small perk in hopes of retaining staff</a:t>
            </a:r>
          </a:p>
          <a:p>
            <a:pPr marL="171450" indent="-171450">
              <a:buFont typeface="Arial" panose="020B0604020202020204" pitchFamily="34" charset="0"/>
              <a:buChar char="•"/>
            </a:pPr>
            <a:r>
              <a:rPr lang="en-US" baseline="0" dirty="0"/>
              <a:t>State-wide training mandates, like those that have come w/ PH Modernization in OR, have tapped into this gap in training and the priorities of small LHDs to limit training to what is ‘required’….thus, allowing for (and sometimes having to force) more capacity building around things like health equity</a:t>
            </a:r>
            <a:endParaRPr lang="en-US" dirty="0"/>
          </a:p>
          <a:p>
            <a:endParaRPr lang="en-US" dirty="0"/>
          </a:p>
          <a:p>
            <a:r>
              <a:rPr lang="en-US" dirty="0"/>
              <a:t>So</a:t>
            </a:r>
            <a:r>
              <a:rPr lang="en-US" baseline="0" dirty="0"/>
              <a:t> what does this mean for PH Training Centers like ours at the NWCPHP?  Or for small LHDs nationally or those that support them?</a:t>
            </a:r>
          </a:p>
          <a:p>
            <a:r>
              <a:rPr lang="en-US" baseline="0" dirty="0"/>
              <a:t>Our Recommendations fall into the following:</a:t>
            </a:r>
            <a:endParaRPr lang="en-US" dirty="0"/>
          </a:p>
          <a:p>
            <a:pPr>
              <a:lnSpc>
                <a:spcPct val="100000"/>
              </a:lnSpc>
              <a:spcAft>
                <a:spcPts val="1200"/>
              </a:spcAft>
              <a:buFont typeface="Wingdings" pitchFamily="2" charset="2"/>
              <a:buChar char="q"/>
            </a:pPr>
            <a:r>
              <a:rPr lang="en-US" dirty="0"/>
              <a:t> For </a:t>
            </a:r>
            <a:r>
              <a:rPr lang="en-US" u="sng" dirty="0"/>
              <a:t>us</a:t>
            </a:r>
            <a:r>
              <a:rPr lang="en-US" dirty="0"/>
              <a:t> at the NWCPHP….we need to be cognizant</a:t>
            </a:r>
            <a:r>
              <a:rPr lang="en-US" baseline="0" dirty="0"/>
              <a:t> of the </a:t>
            </a:r>
            <a:r>
              <a:rPr lang="en-US" dirty="0"/>
              <a:t>awareness of the limited training resources among staff in small</a:t>
            </a:r>
            <a:r>
              <a:rPr lang="en-US" baseline="0" dirty="0"/>
              <a:t> </a:t>
            </a:r>
            <a:r>
              <a:rPr lang="en-US" dirty="0"/>
              <a:t>LHDs</a:t>
            </a:r>
          </a:p>
          <a:p>
            <a:pPr marL="628650" lvl="1" indent="-171450">
              <a:lnSpc>
                <a:spcPct val="100000"/>
              </a:lnSpc>
              <a:spcAft>
                <a:spcPts val="1200"/>
              </a:spcAft>
              <a:buFont typeface="Arial" panose="020B0604020202020204" pitchFamily="34" charset="0"/>
              <a:buChar char="•"/>
            </a:pPr>
            <a:r>
              <a:rPr lang="en-US" dirty="0"/>
              <a:t>Training is an</a:t>
            </a:r>
            <a:r>
              <a:rPr lang="en-US" baseline="0" dirty="0"/>
              <a:t> important issue for them and their organizations, but they struggle to get beyond that which is required and they look for small i</a:t>
            </a:r>
            <a:r>
              <a:rPr lang="en-US" dirty="0"/>
              <a:t>ncentives, such as CEUs, for staff to build capacity. </a:t>
            </a:r>
          </a:p>
          <a:p>
            <a:pPr marL="628650" lvl="1" indent="-171450">
              <a:lnSpc>
                <a:spcPct val="100000"/>
              </a:lnSpc>
              <a:spcAft>
                <a:spcPts val="1200"/>
              </a:spcAft>
              <a:buFont typeface="Arial" panose="020B0604020202020204" pitchFamily="34" charset="0"/>
              <a:buChar char="•"/>
            </a:pPr>
            <a:r>
              <a:rPr lang="en-US" dirty="0"/>
              <a:t>CEUs, therefore</a:t>
            </a:r>
            <a:r>
              <a:rPr lang="en-US" baseline="0" dirty="0"/>
              <a:t>, are likely important for </a:t>
            </a:r>
            <a:r>
              <a:rPr lang="en-US" dirty="0"/>
              <a:t>encouraging small LHD practice staff to make broad systems level training desirable.</a:t>
            </a:r>
          </a:p>
          <a:p>
            <a:pPr marL="628650" lvl="1" indent="-171450">
              <a:lnSpc>
                <a:spcPct val="100000"/>
              </a:lnSpc>
              <a:spcAft>
                <a:spcPts val="1200"/>
              </a:spcAft>
              <a:buFont typeface="Arial" panose="020B0604020202020204" pitchFamily="34" charset="0"/>
              <a:buChar char="•"/>
            </a:pPr>
            <a:r>
              <a:rPr lang="en-US" dirty="0"/>
              <a:t>…but this,</a:t>
            </a:r>
            <a:r>
              <a:rPr lang="en-US" baseline="0" dirty="0"/>
              <a:t> of course, pertains to those with licensure. </a:t>
            </a:r>
            <a:endParaRPr lang="en-US" dirty="0"/>
          </a:p>
          <a:p>
            <a:pPr>
              <a:lnSpc>
                <a:spcPct val="100000"/>
              </a:lnSpc>
              <a:spcAft>
                <a:spcPts val="1200"/>
              </a:spcAft>
              <a:buFont typeface="Wingdings" pitchFamily="2" charset="2"/>
              <a:buChar char="q"/>
            </a:pPr>
            <a:r>
              <a:rPr lang="en-US" dirty="0"/>
              <a:t> And if wanting</a:t>
            </a:r>
            <a:r>
              <a:rPr lang="en-US" baseline="0" dirty="0"/>
              <a:t> to build </a:t>
            </a:r>
            <a:r>
              <a:rPr lang="en-US" dirty="0"/>
              <a:t>Small LHD capacity, beyond technical or programmatic skills (such as for WIC or food safety</a:t>
            </a:r>
            <a:r>
              <a:rPr lang="en-US" baseline="0" dirty="0"/>
              <a:t> inspections), PH</a:t>
            </a:r>
            <a:r>
              <a:rPr lang="en-US" dirty="0"/>
              <a:t> staff will need to see the </a:t>
            </a:r>
            <a:r>
              <a:rPr lang="en-US" u="sng" dirty="0"/>
              <a:t>value</a:t>
            </a:r>
            <a:r>
              <a:rPr lang="en-US" dirty="0"/>
              <a:t> of the training to their daily work. </a:t>
            </a:r>
          </a:p>
          <a:p>
            <a:pPr marL="628650" lvl="1" indent="-171450">
              <a:lnSpc>
                <a:spcPct val="100000"/>
              </a:lnSpc>
              <a:spcAft>
                <a:spcPts val="1200"/>
              </a:spcAft>
              <a:buFont typeface="Arial" panose="020B0604020202020204" pitchFamily="34" charset="0"/>
              <a:buChar char="•"/>
            </a:pPr>
            <a:r>
              <a:rPr lang="en-US" dirty="0"/>
              <a:t>So,</a:t>
            </a:r>
            <a:r>
              <a:rPr lang="en-US" baseline="0" dirty="0"/>
              <a:t> this pertains to broader-level competencies related to PH 3.0 and systems- or pop-level thinking such as w/ regard to addressing health equity, persuasive communication, or systems-thinking</a:t>
            </a:r>
            <a:endParaRPr lang="en-US" dirty="0"/>
          </a:p>
          <a:p>
            <a:pPr>
              <a:lnSpc>
                <a:spcPct val="100000"/>
              </a:lnSpc>
              <a:spcAft>
                <a:spcPts val="1200"/>
              </a:spcAft>
              <a:buFont typeface="Wingdings" pitchFamily="2" charset="2"/>
              <a:buChar char="q"/>
            </a:pPr>
            <a:r>
              <a:rPr lang="en-US" dirty="0"/>
              <a:t> At the </a:t>
            </a:r>
            <a:r>
              <a:rPr lang="en-US" u="sng" dirty="0"/>
              <a:t>Leadership</a:t>
            </a:r>
            <a:r>
              <a:rPr lang="en-US" dirty="0"/>
              <a:t> level,</a:t>
            </a:r>
            <a:r>
              <a:rPr lang="en-US" baseline="0" dirty="0"/>
              <a:t> and like we have seen w/ PH WINS data for large and medium-sized LHDs, </a:t>
            </a:r>
            <a:r>
              <a:rPr lang="en-US" u="sng" dirty="0"/>
              <a:t>small</a:t>
            </a:r>
            <a:r>
              <a:rPr lang="en-US" dirty="0"/>
              <a:t> LHDs are similarly interested in the </a:t>
            </a:r>
            <a:r>
              <a:rPr lang="en-US" dirty="0" err="1"/>
              <a:t>mgmt</a:t>
            </a:r>
            <a:r>
              <a:rPr lang="en-US" dirty="0"/>
              <a:t>-level training. And for them it would help them balance their many multiple, competing demands and the numerous</a:t>
            </a:r>
            <a:r>
              <a:rPr lang="en-US" baseline="0" dirty="0"/>
              <a:t> ‘hats’ they wear</a:t>
            </a:r>
            <a:r>
              <a:rPr lang="en-US" dirty="0"/>
              <a:t>. </a:t>
            </a:r>
          </a:p>
          <a:p>
            <a:pPr lvl="1">
              <a:lnSpc>
                <a:spcPct val="100000"/>
              </a:lnSpc>
              <a:spcAft>
                <a:spcPts val="1200"/>
              </a:spcAft>
              <a:buFont typeface="Wingdings" pitchFamily="2" charset="2"/>
              <a:buChar char="q"/>
            </a:pPr>
            <a:r>
              <a:rPr lang="en-US" dirty="0"/>
              <a:t>We are working on ‘bite-sized’ mgmt. training…</a:t>
            </a:r>
          </a:p>
          <a:p>
            <a:pPr>
              <a:lnSpc>
                <a:spcPct val="100000"/>
              </a:lnSpc>
              <a:spcAft>
                <a:spcPts val="1200"/>
              </a:spcAft>
              <a:buFont typeface="Wingdings" pitchFamily="2" charset="2"/>
              <a:buChar char="q"/>
            </a:pPr>
            <a:r>
              <a:rPr lang="en-US" dirty="0"/>
              <a:t> Also, interestingly training in communication, trauma informed care, and ACES are training topic priority areas for small LHDs. </a:t>
            </a:r>
          </a:p>
          <a:p>
            <a:pPr marL="628650" lvl="1" indent="-171450">
              <a:lnSpc>
                <a:spcPct val="100000"/>
              </a:lnSpc>
              <a:spcAft>
                <a:spcPts val="1200"/>
              </a:spcAft>
              <a:buFont typeface="Arial" panose="020B0604020202020204" pitchFamily="34" charset="0"/>
              <a:buChar char="•"/>
            </a:pPr>
            <a:r>
              <a:rPr lang="en-US" dirty="0"/>
              <a:t>These could be training topics through which</a:t>
            </a:r>
            <a:r>
              <a:rPr lang="en-US" baseline="0" dirty="0"/>
              <a:t> to capitalize on their </a:t>
            </a:r>
            <a:r>
              <a:rPr lang="en-US" u="sng" baseline="0" dirty="0"/>
              <a:t>interests</a:t>
            </a:r>
            <a:r>
              <a:rPr lang="en-US" baseline="0" dirty="0"/>
              <a:t> and priorities, while </a:t>
            </a:r>
            <a:r>
              <a:rPr lang="en-US" u="sng" baseline="0" dirty="0"/>
              <a:t>also</a:t>
            </a:r>
            <a:r>
              <a:rPr lang="en-US" baseline="0" dirty="0"/>
              <a:t> embedding systems- or pop-level concepts and competencies. </a:t>
            </a:r>
            <a:endParaRPr lang="en-US" dirty="0"/>
          </a:p>
        </p:txBody>
      </p:sp>
      <p:sp>
        <p:nvSpPr>
          <p:cNvPr id="4" name="Slide Number Placeholder 3"/>
          <p:cNvSpPr>
            <a:spLocks noGrp="1"/>
          </p:cNvSpPr>
          <p:nvPr>
            <p:ph type="sldNum" sz="quarter" idx="5"/>
          </p:nvPr>
        </p:nvSpPr>
        <p:spPr/>
        <p:txBody>
          <a:bodyPr/>
          <a:lstStyle/>
          <a:p>
            <a:fld id="{72551D4F-B53C-4679-9A91-929C8093184C}" type="slidenum">
              <a:rPr lang="en-US" smtClean="0"/>
              <a:t>14</a:t>
            </a:fld>
            <a:endParaRPr lang="en-US"/>
          </a:p>
        </p:txBody>
      </p:sp>
    </p:spTree>
    <p:extLst>
      <p:ext uri="{BB962C8B-B14F-4D97-AF65-F5344CB8AC3E}">
        <p14:creationId xmlns:p14="http://schemas.microsoft.com/office/powerpoint/2010/main" val="1602635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specific topics and</a:t>
            </a:r>
            <a:r>
              <a:rPr lang="en-US" baseline="0" dirty="0"/>
              <a:t> training modalities that emerged from our findings;</a:t>
            </a:r>
          </a:p>
          <a:p>
            <a:r>
              <a:rPr lang="en-US" baseline="0" dirty="0"/>
              <a:t>Specific topic needs that fell most directly into the wheelhouse of those in Leadership or who might be emerging leaders, mostly included </a:t>
            </a:r>
            <a:r>
              <a:rPr lang="en-US" dirty="0"/>
              <a:t>Training in topics such as </a:t>
            </a:r>
          </a:p>
          <a:p>
            <a:pPr marL="171450" indent="-171450">
              <a:buFont typeface="Arial" panose="020B0604020202020204" pitchFamily="34" charset="0"/>
              <a:buChar char="•"/>
            </a:pPr>
            <a:r>
              <a:rPr lang="en-US" dirty="0"/>
              <a:t>General leadership development</a:t>
            </a:r>
          </a:p>
          <a:p>
            <a:pPr marL="171450" indent="-171450">
              <a:buFont typeface="Arial" panose="020B0604020202020204" pitchFamily="34" charset="0"/>
              <a:buChar char="•"/>
            </a:pPr>
            <a:r>
              <a:rPr lang="en-US" dirty="0"/>
              <a:t>succession planning, </a:t>
            </a:r>
          </a:p>
          <a:p>
            <a:pPr marL="171450" indent="-171450">
              <a:buFont typeface="Arial" panose="020B0604020202020204" pitchFamily="34" charset="0"/>
              <a:buChar char="•"/>
            </a:pPr>
            <a:r>
              <a:rPr lang="en-US" dirty="0"/>
              <a:t>management skills, </a:t>
            </a:r>
          </a:p>
          <a:p>
            <a:pPr marL="171450" indent="-171450">
              <a:buFont typeface="Arial" panose="020B0604020202020204" pitchFamily="34" charset="0"/>
              <a:buChar char="•"/>
            </a:pPr>
            <a:r>
              <a:rPr lang="en-US" dirty="0"/>
              <a:t>community engagement, </a:t>
            </a:r>
          </a:p>
          <a:p>
            <a:pPr marL="171450" indent="-171450">
              <a:buFont typeface="Arial" panose="020B0604020202020204" pitchFamily="34" charset="0"/>
              <a:buChar char="•"/>
            </a:pPr>
            <a:r>
              <a:rPr lang="en-US" dirty="0"/>
              <a:t>policy development, </a:t>
            </a:r>
          </a:p>
          <a:p>
            <a:pPr marL="171450" indent="-171450">
              <a:buFont typeface="Arial" panose="020B0604020202020204" pitchFamily="34" charset="0"/>
              <a:buChar char="•"/>
            </a:pPr>
            <a:r>
              <a:rPr lang="en-US" dirty="0"/>
              <a:t>using data for planning,</a:t>
            </a:r>
            <a:r>
              <a:rPr lang="en-US" baseline="0" dirty="0"/>
              <a:t> decision-making, communication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 terms of training DELIVERY modalities, it became apparent that… </a:t>
            </a:r>
            <a:endParaRPr lang="en-US" dirty="0"/>
          </a:p>
          <a:p>
            <a:pPr>
              <a:lnSpc>
                <a:spcPct val="100000"/>
              </a:lnSpc>
              <a:spcAft>
                <a:spcPts val="1200"/>
              </a:spcAft>
              <a:buFont typeface="Wingdings" pitchFamily="2" charset="2"/>
              <a:buChar char="q"/>
            </a:pPr>
            <a:r>
              <a:rPr lang="en-US" dirty="0"/>
              <a:t>For Online training to engage</a:t>
            </a:r>
            <a:r>
              <a:rPr lang="en-US" baseline="0" dirty="0"/>
              <a:t> these learners in small LHDs, it </a:t>
            </a:r>
            <a:r>
              <a:rPr lang="en-US" dirty="0"/>
              <a:t>needs to have a live component or opportunities for application.</a:t>
            </a:r>
          </a:p>
          <a:p>
            <a:pPr>
              <a:lnSpc>
                <a:spcPct val="100000"/>
              </a:lnSpc>
              <a:spcAft>
                <a:spcPts val="1200"/>
              </a:spcAft>
              <a:buFont typeface="Wingdings" pitchFamily="2" charset="2"/>
              <a:buChar char="q"/>
            </a:pPr>
            <a:r>
              <a:rPr lang="en-US" dirty="0"/>
              <a:t> For general skill development,</a:t>
            </a:r>
            <a:r>
              <a:rPr lang="en-US" baseline="0" dirty="0"/>
              <a:t> online learning </a:t>
            </a:r>
            <a:r>
              <a:rPr lang="en-US" dirty="0"/>
              <a:t>should be in mini, bit-sized segments, and could potentially</a:t>
            </a:r>
            <a:r>
              <a:rPr lang="en-US" baseline="0" dirty="0"/>
              <a:t> </a:t>
            </a:r>
            <a:r>
              <a:rPr lang="en-US" dirty="0"/>
              <a:t>focus on a cohort internal</a:t>
            </a:r>
            <a:r>
              <a:rPr lang="en-US" baseline="0" dirty="0"/>
              <a:t> to their agency</a:t>
            </a:r>
            <a:endParaRPr lang="en-US" dirty="0"/>
          </a:p>
          <a:p>
            <a:pPr>
              <a:lnSpc>
                <a:spcPct val="100000"/>
              </a:lnSpc>
              <a:spcAft>
                <a:spcPts val="1200"/>
              </a:spcAft>
              <a:buFont typeface="Wingdings" pitchFamily="2" charset="2"/>
              <a:buChar char="q"/>
            </a:pPr>
            <a:r>
              <a:rPr lang="en-US" dirty="0"/>
              <a:t> Any In-person training should have multiple offerings so all staff can attend, since small LHD staff</a:t>
            </a:r>
            <a:r>
              <a:rPr lang="en-US" baseline="0" dirty="0"/>
              <a:t> have to close their doors if more that a few people are in a training</a:t>
            </a:r>
            <a:r>
              <a:rPr lang="en-US" dirty="0"/>
              <a:t>.</a:t>
            </a:r>
          </a:p>
        </p:txBody>
      </p:sp>
      <p:sp>
        <p:nvSpPr>
          <p:cNvPr id="4" name="Slide Number Placeholder 3"/>
          <p:cNvSpPr>
            <a:spLocks noGrp="1"/>
          </p:cNvSpPr>
          <p:nvPr>
            <p:ph type="sldNum" sz="quarter" idx="5"/>
          </p:nvPr>
        </p:nvSpPr>
        <p:spPr/>
        <p:txBody>
          <a:bodyPr/>
          <a:lstStyle/>
          <a:p>
            <a:fld id="{72551D4F-B53C-4679-9A91-929C8093184C}" type="slidenum">
              <a:rPr lang="en-US" smtClean="0"/>
              <a:t>15</a:t>
            </a:fld>
            <a:endParaRPr lang="en-US"/>
          </a:p>
        </p:txBody>
      </p:sp>
    </p:spTree>
    <p:extLst>
      <p:ext uri="{BB962C8B-B14F-4D97-AF65-F5344CB8AC3E}">
        <p14:creationId xmlns:p14="http://schemas.microsoft.com/office/powerpoint/2010/main" val="41346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2551D4F-B53C-4679-9A91-929C8093184C}" type="slidenum">
              <a:rPr lang="en-US" smtClean="0"/>
              <a:t>16</a:t>
            </a:fld>
            <a:endParaRPr lang="en-US"/>
          </a:p>
        </p:txBody>
      </p:sp>
    </p:spTree>
    <p:extLst>
      <p:ext uri="{BB962C8B-B14F-4D97-AF65-F5344CB8AC3E}">
        <p14:creationId xmlns:p14="http://schemas.microsoft.com/office/powerpoint/2010/main" val="325659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0648B7C-D569-47BD-8E59-E452ABEAA540}" type="slidenum">
              <a:rPr lang="en-US" smtClean="0"/>
              <a:t>17</a:t>
            </a:fld>
            <a:endParaRPr lang="en-US"/>
          </a:p>
        </p:txBody>
      </p:sp>
    </p:spTree>
    <p:extLst>
      <p:ext uri="{BB962C8B-B14F-4D97-AF65-F5344CB8AC3E}">
        <p14:creationId xmlns:p14="http://schemas.microsoft.com/office/powerpoint/2010/main" val="2342495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6A593-277E-4EC0-B798-6AF7A8341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53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of you are familiar w/ the de Beaumont Foundations regular PH Workforce Interests and Needs Survey (PH WINS). </a:t>
            </a:r>
          </a:p>
          <a:p>
            <a:r>
              <a:rPr lang="en-US" baseline="0" dirty="0"/>
              <a:t>PH WINS is a great addition to building our knowledge base about the PH workforce, but it has limitations w/ regard to small jurisdictions. </a:t>
            </a:r>
            <a:endParaRPr lang="en-US" dirty="0"/>
          </a:p>
          <a:p>
            <a:r>
              <a:rPr lang="en-US" dirty="0"/>
              <a:t>The needs assessment we’ll talk about today was conducted as part of our NW PH</a:t>
            </a:r>
            <a:r>
              <a:rPr lang="en-US" baseline="0" dirty="0"/>
              <a:t> Training Center’s </a:t>
            </a:r>
            <a:r>
              <a:rPr lang="en-US" dirty="0"/>
              <a:t>annual assessment</a:t>
            </a:r>
            <a:r>
              <a:rPr lang="en-US" baseline="0" dirty="0"/>
              <a:t> of</a:t>
            </a:r>
            <a:r>
              <a:rPr lang="en-US" dirty="0"/>
              <a:t> the training needs of the states in Region 10. When we did this in late</a:t>
            </a:r>
            <a:r>
              <a:rPr lang="en-US" baseline="0" dirty="0"/>
              <a:t> </a:t>
            </a:r>
            <a:r>
              <a:rPr lang="en-US" dirty="0"/>
              <a:t>2019, we chose to focus on assessing the needs of </a:t>
            </a:r>
            <a:r>
              <a:rPr lang="en-US" u="sng" dirty="0"/>
              <a:t>small</a:t>
            </a:r>
            <a:r>
              <a:rPr lang="en-US" dirty="0"/>
              <a:t> LHDs for a few reasons. </a:t>
            </a:r>
          </a:p>
          <a:p>
            <a:pPr marL="228600" indent="-228600">
              <a:buAutoNum type="arabicParenR"/>
            </a:pPr>
            <a:r>
              <a:rPr lang="en-US" dirty="0"/>
              <a:t>The most recent PH Wins included a sampling of large and medium jurisdictions in Region 10. It was a quantitative survey that assessed individual level-level training needs.</a:t>
            </a:r>
          </a:p>
          <a:p>
            <a:pPr marL="228600" indent="-228600">
              <a:buAutoNum type="arabicParenR"/>
            </a:pPr>
            <a:r>
              <a:rPr lang="en-US" dirty="0"/>
              <a:t>But</a:t>
            </a:r>
            <a:r>
              <a:rPr lang="en-US" baseline="0" dirty="0"/>
              <a:t> </a:t>
            </a:r>
            <a:r>
              <a:rPr lang="en-US" dirty="0"/>
              <a:t>PH WINS does not include small jurisdictions in their sample at all. (They’re hard to reach.) </a:t>
            </a:r>
          </a:p>
          <a:p>
            <a:pPr marL="228600" indent="-228600">
              <a:buAutoNum type="arabicParenR"/>
            </a:pPr>
            <a:r>
              <a:rPr lang="en-US" dirty="0"/>
              <a:t>NWCPHP was interested in adding to the individual-level data of PHWINS, by learning about organizational priorities and needs. Also, we wanted to expand our assessment to </a:t>
            </a:r>
            <a:r>
              <a:rPr lang="en-US" u="sng" dirty="0"/>
              <a:t>all</a:t>
            </a:r>
            <a:r>
              <a:rPr lang="en-US" dirty="0"/>
              <a:t> of our LHDs since much of our NW Region (AK, ID, OR, WA) is made up of small LHDs. Also,</a:t>
            </a:r>
            <a:r>
              <a:rPr lang="en-US" sz="1200" dirty="0"/>
              <a:t> </a:t>
            </a:r>
            <a:r>
              <a:rPr lang="en-US" dirty="0"/>
              <a:t>we had never </a:t>
            </a:r>
            <a:r>
              <a:rPr lang="en-US" u="sng" dirty="0"/>
              <a:t>talked</a:t>
            </a:r>
            <a:r>
              <a:rPr lang="en-US" dirty="0"/>
              <a:t> to our small LHD partners in a systematic way to learn what their training priorities and needs are. …so we lacked </a:t>
            </a:r>
            <a:r>
              <a:rPr lang="en-US" sz="1200" dirty="0"/>
              <a:t>broad</a:t>
            </a:r>
            <a:r>
              <a:rPr lang="en-US" sz="1200" baseline="0" dirty="0"/>
              <a:t> objective</a:t>
            </a:r>
            <a:r>
              <a:rPr lang="en-US" sz="1200" dirty="0"/>
              <a:t> knowledge about these LHDs</a:t>
            </a:r>
          </a:p>
          <a:p>
            <a:pPr marL="228600" indent="-228600">
              <a:buAutoNum type="arabicParenR"/>
            </a:pPr>
            <a:endParaRPr lang="en-US" sz="1200" dirty="0"/>
          </a:p>
          <a:p>
            <a:pPr marL="0" indent="0">
              <a:buNone/>
            </a:pPr>
            <a:r>
              <a:rPr lang="en-US" sz="1200" dirty="0"/>
              <a:t>Also,</a:t>
            </a:r>
            <a:r>
              <a:rPr lang="en-US" sz="1200" baseline="0" dirty="0"/>
              <a:t> nationally we know that rural LHDs are different, than their urban counterparts in many ways (e.g. population needs, services, resources, staffing) and that not enough is known about how to support them most effectively.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We were eager to contribute to our understanding in our region &amp; nationally of </a:t>
            </a:r>
            <a:r>
              <a:rPr lang="en-US" dirty="0"/>
              <a:t>what is unique about small LHDs and how to meet their needs</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72551D4F-B53C-4679-9A91-929C8093184C}" type="slidenum">
              <a:rPr lang="en-US" smtClean="0"/>
              <a:t>2</a:t>
            </a:fld>
            <a:endParaRPr lang="en-US"/>
          </a:p>
        </p:txBody>
      </p:sp>
    </p:spTree>
    <p:extLst>
      <p:ext uri="{BB962C8B-B14F-4D97-AF65-F5344CB8AC3E}">
        <p14:creationId xmlns:p14="http://schemas.microsoft.com/office/powerpoint/2010/main" val="1105395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In Nov &amp; Dec of 2019, staff from the NWCPHP conducted 30-minute interviews with the director/administrator of small LHDs throughout</a:t>
            </a:r>
            <a:r>
              <a:rPr lang="en-US" baseline="0" dirty="0"/>
              <a:t> our 4-state region</a:t>
            </a:r>
            <a:r>
              <a:rPr lang="en-US" dirty="0"/>
              <a:t>.</a:t>
            </a:r>
          </a:p>
          <a:p>
            <a:pPr defTabSz="881390">
              <a:defRPr/>
            </a:pPr>
            <a:endParaRPr lang="en-US" dirty="0"/>
          </a:p>
          <a:p>
            <a:pPr defTabSz="881390">
              <a:defRPr/>
            </a:pPr>
            <a:r>
              <a:rPr lang="en-US" dirty="0"/>
              <a:t>Small jurisdictions were defined, based on the PHWINS criteria as jurisdictions that have fewer than 25 FTE and serve pops. fewer than 25,000 people</a:t>
            </a:r>
            <a:r>
              <a:rPr lang="en-US" b="1" dirty="0"/>
              <a:t>. In cases where only one criterion was met, small classification was based on the # of FTEs</a:t>
            </a:r>
            <a:r>
              <a:rPr lang="en-US" dirty="0"/>
              <a:t>. </a:t>
            </a:r>
          </a:p>
          <a:p>
            <a:pPr defTabSz="881390">
              <a:defRPr/>
            </a:pPr>
            <a:endParaRPr lang="en-US" dirty="0"/>
          </a:p>
          <a:p>
            <a:pPr marL="0" marR="0" lvl="0" indent="0" algn="l" defTabSz="881390" rtl="0" eaLnBrk="1" fontAlgn="auto" latinLnBrk="0" hangingPunct="1">
              <a:lnSpc>
                <a:spcPct val="100000"/>
              </a:lnSpc>
              <a:spcBef>
                <a:spcPts val="0"/>
              </a:spcBef>
              <a:spcAft>
                <a:spcPts val="0"/>
              </a:spcAft>
              <a:buClrTx/>
              <a:buSzTx/>
              <a:buFontTx/>
              <a:buNone/>
              <a:tabLst/>
              <a:defRPr/>
            </a:pPr>
            <a:r>
              <a:rPr lang="en-US" dirty="0"/>
              <a:t>27 LHDs in Region 10 fell within this criteria based on the most recent pop &amp; staff size data we had. All of the jurisdictions in ID were classified as medium due to their regional PH structure.</a:t>
            </a:r>
          </a:p>
          <a:p>
            <a:pPr marL="0" marR="0" lvl="0" indent="0" algn="l" defTabSz="881390" rtl="0" eaLnBrk="1" fontAlgn="auto" latinLnBrk="0" hangingPunct="1">
              <a:lnSpc>
                <a:spcPct val="100000"/>
              </a:lnSpc>
              <a:spcBef>
                <a:spcPts val="0"/>
              </a:spcBef>
              <a:spcAft>
                <a:spcPts val="0"/>
              </a:spcAft>
              <a:buClrTx/>
              <a:buSzTx/>
              <a:buFontTx/>
              <a:buNone/>
              <a:tabLst/>
              <a:defRPr/>
            </a:pPr>
            <a:r>
              <a:rPr lang="en-US" dirty="0"/>
              <a:t>* So unfortunately we didn’t speak with our partners in ID, but they were represented in </a:t>
            </a:r>
            <a:r>
              <a:rPr lang="en-US" dirty="0" err="1"/>
              <a:t>PHWins</a:t>
            </a:r>
            <a:r>
              <a:rPr lang="en-US" dirty="0"/>
              <a:t>.</a:t>
            </a:r>
          </a:p>
          <a:p>
            <a:pPr defTabSz="881390">
              <a:defRPr/>
            </a:pPr>
            <a:endParaRPr lang="en-US" dirty="0"/>
          </a:p>
          <a:p>
            <a:pPr defTabSz="881390">
              <a:defRPr/>
            </a:pPr>
            <a:r>
              <a:rPr lang="en-US" dirty="0"/>
              <a:t>In the</a:t>
            </a:r>
            <a:r>
              <a:rPr lang="en-US" baseline="0" dirty="0"/>
              <a:t> end, w</a:t>
            </a:r>
            <a:r>
              <a:rPr lang="en-US" dirty="0"/>
              <a:t>e, therefore, conducted 20 interviews among 21 LHDs in AK (2), OR (9), and WA (10).  And, otherwise, had a very positive response to our interview request and our overall response rate was 78% of the 27 small LHDs. </a:t>
            </a:r>
          </a:p>
          <a:p>
            <a:pPr defTabSz="881390">
              <a:defRPr/>
            </a:pPr>
            <a:endParaRPr lang="en-US" dirty="0"/>
          </a:p>
          <a:p>
            <a:pPr defTabSz="881390">
              <a:defRPr/>
            </a:pPr>
            <a:r>
              <a:rPr lang="en-US" dirty="0"/>
              <a:t>Those</a:t>
            </a:r>
            <a:r>
              <a:rPr lang="en-US" baseline="0" dirty="0"/>
              <a:t> </a:t>
            </a:r>
            <a:r>
              <a:rPr lang="en-US" dirty="0"/>
              <a:t>Interviewed described themselves as being in</a:t>
            </a:r>
            <a:r>
              <a:rPr lang="en-US" baseline="0" dirty="0"/>
              <a:t> the position of</a:t>
            </a:r>
            <a:r>
              <a:rPr lang="en-US" dirty="0"/>
              <a:t>: </a:t>
            </a:r>
          </a:p>
          <a:p>
            <a:pPr marL="171450" indent="-171450" defTabSz="881390">
              <a:buFont typeface="Arial" panose="020B0604020202020204" pitchFamily="34" charset="0"/>
              <a:buChar char="•"/>
              <a:defRPr/>
            </a:pPr>
            <a:r>
              <a:rPr lang="en-US" dirty="0"/>
              <a:t>Administrator, </a:t>
            </a:r>
          </a:p>
          <a:p>
            <a:pPr marL="171450" indent="-171450" defTabSz="881390">
              <a:buFont typeface="Arial" panose="020B0604020202020204" pitchFamily="34" charset="0"/>
              <a:buChar char="•"/>
              <a:defRPr/>
            </a:pPr>
            <a:r>
              <a:rPr lang="en-US" dirty="0"/>
              <a:t>Director, </a:t>
            </a:r>
          </a:p>
          <a:p>
            <a:pPr marL="171450" indent="-171450" defTabSz="881390">
              <a:buFont typeface="Arial" panose="020B0604020202020204" pitchFamily="34" charset="0"/>
              <a:buChar char="•"/>
              <a:defRPr/>
            </a:pPr>
            <a:r>
              <a:rPr lang="en-US" dirty="0"/>
              <a:t>PH Nursing Manager/coordinator, and </a:t>
            </a:r>
          </a:p>
          <a:p>
            <a:pPr marL="171450" indent="-171450" defTabSz="881390">
              <a:buFont typeface="Arial" panose="020B0604020202020204" pitchFamily="34" charset="0"/>
              <a:buChar char="•"/>
              <a:defRPr/>
            </a:pPr>
            <a:r>
              <a:rPr lang="en-US" dirty="0"/>
              <a:t>other.</a:t>
            </a:r>
          </a:p>
          <a:p>
            <a:pPr marL="0" marR="0" lvl="0" indent="0" algn="l" defTabSz="881390" rtl="0" eaLnBrk="1" fontAlgn="auto" latinLnBrk="0" hangingPunct="1">
              <a:lnSpc>
                <a:spcPct val="100000"/>
              </a:lnSpc>
              <a:spcBef>
                <a:spcPts val="0"/>
              </a:spcBef>
              <a:spcAft>
                <a:spcPts val="0"/>
              </a:spcAft>
              <a:buClrTx/>
              <a:buSzTx/>
              <a:buFontTx/>
              <a:buNone/>
              <a:tabLst/>
              <a:defRPr/>
            </a:pPr>
            <a:r>
              <a:rPr lang="en-US" dirty="0"/>
              <a:t>“</a:t>
            </a:r>
            <a:r>
              <a:rPr lang="en-US" b="1" dirty="0"/>
              <a:t>Other</a:t>
            </a:r>
            <a:r>
              <a:rPr lang="en-US" dirty="0"/>
              <a:t>” included 1 PHN clinical consultant and 1 PH educator</a:t>
            </a:r>
          </a:p>
          <a:p>
            <a:pPr defTabSz="881390">
              <a:defRPr/>
            </a:pPr>
            <a:r>
              <a:rPr lang="en-US" dirty="0"/>
              <a:t>The vast</a:t>
            </a:r>
            <a:r>
              <a:rPr lang="en-US" baseline="0" dirty="0"/>
              <a:t> majority, as shown here, self-identified as “administrators” or agency “directors” </a:t>
            </a:r>
            <a:endParaRPr lang="en-US" dirty="0"/>
          </a:p>
        </p:txBody>
      </p:sp>
      <p:sp>
        <p:nvSpPr>
          <p:cNvPr id="4" name="Slide Number Placeholder 3"/>
          <p:cNvSpPr>
            <a:spLocks noGrp="1"/>
          </p:cNvSpPr>
          <p:nvPr>
            <p:ph type="sldNum" sz="quarter" idx="10"/>
          </p:nvPr>
        </p:nvSpPr>
        <p:spPr/>
        <p:txBody>
          <a:bodyPr/>
          <a:lstStyle/>
          <a:p>
            <a:pPr>
              <a:defRPr/>
            </a:pPr>
            <a:fld id="{5A3B6375-B7E4-4783-ADF8-F116D57A39F3}" type="slidenum">
              <a:rPr lang="en-US" smtClean="0"/>
              <a:pPr>
                <a:defRPr/>
              </a:pPr>
              <a:t>3</a:t>
            </a:fld>
            <a:endParaRPr lang="en-US"/>
          </a:p>
        </p:txBody>
      </p:sp>
    </p:spTree>
    <p:extLst>
      <p:ext uri="{BB962C8B-B14F-4D97-AF65-F5344CB8AC3E}">
        <p14:creationId xmlns:p14="http://schemas.microsoft.com/office/powerpoint/2010/main" val="8758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These maps of WA, OR, and AK (&amp; </a:t>
            </a:r>
            <a:r>
              <a:rPr lang="en-US" baseline="0" dirty="0"/>
              <a:t>an unnaturally small AK!), were the small agencies we interviewed (in </a:t>
            </a:r>
            <a:r>
              <a:rPr lang="en-US" b="1" baseline="0" dirty="0"/>
              <a:t>blue</a:t>
            </a:r>
            <a:r>
              <a:rPr lang="en-US" baseline="0" dirty="0"/>
              <a:t>.)</a:t>
            </a:r>
          </a:p>
          <a:p>
            <a:pPr defTabSz="881390">
              <a:defRPr/>
            </a:pPr>
            <a:r>
              <a:rPr lang="en-US" b="1" baseline="0" dirty="0"/>
              <a:t>Orange/yellow</a:t>
            </a:r>
            <a:r>
              <a:rPr lang="en-US" baseline="0" dirty="0"/>
              <a:t> depicts jurisdictions that qualified, but that weren’t interviewed.</a:t>
            </a:r>
          </a:p>
          <a:p>
            <a:pPr defTabSz="881390">
              <a:defRPr/>
            </a:pPr>
            <a:r>
              <a:rPr lang="en-US" b="1" baseline="0" dirty="0"/>
              <a:t>No color counties </a:t>
            </a:r>
            <a:r>
              <a:rPr lang="en-US" baseline="0" dirty="0"/>
              <a:t>here means they didn’t fit our ‘small LHD’ criteria.</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2551D4F-B53C-4679-9A91-929C8093184C}" type="slidenum">
              <a:rPr lang="en-US" smtClean="0"/>
              <a:t>4</a:t>
            </a:fld>
            <a:endParaRPr lang="en-US"/>
          </a:p>
        </p:txBody>
      </p:sp>
    </p:spTree>
    <p:extLst>
      <p:ext uri="{BB962C8B-B14F-4D97-AF65-F5344CB8AC3E}">
        <p14:creationId xmlns:p14="http://schemas.microsoft.com/office/powerpoint/2010/main" val="96271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questions we developed and used</a:t>
            </a:r>
            <a:r>
              <a:rPr lang="en-US" baseline="0" dirty="0"/>
              <a:t> for our interview were fashioned to assess these various attributes of workforce development in the small LHD: </a:t>
            </a:r>
            <a:endParaRPr lang="en-US" dirty="0"/>
          </a:p>
          <a:p>
            <a:pPr lvl="0">
              <a:lnSpc>
                <a:spcPct val="100000"/>
              </a:lnSpc>
              <a:spcBef>
                <a:spcPts val="0"/>
              </a:spcBef>
              <a:spcAft>
                <a:spcPts val="1800"/>
              </a:spcAft>
              <a:buFont typeface="Wingdings" pitchFamily="2" charset="2"/>
              <a:buChar char="q"/>
            </a:pPr>
            <a:r>
              <a:rPr lang="en-US" dirty="0"/>
              <a:t>Leadership background (of</a:t>
            </a:r>
            <a:r>
              <a:rPr lang="en-US" baseline="0" dirty="0"/>
              <a:t> the respondent)</a:t>
            </a:r>
            <a:endParaRPr lang="en-US" dirty="0"/>
          </a:p>
          <a:p>
            <a:pPr marL="0" marR="0" lvl="0" indent="0" algn="l" defTabSz="914400" rtl="0" eaLnBrk="1" fontAlgn="auto" latinLnBrk="0" hangingPunct="1">
              <a:lnSpc>
                <a:spcPct val="100000"/>
              </a:lnSpc>
              <a:spcBef>
                <a:spcPts val="0"/>
              </a:spcBef>
              <a:spcAft>
                <a:spcPts val="1800"/>
              </a:spcAft>
              <a:buClrTx/>
              <a:buSzTx/>
              <a:buFont typeface="Wingdings" pitchFamily="2" charset="2"/>
              <a:buChar char="q"/>
              <a:tabLst/>
              <a:defRPr/>
            </a:pPr>
            <a:r>
              <a:rPr lang="en-US" dirty="0"/>
              <a:t> Approach to workforce development (in</a:t>
            </a:r>
            <a:r>
              <a:rPr lang="en-US" baseline="0" dirty="0"/>
              <a:t> that agency and h</a:t>
            </a:r>
            <a:r>
              <a:rPr lang="en-US" dirty="0"/>
              <a:t>ow agency-</a:t>
            </a:r>
            <a:r>
              <a:rPr lang="en-US" baseline="0" dirty="0"/>
              <a:t> and individual-worker</a:t>
            </a:r>
            <a:r>
              <a:rPr lang="en-US" dirty="0"/>
              <a:t> training decisions are made)</a:t>
            </a:r>
          </a:p>
          <a:p>
            <a:pPr marL="0" marR="0" lvl="0" indent="0" algn="l" defTabSz="914400" rtl="0" eaLnBrk="1" fontAlgn="auto" latinLnBrk="0" hangingPunct="1">
              <a:lnSpc>
                <a:spcPct val="100000"/>
              </a:lnSpc>
              <a:spcBef>
                <a:spcPts val="0"/>
              </a:spcBef>
              <a:spcAft>
                <a:spcPts val="1800"/>
              </a:spcAft>
              <a:buClrTx/>
              <a:buSzTx/>
              <a:buFont typeface="Wingdings" pitchFamily="2" charset="2"/>
              <a:buChar char="q"/>
              <a:tabLst/>
              <a:defRPr/>
            </a:pPr>
            <a:r>
              <a:rPr lang="en-US" dirty="0"/>
              <a:t>What are</a:t>
            </a:r>
            <a:r>
              <a:rPr lang="en-US" baseline="0" dirty="0"/>
              <a:t> their agency’s </a:t>
            </a:r>
            <a:r>
              <a:rPr lang="en-US" dirty="0"/>
              <a:t>Organizational training priorities and training needs</a:t>
            </a:r>
          </a:p>
          <a:p>
            <a:pPr>
              <a:lnSpc>
                <a:spcPct val="100000"/>
              </a:lnSpc>
              <a:spcBef>
                <a:spcPts val="0"/>
              </a:spcBef>
              <a:spcAft>
                <a:spcPts val="1800"/>
              </a:spcAft>
              <a:buFont typeface="Wingdings" pitchFamily="2" charset="2"/>
              <a:buChar char="q"/>
            </a:pPr>
            <a:r>
              <a:rPr lang="en-US" dirty="0"/>
              <a:t> How they finding trainings when they</a:t>
            </a:r>
            <a:r>
              <a:rPr lang="en-US" baseline="0" dirty="0"/>
              <a:t> need them</a:t>
            </a:r>
            <a:endParaRPr lang="en-US" dirty="0"/>
          </a:p>
          <a:p>
            <a:pPr>
              <a:lnSpc>
                <a:spcPct val="100000"/>
              </a:lnSpc>
              <a:spcBef>
                <a:spcPts val="0"/>
              </a:spcBef>
              <a:spcAft>
                <a:spcPts val="1800"/>
              </a:spcAft>
              <a:buFont typeface="Wingdings" pitchFamily="2" charset="2"/>
              <a:buChar char="q"/>
            </a:pPr>
            <a:r>
              <a:rPr lang="en-US" dirty="0"/>
              <a:t> what are their Challenges to workforce development</a:t>
            </a:r>
          </a:p>
          <a:p>
            <a:pPr>
              <a:lnSpc>
                <a:spcPct val="100000"/>
              </a:lnSpc>
              <a:spcBef>
                <a:spcPts val="0"/>
              </a:spcBef>
              <a:spcAft>
                <a:spcPts val="1800"/>
              </a:spcAft>
              <a:buFont typeface="Wingdings" pitchFamily="2" charset="2"/>
              <a:buChar char="q"/>
            </a:pPr>
            <a:r>
              <a:rPr lang="en-US" dirty="0"/>
              <a:t> what do they perceive is the best way to train their staff</a:t>
            </a:r>
          </a:p>
          <a:p>
            <a:pPr>
              <a:lnSpc>
                <a:spcPct val="100000"/>
              </a:lnSpc>
              <a:spcBef>
                <a:spcPts val="0"/>
              </a:spcBef>
              <a:spcAft>
                <a:spcPts val="1800"/>
              </a:spcAft>
              <a:buFont typeface="Wingdings" pitchFamily="2" charset="2"/>
              <a:buChar char="q"/>
            </a:pPr>
            <a:endParaRPr lang="en-US" dirty="0"/>
          </a:p>
          <a:p>
            <a:pPr>
              <a:lnSpc>
                <a:spcPct val="100000"/>
              </a:lnSpc>
              <a:spcBef>
                <a:spcPts val="0"/>
              </a:spcBef>
              <a:spcAft>
                <a:spcPts val="1800"/>
              </a:spcAft>
              <a:buFont typeface="Wingdings" pitchFamily="2" charset="2"/>
              <a:buNone/>
            </a:pPr>
            <a:r>
              <a:rPr lang="en-US" dirty="0"/>
              <a:t>…and for our own</a:t>
            </a:r>
            <a:r>
              <a:rPr lang="en-US" baseline="0" dirty="0"/>
              <a:t> guidance, we asked:</a:t>
            </a:r>
            <a:endParaRPr lang="en-US" dirty="0"/>
          </a:p>
          <a:p>
            <a:pPr>
              <a:lnSpc>
                <a:spcPct val="100000"/>
              </a:lnSpc>
              <a:spcBef>
                <a:spcPts val="0"/>
              </a:spcBef>
              <a:spcAft>
                <a:spcPts val="1800"/>
              </a:spcAft>
              <a:buFont typeface="Wingdings" pitchFamily="2" charset="2"/>
              <a:buChar char="q"/>
            </a:pPr>
            <a:r>
              <a:rPr lang="en-US" dirty="0"/>
              <a:t> How NWCHP could</a:t>
            </a:r>
            <a:r>
              <a:rPr lang="en-US" baseline="0" dirty="0"/>
              <a:t> </a:t>
            </a:r>
            <a:r>
              <a:rPr lang="en-US" dirty="0"/>
              <a:t>support their workforce development</a:t>
            </a:r>
          </a:p>
          <a:p>
            <a:endParaRPr lang="en-US" dirty="0"/>
          </a:p>
        </p:txBody>
      </p:sp>
      <p:sp>
        <p:nvSpPr>
          <p:cNvPr id="4" name="Slide Number Placeholder 3"/>
          <p:cNvSpPr>
            <a:spLocks noGrp="1"/>
          </p:cNvSpPr>
          <p:nvPr>
            <p:ph type="sldNum" sz="quarter" idx="10"/>
          </p:nvPr>
        </p:nvSpPr>
        <p:spPr/>
        <p:txBody>
          <a:bodyPr/>
          <a:lstStyle/>
          <a:p>
            <a:fld id="{72551D4F-B53C-4679-9A91-929C8093184C}" type="slidenum">
              <a:rPr lang="en-US" smtClean="0"/>
              <a:t>5</a:t>
            </a:fld>
            <a:endParaRPr lang="en-US"/>
          </a:p>
        </p:txBody>
      </p:sp>
    </p:spTree>
    <p:extLst>
      <p:ext uri="{BB962C8B-B14F-4D97-AF65-F5344CB8AC3E}">
        <p14:creationId xmlns:p14="http://schemas.microsoft.com/office/powerpoint/2010/main" val="219662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Many small LHD directors &amp; leaders wear multiple hats &amp; have multiple roles, such as</a:t>
            </a:r>
          </a:p>
          <a:p>
            <a:pPr marL="628650" lvl="1" indent="-342900">
              <a:spcAft>
                <a:spcPts val="600"/>
              </a:spcAft>
              <a:buFont typeface="Arial" panose="020B0604020202020204" pitchFamily="34" charset="0"/>
              <a:buChar char="•"/>
            </a:pPr>
            <a:r>
              <a:rPr lang="en-US" dirty="0">
                <a:solidFill>
                  <a:schemeClr val="tx2">
                    <a:lumMod val="60000"/>
                    <a:lumOff val="40000"/>
                  </a:schemeClr>
                </a:solidFill>
              </a:rPr>
              <a:t>Director/Administrator of 2 neighboring jurisdictions (</a:t>
            </a:r>
            <a:r>
              <a:rPr lang="en-US" dirty="0"/>
              <a:t>for efficiency and budget purposes)</a:t>
            </a:r>
            <a:endParaRPr lang="en-US" dirty="0">
              <a:solidFill>
                <a:schemeClr val="tx2">
                  <a:lumMod val="60000"/>
                  <a:lumOff val="40000"/>
                </a:schemeClr>
              </a:solidFill>
            </a:endParaRPr>
          </a:p>
          <a:p>
            <a:pPr marL="628650" lvl="1" indent="-342900">
              <a:spcAft>
                <a:spcPts val="600"/>
              </a:spcAft>
              <a:buFont typeface="Arial" panose="020B0604020202020204" pitchFamily="34" charset="0"/>
              <a:buChar char="•"/>
            </a:pPr>
            <a:r>
              <a:rPr lang="en-US" dirty="0">
                <a:solidFill>
                  <a:schemeClr val="tx2">
                    <a:lumMod val="60000"/>
                    <a:lumOff val="40000"/>
                  </a:schemeClr>
                </a:solidFill>
              </a:rPr>
              <a:t>Director and PH coordinator or RN</a:t>
            </a:r>
          </a:p>
          <a:p>
            <a:pPr marL="628650" lvl="1" indent="-342900">
              <a:buFont typeface="Arial" panose="020B0604020202020204" pitchFamily="34" charset="0"/>
              <a:buChar char="•"/>
            </a:pPr>
            <a:r>
              <a:rPr lang="en-US" dirty="0">
                <a:solidFill>
                  <a:schemeClr val="tx2">
                    <a:lumMod val="60000"/>
                    <a:lumOff val="40000"/>
                  </a:schemeClr>
                </a:solidFill>
              </a:rPr>
              <a:t>They do all of the management of the PH office and serve as back-up staff or fill in for vacant positions when needed</a:t>
            </a:r>
          </a:p>
          <a:p>
            <a:pPr marL="285750" lvl="1" indent="0">
              <a:buFont typeface="Arial" panose="020B0604020202020204" pitchFamily="34" charset="0"/>
              <a:buNone/>
            </a:pPr>
            <a:endParaRPr lang="en-US" dirty="0">
              <a:solidFill>
                <a:schemeClr val="tx2">
                  <a:lumMod val="60000"/>
                  <a:lumOff val="40000"/>
                </a:schemeClr>
              </a:solidFill>
            </a:endParaRPr>
          </a:p>
          <a:p>
            <a:pPr marL="285750" lvl="1" indent="0">
              <a:buFont typeface="Arial" panose="020B0604020202020204" pitchFamily="34" charset="0"/>
              <a:buNone/>
            </a:pPr>
            <a:r>
              <a:rPr lang="en-US" dirty="0">
                <a:solidFill>
                  <a:schemeClr val="tx2">
                    <a:lumMod val="60000"/>
                    <a:lumOff val="40000"/>
                  </a:schemeClr>
                </a:solidFill>
              </a:rPr>
              <a:t>Among</a:t>
            </a:r>
            <a:r>
              <a:rPr lang="en-US" baseline="0" dirty="0">
                <a:solidFill>
                  <a:schemeClr val="tx2">
                    <a:lumMod val="60000"/>
                    <a:lumOff val="40000"/>
                  </a:schemeClr>
                </a:solidFill>
              </a:rPr>
              <a:t> those we interviewed, some did all of the </a:t>
            </a:r>
            <a:r>
              <a:rPr lang="en-US" dirty="0">
                <a:solidFill>
                  <a:schemeClr val="tx2">
                    <a:lumMod val="60000"/>
                    <a:lumOff val="40000"/>
                  </a:schemeClr>
                </a:solidFill>
              </a:rPr>
              <a:t>budgeting, programs management, HR activity,</a:t>
            </a:r>
            <a:r>
              <a:rPr lang="en-US" baseline="0" dirty="0">
                <a:solidFill>
                  <a:schemeClr val="tx2">
                    <a:lumMod val="60000"/>
                    <a:lumOff val="40000"/>
                  </a:schemeClr>
                </a:solidFill>
              </a:rPr>
              <a:t> and </a:t>
            </a:r>
            <a:r>
              <a:rPr lang="en-US" dirty="0">
                <a:solidFill>
                  <a:schemeClr val="tx2">
                    <a:lumMod val="60000"/>
                    <a:lumOff val="40000"/>
                  </a:schemeClr>
                </a:solidFill>
              </a:rPr>
              <a:t>hiring</a:t>
            </a:r>
          </a:p>
          <a:p>
            <a:pPr marL="285750" lvl="1" indent="0">
              <a:buFont typeface="Arial" panose="020B0604020202020204" pitchFamily="34" charset="0"/>
              <a:buNone/>
            </a:pPr>
            <a:endParaRPr lang="en-US" dirty="0">
              <a:solidFill>
                <a:schemeClr val="tx2">
                  <a:lumMod val="60000"/>
                  <a:lumOff val="40000"/>
                </a:schemeClr>
              </a:solidFill>
            </a:endParaRPr>
          </a:p>
          <a:p>
            <a:pPr marL="0" marR="0" lvl="0" indent="0" algn="l" defTabSz="914400" rtl="0" eaLnBrk="1" fontAlgn="auto" latinLnBrk="0" hangingPunct="1">
              <a:spcBef>
                <a:spcPts val="0"/>
              </a:spcBef>
              <a:spcAft>
                <a:spcPts val="600"/>
              </a:spcAft>
              <a:buClrTx/>
              <a:buSzTx/>
              <a:buFontTx/>
              <a:buNone/>
              <a:tabLst/>
              <a:defRPr/>
            </a:pPr>
            <a:r>
              <a:rPr lang="en-US" dirty="0"/>
              <a:t>Many of the directors, administrators, and coordinators have expertise in other areas. Such as being the</a:t>
            </a:r>
            <a:r>
              <a:rPr lang="en-US" baseline="0" dirty="0"/>
              <a:t> director AND </a:t>
            </a:r>
            <a:r>
              <a:rPr lang="en-US" dirty="0"/>
              <a:t>:</a:t>
            </a:r>
          </a:p>
          <a:p>
            <a:pPr marL="628650" lvl="1" indent="-342900">
              <a:spcAft>
                <a:spcPts val="600"/>
              </a:spcAft>
              <a:buFont typeface="Arial" panose="020B0604020202020204" pitchFamily="34" charset="0"/>
              <a:buChar char="•"/>
            </a:pPr>
            <a:r>
              <a:rPr lang="en-US" dirty="0">
                <a:solidFill>
                  <a:schemeClr val="tx2">
                    <a:lumMod val="60000"/>
                    <a:lumOff val="40000"/>
                  </a:schemeClr>
                </a:solidFill>
              </a:rPr>
              <a:t>RN</a:t>
            </a:r>
          </a:p>
          <a:p>
            <a:pPr marL="628650" lvl="1" indent="-342900">
              <a:spcAft>
                <a:spcPts val="600"/>
              </a:spcAft>
              <a:buFont typeface="Arial" panose="020B0604020202020204" pitchFamily="34" charset="0"/>
              <a:buChar char="•"/>
            </a:pPr>
            <a:r>
              <a:rPr lang="en-US" dirty="0"/>
              <a:t>Environmental health</a:t>
            </a:r>
          </a:p>
          <a:p>
            <a:pPr marL="285750" marR="0" lvl="1" indent="0" algn="l" defTabSz="914400" rtl="0" eaLnBrk="1" fontAlgn="auto" latinLnBrk="0" hangingPunct="1">
              <a:spcBef>
                <a:spcPts val="0"/>
              </a:spcBef>
              <a:spcAft>
                <a:spcPts val="600"/>
              </a:spcAft>
              <a:buClrTx/>
              <a:buSzTx/>
              <a:buFont typeface="Arial" panose="020B0604020202020204" pitchFamily="34" charset="0"/>
              <a:buNone/>
              <a:tabLst/>
              <a:defRPr/>
            </a:pPr>
            <a:r>
              <a:rPr lang="en-US" dirty="0"/>
              <a:t>In</a:t>
            </a:r>
            <a:r>
              <a:rPr lang="en-US" baseline="0" dirty="0"/>
              <a:t> </a:t>
            </a:r>
            <a:r>
              <a:rPr lang="en-US" b="1" dirty="0"/>
              <a:t>very small LHDs, </a:t>
            </a:r>
            <a:r>
              <a:rPr lang="en-US" b="0" dirty="0"/>
              <a:t>(that is, jurisdictions </a:t>
            </a:r>
            <a:r>
              <a:rPr lang="en-US" dirty="0"/>
              <a:t>with fewer than 13,000 population)</a:t>
            </a:r>
            <a:r>
              <a:rPr lang="en-US" b="1" dirty="0"/>
              <a:t> </a:t>
            </a:r>
            <a:r>
              <a:rPr lang="en-US" b="0" dirty="0"/>
              <a:t>some described</a:t>
            </a:r>
            <a:r>
              <a:rPr lang="en-US" b="0" baseline="0" dirty="0"/>
              <a:t> themselves as also:</a:t>
            </a:r>
          </a:p>
          <a:p>
            <a:pPr marL="628650" lvl="1" indent="-342900">
              <a:spcAft>
                <a:spcPts val="600"/>
              </a:spcAft>
              <a:buFont typeface="Arial" panose="020B0604020202020204" pitchFamily="34" charset="0"/>
              <a:buChar char="•"/>
            </a:pPr>
            <a:r>
              <a:rPr lang="en-US" dirty="0">
                <a:solidFill>
                  <a:schemeClr val="tx2">
                    <a:lumMod val="60000"/>
                    <a:lumOff val="40000"/>
                  </a:schemeClr>
                </a:solidFill>
              </a:rPr>
              <a:t>County judge</a:t>
            </a:r>
          </a:p>
          <a:p>
            <a:pPr marL="628650" lvl="1" indent="-342900">
              <a:spcAft>
                <a:spcPts val="600"/>
              </a:spcAft>
              <a:buFont typeface="Arial" panose="020B0604020202020204" pitchFamily="34" charset="0"/>
              <a:buChar char="•"/>
            </a:pPr>
            <a:r>
              <a:rPr lang="en-US" dirty="0">
                <a:solidFill>
                  <a:schemeClr val="tx2">
                    <a:lumMod val="60000"/>
                    <a:lumOff val="40000"/>
                  </a:schemeClr>
                </a:solidFill>
              </a:rPr>
              <a:t>Behavioral health specialist</a:t>
            </a:r>
          </a:p>
          <a:p>
            <a:pPr marL="628650" lvl="1" indent="-342900">
              <a:spcAft>
                <a:spcPts val="600"/>
              </a:spcAft>
              <a:buFont typeface="Arial" panose="020B0604020202020204" pitchFamily="34" charset="0"/>
              <a:buChar char="•"/>
            </a:pPr>
            <a:r>
              <a:rPr lang="en-US" dirty="0">
                <a:solidFill>
                  <a:schemeClr val="tx2">
                    <a:lumMod val="60000"/>
                    <a:lumOff val="40000"/>
                  </a:schemeClr>
                </a:solidFill>
              </a:rPr>
              <a:t>Nurse manager</a:t>
            </a:r>
            <a:r>
              <a:rPr lang="en-US" dirty="0"/>
              <a:t>/supervisor </a:t>
            </a:r>
          </a:p>
          <a:p>
            <a:pPr marL="285750" lvl="1" indent="0">
              <a:spcAft>
                <a:spcPts val="600"/>
              </a:spcAft>
              <a:buFont typeface="Arial" panose="020B0604020202020204" pitchFamily="34" charset="0"/>
              <a:buNone/>
            </a:pPr>
            <a:r>
              <a:rPr lang="en-US" dirty="0"/>
              <a:t>In AK, they</a:t>
            </a:r>
            <a:r>
              <a:rPr lang="en-US" baseline="0" dirty="0"/>
              <a:t> were </a:t>
            </a:r>
            <a:r>
              <a:rPr lang="en-US" dirty="0"/>
              <a:t>all PH nurses.</a:t>
            </a:r>
          </a:p>
          <a:p>
            <a:pPr marL="0" marR="0" lvl="0" indent="-171450" algn="l" defTabSz="914400" rtl="0" eaLnBrk="1" fontAlgn="auto" latinLnBrk="0" hangingPunct="1">
              <a:spcBef>
                <a:spcPts val="0"/>
              </a:spcBef>
              <a:spcAft>
                <a:spcPts val="600"/>
              </a:spcAft>
              <a:buClrTx/>
              <a:buSzTx/>
              <a:buFont typeface="Arial" panose="020B0604020202020204" pitchFamily="34" charset="0"/>
              <a:buNone/>
              <a:tabLst/>
              <a:defRPr/>
            </a:pPr>
            <a:r>
              <a:rPr lang="en-US" dirty="0"/>
              <a:t>Further, high turnover was reported in many small LHDs, with some directors and administrators in their leadership position for less than 2 years, or in the position on an interim basis. In a few counties the entire leadership team (2-3 people) were new.</a:t>
            </a:r>
          </a:p>
          <a:p>
            <a:r>
              <a:rPr lang="en-US" dirty="0"/>
              <a:t>Among the even</a:t>
            </a:r>
            <a:r>
              <a:rPr lang="en-US" baseline="0" dirty="0"/>
              <a:t> </a:t>
            </a:r>
            <a:r>
              <a:rPr lang="en-US" dirty="0"/>
              <a:t>smaller jurisdictions, those with smaller pops (under 13,000), it seemed more likely to have leaders who wore more than 1 hat or had expertise/experience in areas </a:t>
            </a:r>
            <a:r>
              <a:rPr lang="en-US" i="1" dirty="0"/>
              <a:t>other</a:t>
            </a:r>
            <a:r>
              <a:rPr lang="en-US" dirty="0"/>
              <a:t> than PH.</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2551D4F-B53C-4679-9A91-929C8093184C}" type="slidenum">
              <a:rPr lang="en-US" smtClean="0"/>
              <a:t>6</a:t>
            </a:fld>
            <a:endParaRPr lang="en-US"/>
          </a:p>
        </p:txBody>
      </p:sp>
    </p:spTree>
    <p:extLst>
      <p:ext uri="{BB962C8B-B14F-4D97-AF65-F5344CB8AC3E}">
        <p14:creationId xmlns:p14="http://schemas.microsoft.com/office/powerpoint/2010/main" val="270871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Few LHDs had a standard or consistent approach to </a:t>
            </a:r>
            <a:r>
              <a:rPr lang="en-US" dirty="0" err="1"/>
              <a:t>Wkf</a:t>
            </a:r>
            <a:r>
              <a:rPr lang="en-US" dirty="0"/>
              <a:t> development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primary drivers for taking or encouraging training were for </a:t>
            </a:r>
          </a:p>
          <a:p>
            <a:pPr marL="628650" lvl="1" indent="-171450">
              <a:buFont typeface="Arial" panose="020B0604020202020204" pitchFamily="34" charset="0"/>
              <a:buChar char="•"/>
            </a:pPr>
            <a:r>
              <a:rPr lang="en-US" dirty="0"/>
              <a:t>maintaining staff licensure, </a:t>
            </a:r>
          </a:p>
          <a:p>
            <a:pPr marL="628650" lvl="1" indent="-171450">
              <a:buFont typeface="Arial" panose="020B0604020202020204" pitchFamily="34" charset="0"/>
              <a:buChar char="•"/>
            </a:pPr>
            <a:r>
              <a:rPr lang="en-US" dirty="0"/>
              <a:t>followed by all of the annual programmatic training requirements for programs such as WIC or EH.</a:t>
            </a:r>
          </a:p>
          <a:p>
            <a:pPr marL="171450" indent="-171450">
              <a:buFont typeface="Arial" panose="020B0604020202020204" pitchFamily="34" charset="0"/>
              <a:buChar char="•"/>
            </a:pPr>
            <a:r>
              <a:rPr lang="en-US" dirty="0"/>
              <a:t>Training topic areas that staff were </a:t>
            </a:r>
            <a:r>
              <a:rPr lang="en-US" u="sng" dirty="0"/>
              <a:t>interested</a:t>
            </a:r>
            <a:r>
              <a:rPr lang="en-US" dirty="0"/>
              <a:t> in were the primary drivers of training </a:t>
            </a:r>
            <a:r>
              <a:rPr lang="en-US" u="sng" dirty="0"/>
              <a:t>choice</a:t>
            </a:r>
            <a:r>
              <a:rPr lang="en-US" dirty="0"/>
              <a:t>. </a:t>
            </a:r>
          </a:p>
          <a:p>
            <a:pPr marL="171450" indent="-171450">
              <a:buFont typeface="Arial" panose="020B0604020202020204" pitchFamily="34" charset="0"/>
              <a:buChar char="•"/>
            </a:pPr>
            <a:r>
              <a:rPr lang="en-US" dirty="0"/>
              <a:t>Small LHDs have a difficult time attracting and maintaining staff, so they also described using training as a means of staff retention</a:t>
            </a:r>
            <a:r>
              <a:rPr lang="en-US" baseline="0" dirty="0"/>
              <a:t> in helping them </a:t>
            </a:r>
            <a:r>
              <a:rPr lang="en-US" dirty="0"/>
              <a:t>to pursue their own areas of professional growth.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required training that is associated</a:t>
            </a:r>
            <a:r>
              <a:rPr lang="en-US" baseline="0" dirty="0"/>
              <a:t> with OR</a:t>
            </a:r>
            <a:r>
              <a:rPr lang="en-US" dirty="0"/>
              <a:t>’s PH Modernization process was mentioned frequently by LHDs in OR as a driver for training. </a:t>
            </a:r>
          </a:p>
          <a:p>
            <a:pPr marL="628650" lvl="1" indent="-171450">
              <a:buFont typeface="Arial" panose="020B0604020202020204" pitchFamily="34" charset="0"/>
              <a:buChar char="•"/>
            </a:pPr>
            <a:r>
              <a:rPr lang="en-US" dirty="0"/>
              <a:t>Health equity as an example</a:t>
            </a:r>
          </a:p>
          <a:p>
            <a:endParaRPr lang="en-US" dirty="0"/>
          </a:p>
          <a:p>
            <a:r>
              <a:rPr lang="en-US" dirty="0"/>
              <a:t>Finally, county HR training requirements were often cited as a training priority of the LHDs.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theme throughout this list of motivators is the word “Required.”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were so many annually </a:t>
            </a:r>
            <a:r>
              <a:rPr lang="en-US" u="sng" dirty="0"/>
              <a:t>required</a:t>
            </a:r>
            <a:r>
              <a:rPr lang="en-US" dirty="0"/>
              <a:t> trainings, that respondents</a:t>
            </a:r>
            <a:r>
              <a:rPr lang="en-US" baseline="0" dirty="0"/>
              <a:t> described </a:t>
            </a:r>
            <a:r>
              <a:rPr lang="en-US" dirty="0"/>
              <a:t>there being little time left for organizational or individual </a:t>
            </a:r>
            <a:r>
              <a:rPr lang="en-US" u="sng" dirty="0"/>
              <a:t>desired</a:t>
            </a:r>
            <a:r>
              <a:rPr lang="en-US" dirty="0"/>
              <a:t> training, ….although many LHDs said their staff still had </a:t>
            </a:r>
            <a:r>
              <a:rPr lang="en-US" u="sng" dirty="0"/>
              <a:t>some</a:t>
            </a:r>
            <a:r>
              <a:rPr lang="en-US" dirty="0"/>
              <a:t> room for desired trainings.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a:p>
            <a:r>
              <a:rPr lang="en-US" dirty="0"/>
              <a:t>Of note</a:t>
            </a:r>
            <a:r>
              <a:rPr lang="en-US" baseline="0" dirty="0"/>
              <a:t> is also what was NOT an apparent driver: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Accreditation</a:t>
            </a:r>
            <a:r>
              <a:rPr lang="en-US" sz="1200" baseline="0" dirty="0"/>
              <a:t> was one of those.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4 LHDs did </a:t>
            </a:r>
            <a:r>
              <a:rPr lang="en-US" u="sng" dirty="0"/>
              <a:t>mention</a:t>
            </a:r>
            <a:r>
              <a:rPr lang="en-US" dirty="0"/>
              <a:t> accreditation (but not as a training driver). 2 of these respondents described accreditation</a:t>
            </a:r>
            <a:r>
              <a:rPr lang="en-US" baseline="0" dirty="0"/>
              <a:t> </a:t>
            </a:r>
            <a:r>
              <a:rPr lang="en-US" dirty="0"/>
              <a:t>unfavorably</a:t>
            </a:r>
            <a:r>
              <a:rPr lang="en-US" baseline="0" dirty="0"/>
              <a:t>, describing accreditation requirements as not a fit </a:t>
            </a:r>
            <a:r>
              <a:rPr lang="en-US" dirty="0"/>
              <a:t>for small LHDs.</a:t>
            </a:r>
          </a:p>
          <a:p>
            <a:endParaRPr lang="en-US" dirty="0"/>
          </a:p>
          <a:p>
            <a:r>
              <a:rPr lang="en-US" dirty="0"/>
              <a:t>These couple of quotes here really highlight the training focused on licensure.</a:t>
            </a:r>
          </a:p>
        </p:txBody>
      </p:sp>
      <p:sp>
        <p:nvSpPr>
          <p:cNvPr id="4" name="Slide Number Placeholder 3"/>
          <p:cNvSpPr>
            <a:spLocks noGrp="1"/>
          </p:cNvSpPr>
          <p:nvPr>
            <p:ph type="sldNum" sz="quarter" idx="10"/>
          </p:nvPr>
        </p:nvSpPr>
        <p:spPr/>
        <p:txBody>
          <a:bodyPr/>
          <a:lstStyle/>
          <a:p>
            <a:fld id="{72551D4F-B53C-4679-9A91-929C8093184C}" type="slidenum">
              <a:rPr lang="en-US" smtClean="0"/>
              <a:t>7</a:t>
            </a:fld>
            <a:endParaRPr lang="en-US"/>
          </a:p>
        </p:txBody>
      </p:sp>
    </p:spTree>
    <p:extLst>
      <p:ext uri="{BB962C8B-B14F-4D97-AF65-F5344CB8AC3E}">
        <p14:creationId xmlns:p14="http://schemas.microsoft.com/office/powerpoint/2010/main" val="281841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asked about organizational training priorities, they fell into these 4</a:t>
            </a:r>
            <a:r>
              <a:rPr lang="en-US" baseline="0" dirty="0"/>
              <a:t> themes of:</a:t>
            </a:r>
          </a:p>
          <a:p>
            <a:pPr marL="228600" lvl="0" indent="-228600">
              <a:buFont typeface="+mj-lt"/>
              <a:buAutoNum type="arabicPeriod"/>
            </a:pPr>
            <a:r>
              <a:rPr lang="en-US" baseline="0" dirty="0"/>
              <a:t>PH Operations and Infrastructure</a:t>
            </a:r>
          </a:p>
          <a:p>
            <a:pPr marL="228600" lvl="0" indent="-228600">
              <a:buFont typeface="+mj-lt"/>
              <a:buAutoNum type="arabicPeriod"/>
            </a:pPr>
            <a:r>
              <a:rPr lang="en-US" baseline="0" dirty="0"/>
              <a:t>Programmatic priorities</a:t>
            </a:r>
          </a:p>
          <a:p>
            <a:pPr marL="228600" lvl="0" indent="-228600">
              <a:buFont typeface="+mj-lt"/>
              <a:buAutoNum type="arabicPeriod"/>
            </a:pPr>
            <a:r>
              <a:rPr lang="en-US" baseline="0" dirty="0"/>
              <a:t>Building Competencies</a:t>
            </a:r>
          </a:p>
          <a:p>
            <a:pPr marL="228600" lvl="0" indent="-228600">
              <a:buFont typeface="+mj-lt"/>
              <a:buAutoNum type="arabicPeriod"/>
            </a:pPr>
            <a:r>
              <a:rPr lang="en-US" baseline="0" dirty="0"/>
              <a:t>Health Equity and the Social Determinants of Health (but that’s on the next slide)</a:t>
            </a:r>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baseline="0" dirty="0"/>
              <a:t>PH </a:t>
            </a:r>
            <a:r>
              <a:rPr lang="en-US" b="1" baseline="0" dirty="0"/>
              <a:t>Operations and Infrastructure</a:t>
            </a:r>
            <a:r>
              <a:rPr lang="en-US" baseline="0" dirty="0"/>
              <a:t>, it was really these 3 areas that people described as priorities for which training was desired, required, or sought:</a:t>
            </a:r>
          </a:p>
          <a:p>
            <a:pPr marL="171450" lvl="0" indent="-171450">
              <a:buFont typeface="Arial" panose="020B0604020202020204" pitchFamily="34" charset="0"/>
              <a:buChar char="•"/>
            </a:pPr>
            <a:r>
              <a:rPr lang="en-US" dirty="0"/>
              <a:t>PH Modernization (and this was specific to OR)</a:t>
            </a:r>
          </a:p>
          <a:p>
            <a:pPr marL="171450" lvl="0" indent="-171450">
              <a:buFont typeface="Arial" panose="020B0604020202020204" pitchFamily="34" charset="0"/>
              <a:buChar char="•"/>
            </a:pPr>
            <a:r>
              <a:rPr lang="en-US" dirty="0"/>
              <a:t>Collaboration with regional resources</a:t>
            </a:r>
          </a:p>
          <a:p>
            <a:pPr marL="628650" lvl="1" indent="-171450">
              <a:buFont typeface="Arial" panose="020B0604020202020204" pitchFamily="34" charset="0"/>
              <a:buChar char="•"/>
            </a:pPr>
            <a:r>
              <a:rPr lang="en-US" dirty="0"/>
              <a:t>(Hood River: “learning about regional  resources and intimately understanding what other agencies provide and how we work together with them”)</a:t>
            </a:r>
          </a:p>
          <a:p>
            <a:pPr marL="171450" indent="-171450">
              <a:buFont typeface="Arial" panose="020B0604020202020204" pitchFamily="34" charset="0"/>
              <a:buChar char="•"/>
            </a:pPr>
            <a:r>
              <a:rPr lang="en-US" dirty="0"/>
              <a:t>Trauma informed care</a:t>
            </a:r>
            <a:r>
              <a:rPr lang="en-US" baseline="0" dirty="0"/>
              <a:t> was also a need as agencies described wanting to or needing to build this into their programs more effectively,</a:t>
            </a:r>
            <a:r>
              <a:rPr lang="en-US" dirty="0"/>
              <a:t> and some have already gotten started with trainings in this area.</a:t>
            </a:r>
          </a:p>
          <a:p>
            <a:pPr marL="0" indent="0">
              <a:buNone/>
            </a:pPr>
            <a:r>
              <a:rPr lang="en-US" b="1" dirty="0"/>
              <a:t>In terms</a:t>
            </a:r>
            <a:r>
              <a:rPr lang="en-US" b="1" baseline="0" dirty="0"/>
              <a:t> of </a:t>
            </a:r>
            <a:r>
              <a:rPr lang="en-US" b="1" dirty="0"/>
              <a:t>Programmatic priorities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Internal programmatic cross-training was being held up as a need. In small LHDs, practitioners have many roles and often see the same clients in several programs.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But agencies described wanting their practitioners to be able to serve the broader pop.</a:t>
            </a:r>
          </a:p>
          <a:p>
            <a:pPr marL="171450" lvl="0" indent="-171450">
              <a:buFont typeface="Arial" panose="020B0604020202020204" pitchFamily="34" charset="0"/>
              <a:buChar char="•"/>
            </a:pPr>
            <a:r>
              <a:rPr lang="en-US" dirty="0"/>
              <a:t>Emergency preparedness (And</a:t>
            </a:r>
            <a:r>
              <a:rPr lang="en-US" baseline="0" dirty="0"/>
              <a:t> note that these interviews were conduct </a:t>
            </a:r>
            <a:r>
              <a:rPr lang="en-US" u="sng" baseline="0" dirty="0"/>
              <a:t>before</a:t>
            </a:r>
            <a:r>
              <a:rPr lang="en-US" baseline="0" dirty="0"/>
              <a:t> this pandemic</a:t>
            </a:r>
            <a:r>
              <a:rPr lang="en-US" dirty="0"/>
              <a:t>).  This is usually in relation to annual trainings or required trainings.</a:t>
            </a:r>
          </a:p>
          <a:p>
            <a:pPr marL="628650" lvl="1" indent="-171450">
              <a:buFont typeface="Arial" panose="020B0604020202020204" pitchFamily="34" charset="0"/>
              <a:buChar char="•"/>
            </a:pPr>
            <a:r>
              <a:rPr lang="en-US" dirty="0"/>
              <a:t>National Indecent Management System (NIMS)</a:t>
            </a:r>
          </a:p>
          <a:p>
            <a:pPr marL="628650" lvl="1" indent="-171450">
              <a:buFont typeface="Arial" panose="020B0604020202020204" pitchFamily="34" charset="0"/>
              <a:buChar char="•"/>
            </a:pPr>
            <a:r>
              <a:rPr lang="en-US" dirty="0"/>
              <a:t>Incident Command System (ICS)</a:t>
            </a:r>
          </a:p>
          <a:p>
            <a:pPr marL="171450" lvl="0" indent="-171450">
              <a:buFont typeface="Arial" panose="020B0604020202020204" pitchFamily="34" charset="0"/>
              <a:buChar char="•"/>
            </a:pPr>
            <a:r>
              <a:rPr lang="en-US" dirty="0"/>
              <a:t>Substance abuse and MH were also big and,</a:t>
            </a:r>
            <a:r>
              <a:rPr lang="en-US" baseline="0" dirty="0"/>
              <a:t> of course, this is relevant to the opioid crisis</a:t>
            </a:r>
          </a:p>
          <a:p>
            <a:pPr marL="0" lvl="0" indent="0">
              <a:buFont typeface="Arial" panose="020B0604020202020204" pitchFamily="34" charset="0"/>
              <a:buNone/>
            </a:pPr>
            <a:endParaRPr lang="en-US" sz="800" b="1" dirty="0"/>
          </a:p>
          <a:p>
            <a:pPr marL="0" indent="0">
              <a:buNone/>
            </a:pPr>
            <a:r>
              <a:rPr lang="en-US" b="1" dirty="0"/>
              <a:t>In terms</a:t>
            </a:r>
            <a:r>
              <a:rPr lang="en-US" b="1" baseline="0" dirty="0"/>
              <a:t> of </a:t>
            </a:r>
            <a:r>
              <a:rPr lang="en-US" b="1" dirty="0"/>
              <a:t>Data, communication, </a:t>
            </a:r>
            <a:r>
              <a:rPr lang="en-US" dirty="0"/>
              <a:t>Respondents described</a:t>
            </a:r>
            <a:r>
              <a:rPr lang="en-US" baseline="0" dirty="0"/>
              <a:t> making a priority for training in their organizations around: </a:t>
            </a:r>
            <a:endParaRPr lang="en-US" dirty="0"/>
          </a:p>
          <a:p>
            <a:pPr marL="171450" indent="-171450">
              <a:buFont typeface="Arial" panose="020B0604020202020204" pitchFamily="34" charset="0"/>
              <a:buChar char="•"/>
            </a:pPr>
            <a:r>
              <a:rPr lang="en-US" dirty="0"/>
              <a:t>Media involvement and 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Relevancy of data (to use data for communicating with the public to provide them with information and build their PH presence in the community)</a:t>
            </a:r>
          </a:p>
          <a:p>
            <a:pPr marL="171450" indent="-171450">
              <a:buFont typeface="Arial" panose="020B0604020202020204" pitchFamily="34" charset="0"/>
              <a:buChar char="•"/>
            </a:pPr>
            <a:r>
              <a:rPr lang="en-US" dirty="0"/>
              <a:t>Presenting data to leadership</a:t>
            </a:r>
          </a:p>
          <a:p>
            <a:pPr marL="171450" lvl="0" indent="-171450">
              <a:buFont typeface="Arial" panose="020B0604020202020204" pitchFamily="34" charset="0"/>
              <a:buChar char="•"/>
              <a:defRPr/>
            </a:pPr>
            <a:r>
              <a:rPr lang="en-US" dirty="0"/>
              <a:t>Data-driven decision making (such as for budgetary purposes)</a:t>
            </a:r>
          </a:p>
        </p:txBody>
      </p:sp>
      <p:sp>
        <p:nvSpPr>
          <p:cNvPr id="4" name="Slide Number Placeholder 3"/>
          <p:cNvSpPr>
            <a:spLocks noGrp="1"/>
          </p:cNvSpPr>
          <p:nvPr>
            <p:ph type="sldNum" sz="quarter" idx="10"/>
          </p:nvPr>
        </p:nvSpPr>
        <p:spPr/>
        <p:txBody>
          <a:bodyPr/>
          <a:lstStyle/>
          <a:p>
            <a:fld id="{72551D4F-B53C-4679-9A91-929C8093184C}" type="slidenum">
              <a:rPr lang="en-US" smtClean="0"/>
              <a:t>8</a:t>
            </a:fld>
            <a:endParaRPr lang="en-US"/>
          </a:p>
        </p:txBody>
      </p:sp>
    </p:spTree>
    <p:extLst>
      <p:ext uri="{BB962C8B-B14F-4D97-AF65-F5344CB8AC3E}">
        <p14:creationId xmlns:p14="http://schemas.microsoft.com/office/powerpoint/2010/main" val="120779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Health Equity and the Social Determinants of Health was another big priority for Organizational Training</a:t>
            </a:r>
          </a:p>
          <a:p>
            <a:pPr>
              <a:buFont typeface="Arial" panose="020B0604020202020204" pitchFamily="34" charset="0"/>
              <a:buNone/>
            </a:pPr>
            <a:r>
              <a:rPr lang="en-US" baseline="0" dirty="0"/>
              <a:t>This can in the form of things like, what they referred to as training in:</a:t>
            </a:r>
          </a:p>
          <a:p>
            <a:pPr>
              <a:buFont typeface="Arial" panose="020B0604020202020204" pitchFamily="34" charset="0"/>
              <a:buChar char="•"/>
            </a:pPr>
            <a:r>
              <a:rPr lang="en-US" dirty="0"/>
              <a:t>Implicit biases</a:t>
            </a:r>
          </a:p>
          <a:p>
            <a:pPr>
              <a:buFont typeface="Arial" panose="020B0604020202020204" pitchFamily="34" charset="0"/>
              <a:buChar char="•"/>
            </a:pPr>
            <a:r>
              <a:rPr lang="en-US" dirty="0"/>
              <a:t>Using plain language</a:t>
            </a:r>
          </a:p>
          <a:p>
            <a:pPr>
              <a:buFont typeface="Arial" panose="020B0604020202020204" pitchFamily="34" charset="0"/>
              <a:buChar char="•"/>
            </a:pPr>
            <a:r>
              <a:rPr lang="en-US" dirty="0"/>
              <a:t>Adverse Child Experiences (ACEs)</a:t>
            </a:r>
          </a:p>
          <a:p>
            <a:pPr>
              <a:buFont typeface="Arial" panose="020B0604020202020204" pitchFamily="34" charset="0"/>
              <a:buChar char="•"/>
            </a:pPr>
            <a:r>
              <a:rPr lang="en-US" dirty="0"/>
              <a:t>Cultural competency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some they really welcomed this focus</a:t>
            </a:r>
            <a:r>
              <a:rPr lang="en-US" baseline="0" dirty="0"/>
              <a:t> on helping staff understand health equity (particularly in OR where such training is going on across the state). One respondent said (in the lower quote on this slide):</a:t>
            </a:r>
            <a:r>
              <a:rPr lang="en-US" i="0" baseline="0" dirty="0"/>
              <a:t> </a:t>
            </a:r>
            <a:r>
              <a:rPr lang="en-US" i="0" dirty="0">
                <a:solidFill>
                  <a:schemeClr val="tx1"/>
                </a:solidFill>
              </a:rPr>
              <a:t>“In OR, we're looking at PH Modernization. And so that is a big training. We're looking at </a:t>
            </a:r>
            <a:r>
              <a:rPr lang="en-US" b="1" i="0" dirty="0">
                <a:solidFill>
                  <a:schemeClr val="tx1"/>
                </a:solidFill>
              </a:rPr>
              <a:t>health equity</a:t>
            </a:r>
            <a:r>
              <a:rPr lang="en-US" i="0" dirty="0">
                <a:solidFill>
                  <a:schemeClr val="tx1"/>
                </a:solidFill>
              </a:rPr>
              <a:t>, [which is a] huge training piece for our staff. And all the pieces that go with that—you know, implicit bias—and that's an ongoing training piece. And our staff is very into it. They absolutely love it.”</a:t>
            </a:r>
          </a:p>
          <a:p>
            <a:endParaRPr lang="en-US" dirty="0"/>
          </a:p>
          <a:p>
            <a:r>
              <a:rPr lang="en-US" dirty="0"/>
              <a:t>But, not everyone has bought into the idea regarding training needed around</a:t>
            </a:r>
            <a:r>
              <a:rPr lang="en-US" baseline="0" dirty="0"/>
              <a:t> </a:t>
            </a:r>
            <a:r>
              <a:rPr lang="en-US" dirty="0"/>
              <a:t>health equity. </a:t>
            </a:r>
          </a:p>
          <a:p>
            <a:pPr marL="171450" indent="-171450">
              <a:buFont typeface="Arial" panose="020B0604020202020204" pitchFamily="34" charset="0"/>
              <a:buChar char="•"/>
            </a:pPr>
            <a:r>
              <a:rPr lang="en-US" dirty="0"/>
              <a:t>Where </a:t>
            </a:r>
            <a:r>
              <a:rPr lang="en-US" baseline="0" dirty="0"/>
              <a:t>it is required in OR, as part of their PH Modernization work, one respondent said (upper quote): </a:t>
            </a:r>
            <a:r>
              <a:rPr lang="en-US" dirty="0"/>
              <a:t>“Yeah, so actually we push back on some of those trainings. Because a number of things I have issues with... It seems to me like everything with this equity conversation it’s just on half the pop, so we are just not going that direction.”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LHDs don’t know what their staff need overall and are waiting on the results of assessments or strategic plans</a:t>
            </a:r>
          </a:p>
          <a:p>
            <a:endParaRPr lang="en-US" dirty="0"/>
          </a:p>
        </p:txBody>
      </p:sp>
      <p:sp>
        <p:nvSpPr>
          <p:cNvPr id="4" name="Slide Number Placeholder 3"/>
          <p:cNvSpPr>
            <a:spLocks noGrp="1"/>
          </p:cNvSpPr>
          <p:nvPr>
            <p:ph type="sldNum" sz="quarter" idx="10"/>
          </p:nvPr>
        </p:nvSpPr>
        <p:spPr/>
        <p:txBody>
          <a:bodyPr/>
          <a:lstStyle/>
          <a:p>
            <a:fld id="{72551D4F-B53C-4679-9A91-929C8093184C}" type="slidenum">
              <a:rPr lang="en-US" smtClean="0"/>
              <a:t>9</a:t>
            </a:fld>
            <a:endParaRPr lang="en-US"/>
          </a:p>
        </p:txBody>
      </p:sp>
    </p:spTree>
    <p:extLst>
      <p:ext uri="{BB962C8B-B14F-4D97-AF65-F5344CB8AC3E}">
        <p14:creationId xmlns:p14="http://schemas.microsoft.com/office/powerpoint/2010/main" val="1799843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l">
              <a:defRPr sz="5400">
                <a:solidFill>
                  <a:schemeClr val="accent3"/>
                </a:solidFill>
              </a:defRPr>
            </a:lvl1pPr>
          </a:lstStyle>
          <a:p>
            <a:endParaRPr lang="en-US" dirty="0"/>
          </a:p>
        </p:txBody>
      </p:sp>
      <p:sp>
        <p:nvSpPr>
          <p:cNvPr id="3" name="Subtitle 2"/>
          <p:cNvSpPr>
            <a:spLocks noGrp="1"/>
          </p:cNvSpPr>
          <p:nvPr>
            <p:ph type="subTitle" idx="1"/>
          </p:nvPr>
        </p:nvSpPr>
        <p:spPr>
          <a:xfrm>
            <a:off x="1524000" y="3714816"/>
            <a:ext cx="9144000" cy="1542984"/>
          </a:xfrm>
        </p:spPr>
        <p:txBody>
          <a:bodyPr/>
          <a:lstStyle>
            <a:lvl1pPr marL="0" indent="0" algn="l">
              <a:buNone/>
              <a:defRPr sz="2400">
                <a:solidFill>
                  <a:schemeClr val="accent2"/>
                </a:solidFill>
                <a:latin typeface="Uni Sans Regular"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0" name="Freeform 19"/>
          <p:cNvSpPr/>
          <p:nvPr userDrawn="1"/>
        </p:nvSpPr>
        <p:spPr>
          <a:xfrm>
            <a:off x="0" y="6019137"/>
            <a:ext cx="12192000" cy="838863"/>
          </a:xfrm>
          <a:custGeom>
            <a:avLst/>
            <a:gdLst>
              <a:gd name="connsiteX0" fmla="*/ 9093361 w 12192000"/>
              <a:gd name="connsiteY0" fmla="*/ 0 h 838863"/>
              <a:gd name="connsiteX1" fmla="*/ 12192000 w 12192000"/>
              <a:gd name="connsiteY1" fmla="*/ 0 h 838863"/>
              <a:gd name="connsiteX2" fmla="*/ 12192000 w 12192000"/>
              <a:gd name="connsiteY2" fmla="*/ 838863 h 838863"/>
              <a:gd name="connsiteX3" fmla="*/ 0 w 12192000"/>
              <a:gd name="connsiteY3" fmla="*/ 838863 h 838863"/>
              <a:gd name="connsiteX4" fmla="*/ 0 w 12192000"/>
              <a:gd name="connsiteY4" fmla="*/ 582987 h 838863"/>
              <a:gd name="connsiteX5" fmla="*/ 8943528 w 12192000"/>
              <a:gd name="connsiteY5" fmla="*/ 582987 h 83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838863">
                <a:moveTo>
                  <a:pt x="9093361" y="0"/>
                </a:moveTo>
                <a:lnTo>
                  <a:pt x="12192000" y="0"/>
                </a:lnTo>
                <a:lnTo>
                  <a:pt x="12192000" y="838863"/>
                </a:lnTo>
                <a:lnTo>
                  <a:pt x="0" y="838863"/>
                </a:lnTo>
                <a:lnTo>
                  <a:pt x="0" y="582987"/>
                </a:lnTo>
                <a:lnTo>
                  <a:pt x="8943528" y="5829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1039" y="6223990"/>
            <a:ext cx="2647966" cy="429156"/>
          </a:xfrm>
          <a:prstGeom prst="rect">
            <a:avLst/>
          </a:prstGeom>
        </p:spPr>
      </p:pic>
      <p:grpSp>
        <p:nvGrpSpPr>
          <p:cNvPr id="65" name="Group 64"/>
          <p:cNvGrpSpPr/>
          <p:nvPr userDrawn="1"/>
        </p:nvGrpSpPr>
        <p:grpSpPr>
          <a:xfrm>
            <a:off x="0" y="0"/>
            <a:ext cx="4846669" cy="608163"/>
            <a:chOff x="0" y="0"/>
            <a:chExt cx="4846669" cy="608163"/>
          </a:xfrm>
        </p:grpSpPr>
        <p:sp>
          <p:nvSpPr>
            <p:cNvPr id="18" name="Freeform 17"/>
            <p:cNvSpPr>
              <a:spLocks/>
            </p:cNvSpPr>
            <p:nvPr userDrawn="1"/>
          </p:nvSpPr>
          <p:spPr bwMode="auto">
            <a:xfrm>
              <a:off x="0" y="0"/>
              <a:ext cx="4846669" cy="582986"/>
            </a:xfrm>
            <a:custGeom>
              <a:avLst/>
              <a:gdLst>
                <a:gd name="connsiteX0" fmla="*/ 0 w 4846669"/>
                <a:gd name="connsiteY0" fmla="*/ 0 h 582986"/>
                <a:gd name="connsiteX1" fmla="*/ 4846669 w 4846669"/>
                <a:gd name="connsiteY1" fmla="*/ 0 h 582986"/>
                <a:gd name="connsiteX2" fmla="*/ 4696836 w 4846669"/>
                <a:gd name="connsiteY2" fmla="*/ 582986 h 582986"/>
                <a:gd name="connsiteX3" fmla="*/ 0 w 4846669"/>
                <a:gd name="connsiteY3" fmla="*/ 582986 h 582986"/>
              </a:gdLst>
              <a:ahLst/>
              <a:cxnLst>
                <a:cxn ang="0">
                  <a:pos x="connsiteX0" y="connsiteY0"/>
                </a:cxn>
                <a:cxn ang="0">
                  <a:pos x="connsiteX1" y="connsiteY1"/>
                </a:cxn>
                <a:cxn ang="0">
                  <a:pos x="connsiteX2" y="connsiteY2"/>
                </a:cxn>
                <a:cxn ang="0">
                  <a:pos x="connsiteX3" y="connsiteY3"/>
                </a:cxn>
              </a:cxnLst>
              <a:rect l="l" t="t" r="r" b="b"/>
              <a:pathLst>
                <a:path w="4846669" h="582986">
                  <a:moveTo>
                    <a:pt x="0" y="0"/>
                  </a:moveTo>
                  <a:lnTo>
                    <a:pt x="4846669" y="0"/>
                  </a:lnTo>
                  <a:lnTo>
                    <a:pt x="4696836" y="582986"/>
                  </a:lnTo>
                  <a:lnTo>
                    <a:pt x="0" y="582986"/>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35" name="Group 34"/>
            <p:cNvGrpSpPr/>
            <p:nvPr userDrawn="1"/>
          </p:nvGrpSpPr>
          <p:grpSpPr>
            <a:xfrm>
              <a:off x="3061251" y="3338"/>
              <a:ext cx="1639827" cy="604825"/>
              <a:chOff x="127221" y="6470374"/>
              <a:chExt cx="1407108" cy="518990"/>
            </a:xfrm>
          </p:grpSpPr>
          <p:cxnSp>
            <p:nvCxnSpPr>
              <p:cNvPr id="22" name="Straight Connector 21"/>
              <p:cNvCxnSpPr/>
              <p:nvPr userDrawn="1"/>
            </p:nvCxnSpPr>
            <p:spPr>
              <a:xfrm flipV="1">
                <a:off x="12722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24359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35996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47633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59270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70907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V="1">
                <a:off x="82544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94181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105818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117455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V="1">
                <a:off x="129092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V="1">
                <a:off x="1407290"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userDrawn="1"/>
        </p:nvGrpSpPr>
        <p:grpSpPr>
          <a:xfrm>
            <a:off x="169901" y="6339010"/>
            <a:ext cx="1407108" cy="518990"/>
            <a:chOff x="127221" y="6470374"/>
            <a:chExt cx="1407108" cy="518990"/>
          </a:xfrm>
        </p:grpSpPr>
        <p:cxnSp>
          <p:nvCxnSpPr>
            <p:cNvPr id="37" name="Straight Connector 36"/>
            <p:cNvCxnSpPr/>
            <p:nvPr userDrawn="1"/>
          </p:nvCxnSpPr>
          <p:spPr>
            <a:xfrm flipV="1">
              <a:off x="12722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24359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35996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V="1">
              <a:off x="47633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59270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70907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82544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94181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105818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V="1">
              <a:off x="117455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V="1">
              <a:off x="129092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1407290"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userDrawn="1"/>
        </p:nvCxnSpPr>
        <p:spPr>
          <a:xfrm flipH="1">
            <a:off x="8873657" y="6543923"/>
            <a:ext cx="6202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userDrawn="1"/>
        </p:nvGrpSpPr>
        <p:grpSpPr>
          <a:xfrm>
            <a:off x="7583833" y="6345944"/>
            <a:ext cx="1407108" cy="518990"/>
            <a:chOff x="127221" y="6470374"/>
            <a:chExt cx="1407108" cy="518990"/>
          </a:xfrm>
        </p:grpSpPr>
        <p:cxnSp>
          <p:nvCxnSpPr>
            <p:cNvPr id="53" name="Straight Connector 52"/>
            <p:cNvCxnSpPr/>
            <p:nvPr userDrawn="1"/>
          </p:nvCxnSpPr>
          <p:spPr>
            <a:xfrm flipV="1">
              <a:off x="12722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flipV="1">
              <a:off x="24359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V="1">
              <a:off x="35996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V="1">
              <a:off x="47633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59270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V="1">
              <a:off x="70907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V="1">
              <a:off x="82544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94181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105818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V="1">
              <a:off x="117455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flipV="1">
              <a:off x="129092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flipV="1">
              <a:off x="1407290"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Freeform 66"/>
          <p:cNvSpPr>
            <a:spLocks/>
          </p:cNvSpPr>
          <p:nvPr userDrawn="1"/>
        </p:nvSpPr>
        <p:spPr bwMode="auto">
          <a:xfrm flipV="1">
            <a:off x="0" y="608163"/>
            <a:ext cx="1771477" cy="213084"/>
          </a:xfrm>
          <a:custGeom>
            <a:avLst/>
            <a:gdLst>
              <a:gd name="connsiteX0" fmla="*/ 0 w 4846669"/>
              <a:gd name="connsiteY0" fmla="*/ 0 h 582986"/>
              <a:gd name="connsiteX1" fmla="*/ 4846669 w 4846669"/>
              <a:gd name="connsiteY1" fmla="*/ 0 h 582986"/>
              <a:gd name="connsiteX2" fmla="*/ 4696836 w 4846669"/>
              <a:gd name="connsiteY2" fmla="*/ 582986 h 582986"/>
              <a:gd name="connsiteX3" fmla="*/ 0 w 4846669"/>
              <a:gd name="connsiteY3" fmla="*/ 582986 h 582986"/>
            </a:gdLst>
            <a:ahLst/>
            <a:cxnLst>
              <a:cxn ang="0">
                <a:pos x="connsiteX0" y="connsiteY0"/>
              </a:cxn>
              <a:cxn ang="0">
                <a:pos x="connsiteX1" y="connsiteY1"/>
              </a:cxn>
              <a:cxn ang="0">
                <a:pos x="connsiteX2" y="connsiteY2"/>
              </a:cxn>
              <a:cxn ang="0">
                <a:pos x="connsiteX3" y="connsiteY3"/>
              </a:cxn>
            </a:cxnLst>
            <a:rect l="l" t="t" r="r" b="b"/>
            <a:pathLst>
              <a:path w="4846669" h="582986">
                <a:moveTo>
                  <a:pt x="0" y="0"/>
                </a:moveTo>
                <a:lnTo>
                  <a:pt x="4846669" y="0"/>
                </a:lnTo>
                <a:lnTo>
                  <a:pt x="4696836" y="582986"/>
                </a:lnTo>
                <a:lnTo>
                  <a:pt x="0" y="582986"/>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62266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ormAutofit/>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838200" y="365125"/>
            <a:ext cx="10515600" cy="718957"/>
          </a:xfrm>
        </p:spPr>
        <p:txBody>
          <a:bodyPr/>
          <a:lstStyle>
            <a:lvl1pPr>
              <a:defRPr b="0"/>
            </a:lvl1pPr>
          </a:lstStyle>
          <a:p>
            <a:r>
              <a:rPr lang="en-US" dirty="0"/>
              <a:t>Click to edit Master title style</a:t>
            </a:r>
          </a:p>
        </p:txBody>
      </p:sp>
      <p:cxnSp>
        <p:nvCxnSpPr>
          <p:cNvPr id="8" name="Straight Connector 7"/>
          <p:cNvCxnSpPr/>
          <p:nvPr userDrawn="1"/>
        </p:nvCxnSpPr>
        <p:spPr>
          <a:xfrm>
            <a:off x="-9427" y="1084082"/>
            <a:ext cx="1176465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1528982" y="1084082"/>
            <a:ext cx="245097" cy="75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79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normAutofit/>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2242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Freeform 5"/>
          <p:cNvSpPr/>
          <p:nvPr userDrawn="1"/>
        </p:nvSpPr>
        <p:spPr>
          <a:xfrm>
            <a:off x="1" y="0"/>
            <a:ext cx="11887200" cy="731520"/>
          </a:xfrm>
          <a:custGeom>
            <a:avLst/>
            <a:gdLst>
              <a:gd name="connsiteX0" fmla="*/ 0 w 8701933"/>
              <a:gd name="connsiteY0" fmla="*/ 0 h 595464"/>
              <a:gd name="connsiteX1" fmla="*/ 8701933 w 8701933"/>
              <a:gd name="connsiteY1" fmla="*/ 0 h 595464"/>
              <a:gd name="connsiteX2" fmla="*/ 8542380 w 8701933"/>
              <a:gd name="connsiteY2" fmla="*/ 595464 h 595464"/>
              <a:gd name="connsiteX3" fmla="*/ 0 w 8701933"/>
              <a:gd name="connsiteY3" fmla="*/ 595464 h 595464"/>
            </a:gdLst>
            <a:ahLst/>
            <a:cxnLst>
              <a:cxn ang="0">
                <a:pos x="connsiteX0" y="connsiteY0"/>
              </a:cxn>
              <a:cxn ang="0">
                <a:pos x="connsiteX1" y="connsiteY1"/>
              </a:cxn>
              <a:cxn ang="0">
                <a:pos x="connsiteX2" y="connsiteY2"/>
              </a:cxn>
              <a:cxn ang="0">
                <a:pos x="connsiteX3" y="connsiteY3"/>
              </a:cxn>
            </a:cxnLst>
            <a:rect l="l" t="t" r="r" b="b"/>
            <a:pathLst>
              <a:path w="8701933" h="595464">
                <a:moveTo>
                  <a:pt x="0" y="0"/>
                </a:moveTo>
                <a:lnTo>
                  <a:pt x="8701933" y="0"/>
                </a:lnTo>
                <a:lnTo>
                  <a:pt x="8542380" y="595464"/>
                </a:lnTo>
                <a:lnTo>
                  <a:pt x="0" y="5954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Title 1"/>
          <p:cNvSpPr>
            <a:spLocks noGrp="1"/>
          </p:cNvSpPr>
          <p:nvPr>
            <p:ph type="title"/>
          </p:nvPr>
        </p:nvSpPr>
        <p:spPr>
          <a:xfrm>
            <a:off x="0" y="3175"/>
            <a:ext cx="11430000" cy="728345"/>
          </a:xfrm>
        </p:spPr>
        <p:txBody>
          <a:bodyPr lIns="274320" tIns="91440" rIns="0" bIns="0">
            <a:normAutofit/>
          </a:bodyPr>
          <a:lstStyle>
            <a:lvl1pPr>
              <a:defRPr sz="2800">
                <a:solidFill>
                  <a:schemeClr val="bg1"/>
                </a:solidFill>
              </a:defRPr>
            </a:lvl1pPr>
          </a:lstStyle>
          <a:p>
            <a:r>
              <a:rPr lang="en-US"/>
              <a:t>Click to edit Master title style</a:t>
            </a:r>
          </a:p>
        </p:txBody>
      </p:sp>
      <p:sp>
        <p:nvSpPr>
          <p:cNvPr id="4" name="Text Placeholder 8"/>
          <p:cNvSpPr>
            <a:spLocks noGrp="1"/>
          </p:cNvSpPr>
          <p:nvPr>
            <p:ph type="body" sz="quarter" idx="10"/>
          </p:nvPr>
        </p:nvSpPr>
        <p:spPr>
          <a:xfrm>
            <a:off x="5581650" y="6309360"/>
            <a:ext cx="5848350" cy="548640"/>
          </a:xfrm>
        </p:spPr>
        <p:txBody>
          <a:bodyPr rIns="0">
            <a:normAutofit/>
          </a:bodyPr>
          <a:lstStyle>
            <a:lvl1pPr marL="0" indent="0" algn="r">
              <a:buNone/>
              <a:defRPr sz="1000"/>
            </a:lvl1pPr>
          </a:lstStyle>
          <a:p>
            <a:pPr lvl="0"/>
            <a:r>
              <a:rPr lang="en-US" dirty="0"/>
              <a:t>Edit Master text styles</a:t>
            </a:r>
          </a:p>
        </p:txBody>
      </p:sp>
    </p:spTree>
    <p:extLst>
      <p:ext uri="{BB962C8B-B14F-4D97-AF65-F5344CB8AC3E}">
        <p14:creationId xmlns:p14="http://schemas.microsoft.com/office/powerpoint/2010/main" val="114943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vl1pPr>
          </a:lstStyle>
          <a:p>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2"/>
                </a:solidFill>
                <a:latin typeface="Uni Sans Regular"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81" name="Picture 8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4899" y="6494741"/>
            <a:ext cx="1630633" cy="264277"/>
          </a:xfrm>
          <a:prstGeom prst="rect">
            <a:avLst/>
          </a:prstGeom>
        </p:spPr>
      </p:pic>
      <p:grpSp>
        <p:nvGrpSpPr>
          <p:cNvPr id="82" name="Group 81"/>
          <p:cNvGrpSpPr/>
          <p:nvPr userDrawn="1"/>
        </p:nvGrpSpPr>
        <p:grpSpPr>
          <a:xfrm>
            <a:off x="0" y="0"/>
            <a:ext cx="4846669" cy="608163"/>
            <a:chOff x="0" y="0"/>
            <a:chExt cx="4846669" cy="608163"/>
          </a:xfrm>
        </p:grpSpPr>
        <p:sp>
          <p:nvSpPr>
            <p:cNvPr id="83" name="Freeform 82"/>
            <p:cNvSpPr>
              <a:spLocks/>
            </p:cNvSpPr>
            <p:nvPr userDrawn="1"/>
          </p:nvSpPr>
          <p:spPr bwMode="auto">
            <a:xfrm>
              <a:off x="0" y="0"/>
              <a:ext cx="4846669" cy="582986"/>
            </a:xfrm>
            <a:custGeom>
              <a:avLst/>
              <a:gdLst>
                <a:gd name="connsiteX0" fmla="*/ 0 w 4846669"/>
                <a:gd name="connsiteY0" fmla="*/ 0 h 582986"/>
                <a:gd name="connsiteX1" fmla="*/ 4846669 w 4846669"/>
                <a:gd name="connsiteY1" fmla="*/ 0 h 582986"/>
                <a:gd name="connsiteX2" fmla="*/ 4696836 w 4846669"/>
                <a:gd name="connsiteY2" fmla="*/ 582986 h 582986"/>
                <a:gd name="connsiteX3" fmla="*/ 0 w 4846669"/>
                <a:gd name="connsiteY3" fmla="*/ 582986 h 582986"/>
              </a:gdLst>
              <a:ahLst/>
              <a:cxnLst>
                <a:cxn ang="0">
                  <a:pos x="connsiteX0" y="connsiteY0"/>
                </a:cxn>
                <a:cxn ang="0">
                  <a:pos x="connsiteX1" y="connsiteY1"/>
                </a:cxn>
                <a:cxn ang="0">
                  <a:pos x="connsiteX2" y="connsiteY2"/>
                </a:cxn>
                <a:cxn ang="0">
                  <a:pos x="connsiteX3" y="connsiteY3"/>
                </a:cxn>
              </a:cxnLst>
              <a:rect l="l" t="t" r="r" b="b"/>
              <a:pathLst>
                <a:path w="4846669" h="582986">
                  <a:moveTo>
                    <a:pt x="0" y="0"/>
                  </a:moveTo>
                  <a:lnTo>
                    <a:pt x="4846669" y="0"/>
                  </a:lnTo>
                  <a:lnTo>
                    <a:pt x="4696836" y="582986"/>
                  </a:lnTo>
                  <a:lnTo>
                    <a:pt x="0" y="58298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84" name="Group 83"/>
            <p:cNvGrpSpPr/>
            <p:nvPr userDrawn="1"/>
          </p:nvGrpSpPr>
          <p:grpSpPr>
            <a:xfrm>
              <a:off x="3061251" y="3338"/>
              <a:ext cx="1639827" cy="604825"/>
              <a:chOff x="127221" y="6470374"/>
              <a:chExt cx="1407108" cy="518990"/>
            </a:xfrm>
          </p:grpSpPr>
          <p:cxnSp>
            <p:nvCxnSpPr>
              <p:cNvPr id="85" name="Straight Connector 84"/>
              <p:cNvCxnSpPr/>
              <p:nvPr userDrawn="1"/>
            </p:nvCxnSpPr>
            <p:spPr>
              <a:xfrm flipV="1">
                <a:off x="12722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flipV="1">
                <a:off x="24359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flipV="1">
                <a:off x="35996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flipV="1">
                <a:off x="47633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flipV="1">
                <a:off x="59270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V="1">
                <a:off x="70907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flipV="1">
                <a:off x="82544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userDrawn="1"/>
            </p:nvCxnSpPr>
            <p:spPr>
              <a:xfrm flipV="1">
                <a:off x="94181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userDrawn="1"/>
            </p:nvCxnSpPr>
            <p:spPr>
              <a:xfrm flipV="1">
                <a:off x="105818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flipV="1">
                <a:off x="117455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flipV="1">
                <a:off x="1290921"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V="1">
                <a:off x="1407290" y="6470374"/>
                <a:ext cx="127039" cy="5189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7" name="Freeform 96"/>
          <p:cNvSpPr>
            <a:spLocks/>
          </p:cNvSpPr>
          <p:nvPr userDrawn="1"/>
        </p:nvSpPr>
        <p:spPr bwMode="auto">
          <a:xfrm flipV="1">
            <a:off x="0" y="6652476"/>
            <a:ext cx="1771477" cy="213084"/>
          </a:xfrm>
          <a:custGeom>
            <a:avLst/>
            <a:gdLst>
              <a:gd name="connsiteX0" fmla="*/ 0 w 4846669"/>
              <a:gd name="connsiteY0" fmla="*/ 0 h 582986"/>
              <a:gd name="connsiteX1" fmla="*/ 4846669 w 4846669"/>
              <a:gd name="connsiteY1" fmla="*/ 0 h 582986"/>
              <a:gd name="connsiteX2" fmla="*/ 4696836 w 4846669"/>
              <a:gd name="connsiteY2" fmla="*/ 582986 h 582986"/>
              <a:gd name="connsiteX3" fmla="*/ 0 w 4846669"/>
              <a:gd name="connsiteY3" fmla="*/ 582986 h 582986"/>
            </a:gdLst>
            <a:ahLst/>
            <a:cxnLst>
              <a:cxn ang="0">
                <a:pos x="connsiteX0" y="connsiteY0"/>
              </a:cxn>
              <a:cxn ang="0">
                <a:pos x="connsiteX1" y="connsiteY1"/>
              </a:cxn>
              <a:cxn ang="0">
                <a:pos x="connsiteX2" y="connsiteY2"/>
              </a:cxn>
              <a:cxn ang="0">
                <a:pos x="connsiteX3" y="connsiteY3"/>
              </a:cxn>
            </a:cxnLst>
            <a:rect l="l" t="t" r="r" b="b"/>
            <a:pathLst>
              <a:path w="4846669" h="582986">
                <a:moveTo>
                  <a:pt x="0" y="0"/>
                </a:moveTo>
                <a:lnTo>
                  <a:pt x="4846669" y="0"/>
                </a:lnTo>
                <a:lnTo>
                  <a:pt x="4696836" y="582986"/>
                </a:lnTo>
                <a:lnTo>
                  <a:pt x="0" y="58298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73992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8957"/>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838200" y="1560958"/>
            <a:ext cx="10515600" cy="4616005"/>
          </a:xfrm>
        </p:spPr>
        <p:txBody>
          <a:bodyPr>
            <a:normAutofit/>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4899" y="6494741"/>
            <a:ext cx="1630633" cy="264277"/>
          </a:xfrm>
          <a:prstGeom prst="rect">
            <a:avLst/>
          </a:prstGeom>
        </p:spPr>
      </p:pic>
      <p:sp>
        <p:nvSpPr>
          <p:cNvPr id="15" name="Freeform 14"/>
          <p:cNvSpPr>
            <a:spLocks/>
          </p:cNvSpPr>
          <p:nvPr userDrawn="1"/>
        </p:nvSpPr>
        <p:spPr bwMode="auto">
          <a:xfrm flipV="1">
            <a:off x="0" y="6652476"/>
            <a:ext cx="1771477" cy="213084"/>
          </a:xfrm>
          <a:custGeom>
            <a:avLst/>
            <a:gdLst>
              <a:gd name="connsiteX0" fmla="*/ 0 w 4846669"/>
              <a:gd name="connsiteY0" fmla="*/ 0 h 582986"/>
              <a:gd name="connsiteX1" fmla="*/ 4846669 w 4846669"/>
              <a:gd name="connsiteY1" fmla="*/ 0 h 582986"/>
              <a:gd name="connsiteX2" fmla="*/ 4696836 w 4846669"/>
              <a:gd name="connsiteY2" fmla="*/ 582986 h 582986"/>
              <a:gd name="connsiteX3" fmla="*/ 0 w 4846669"/>
              <a:gd name="connsiteY3" fmla="*/ 582986 h 582986"/>
            </a:gdLst>
            <a:ahLst/>
            <a:cxnLst>
              <a:cxn ang="0">
                <a:pos x="connsiteX0" y="connsiteY0"/>
              </a:cxn>
              <a:cxn ang="0">
                <a:pos x="connsiteX1" y="connsiteY1"/>
              </a:cxn>
              <a:cxn ang="0">
                <a:pos x="connsiteX2" y="connsiteY2"/>
              </a:cxn>
              <a:cxn ang="0">
                <a:pos x="connsiteX3" y="connsiteY3"/>
              </a:cxn>
            </a:cxnLst>
            <a:rect l="l" t="t" r="r" b="b"/>
            <a:pathLst>
              <a:path w="4846669" h="582986">
                <a:moveTo>
                  <a:pt x="0" y="0"/>
                </a:moveTo>
                <a:lnTo>
                  <a:pt x="4846669" y="0"/>
                </a:lnTo>
                <a:lnTo>
                  <a:pt x="4696836" y="582986"/>
                </a:lnTo>
                <a:lnTo>
                  <a:pt x="0" y="58298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cxnSp>
        <p:nvCxnSpPr>
          <p:cNvPr id="24" name="Straight Connector 23"/>
          <p:cNvCxnSpPr/>
          <p:nvPr userDrawn="1"/>
        </p:nvCxnSpPr>
        <p:spPr>
          <a:xfrm>
            <a:off x="-9427" y="1084082"/>
            <a:ext cx="1176465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11528982" y="1084082"/>
            <a:ext cx="245097" cy="75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17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normAutofit/>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54480"/>
            <a:ext cx="5181600" cy="4351338"/>
          </a:xfrm>
        </p:spPr>
        <p:txBody>
          <a:bodyPr>
            <a:normAutofit/>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8200" y="365125"/>
            <a:ext cx="10515600" cy="718957"/>
          </a:xfrm>
        </p:spPr>
        <p:txBody>
          <a:bodyPr/>
          <a:lstStyle>
            <a:lvl1pPr>
              <a:defRPr b="0"/>
            </a:lvl1pPr>
          </a:lstStyle>
          <a:p>
            <a:r>
              <a:rPr lang="en-US" dirty="0"/>
              <a:t>Click to edit Master 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4899" y="6494741"/>
            <a:ext cx="1630633" cy="264277"/>
          </a:xfrm>
          <a:prstGeom prst="rect">
            <a:avLst/>
          </a:prstGeom>
        </p:spPr>
      </p:pic>
      <p:sp>
        <p:nvSpPr>
          <p:cNvPr id="10" name="Freeform 9"/>
          <p:cNvSpPr>
            <a:spLocks/>
          </p:cNvSpPr>
          <p:nvPr userDrawn="1"/>
        </p:nvSpPr>
        <p:spPr bwMode="auto">
          <a:xfrm flipV="1">
            <a:off x="0" y="6652476"/>
            <a:ext cx="1771477" cy="213084"/>
          </a:xfrm>
          <a:custGeom>
            <a:avLst/>
            <a:gdLst>
              <a:gd name="connsiteX0" fmla="*/ 0 w 4846669"/>
              <a:gd name="connsiteY0" fmla="*/ 0 h 582986"/>
              <a:gd name="connsiteX1" fmla="*/ 4846669 w 4846669"/>
              <a:gd name="connsiteY1" fmla="*/ 0 h 582986"/>
              <a:gd name="connsiteX2" fmla="*/ 4696836 w 4846669"/>
              <a:gd name="connsiteY2" fmla="*/ 582986 h 582986"/>
              <a:gd name="connsiteX3" fmla="*/ 0 w 4846669"/>
              <a:gd name="connsiteY3" fmla="*/ 582986 h 582986"/>
            </a:gdLst>
            <a:ahLst/>
            <a:cxnLst>
              <a:cxn ang="0">
                <a:pos x="connsiteX0" y="connsiteY0"/>
              </a:cxn>
              <a:cxn ang="0">
                <a:pos x="connsiteX1" y="connsiteY1"/>
              </a:cxn>
              <a:cxn ang="0">
                <a:pos x="connsiteX2" y="connsiteY2"/>
              </a:cxn>
              <a:cxn ang="0">
                <a:pos x="connsiteX3" y="connsiteY3"/>
              </a:cxn>
            </a:cxnLst>
            <a:rect l="l" t="t" r="r" b="b"/>
            <a:pathLst>
              <a:path w="4846669" h="582986">
                <a:moveTo>
                  <a:pt x="0" y="0"/>
                </a:moveTo>
                <a:lnTo>
                  <a:pt x="4846669" y="0"/>
                </a:lnTo>
                <a:lnTo>
                  <a:pt x="4696836" y="582986"/>
                </a:lnTo>
                <a:lnTo>
                  <a:pt x="0" y="58298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cxnSp>
        <p:nvCxnSpPr>
          <p:cNvPr id="11" name="Straight Connector 10"/>
          <p:cNvCxnSpPr/>
          <p:nvPr userDrawn="1"/>
        </p:nvCxnSpPr>
        <p:spPr>
          <a:xfrm>
            <a:off x="-9427" y="1084082"/>
            <a:ext cx="1176465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1528982" y="1084082"/>
            <a:ext cx="245097" cy="75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90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479064"/>
            <a:ext cx="5157787" cy="689099"/>
          </a:xfrm>
        </p:spPr>
        <p:txBody>
          <a:bodyPr anchor="b"/>
          <a:lstStyle>
            <a:lvl1pPr marL="0" indent="0">
              <a:buNone/>
              <a:defRPr sz="2400" b="0">
                <a:solidFill>
                  <a:schemeClr val="accent2"/>
                </a:solidFill>
                <a:latin typeface="Uni Sans Regular"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4" name="Content Placeholder 3"/>
          <p:cNvSpPr>
            <a:spLocks noGrp="1"/>
          </p:cNvSpPr>
          <p:nvPr>
            <p:ph sz="half" idx="2"/>
          </p:nvPr>
        </p:nvSpPr>
        <p:spPr>
          <a:xfrm>
            <a:off x="839788" y="2377440"/>
            <a:ext cx="5157787" cy="3684588"/>
          </a:xfrm>
        </p:spPr>
        <p:txBody>
          <a:bodyPr>
            <a:normAutofit/>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479064"/>
            <a:ext cx="5183188" cy="689099"/>
          </a:xfrm>
        </p:spPr>
        <p:txBody>
          <a:bodyPr anchor="b"/>
          <a:lstStyle>
            <a:lvl1pPr marL="0" indent="0">
              <a:buNone/>
              <a:defRPr sz="2400" b="0">
                <a:solidFill>
                  <a:schemeClr val="accent2"/>
                </a:solidFill>
                <a:latin typeface="Uni Sans Regular"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6" name="Content Placeholder 5"/>
          <p:cNvSpPr>
            <a:spLocks noGrp="1"/>
          </p:cNvSpPr>
          <p:nvPr>
            <p:ph sz="quarter" idx="4"/>
          </p:nvPr>
        </p:nvSpPr>
        <p:spPr>
          <a:xfrm>
            <a:off x="6172200" y="2377440"/>
            <a:ext cx="5183188" cy="3684588"/>
          </a:xfrm>
        </p:spPr>
        <p:txBody>
          <a:bodyPr>
            <a:normAutofit/>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838200" y="365125"/>
            <a:ext cx="10515600" cy="718957"/>
          </a:xfrm>
        </p:spPr>
        <p:txBody>
          <a:bodyPr/>
          <a:lstStyle>
            <a:lvl1pPr>
              <a:defRPr b="0"/>
            </a:lvl1pPr>
          </a:lstStyle>
          <a:p>
            <a:r>
              <a:rPr lang="en-US" dirty="0"/>
              <a:t>Click to edit Master title style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4899" y="6494741"/>
            <a:ext cx="1630633" cy="264277"/>
          </a:xfrm>
          <a:prstGeom prst="rect">
            <a:avLst/>
          </a:prstGeom>
        </p:spPr>
      </p:pic>
      <p:sp>
        <p:nvSpPr>
          <p:cNvPr id="15" name="Freeform 14"/>
          <p:cNvSpPr>
            <a:spLocks/>
          </p:cNvSpPr>
          <p:nvPr userDrawn="1"/>
        </p:nvSpPr>
        <p:spPr bwMode="auto">
          <a:xfrm flipV="1">
            <a:off x="0" y="6652476"/>
            <a:ext cx="1771477" cy="213084"/>
          </a:xfrm>
          <a:custGeom>
            <a:avLst/>
            <a:gdLst>
              <a:gd name="connsiteX0" fmla="*/ 0 w 4846669"/>
              <a:gd name="connsiteY0" fmla="*/ 0 h 582986"/>
              <a:gd name="connsiteX1" fmla="*/ 4846669 w 4846669"/>
              <a:gd name="connsiteY1" fmla="*/ 0 h 582986"/>
              <a:gd name="connsiteX2" fmla="*/ 4696836 w 4846669"/>
              <a:gd name="connsiteY2" fmla="*/ 582986 h 582986"/>
              <a:gd name="connsiteX3" fmla="*/ 0 w 4846669"/>
              <a:gd name="connsiteY3" fmla="*/ 582986 h 582986"/>
            </a:gdLst>
            <a:ahLst/>
            <a:cxnLst>
              <a:cxn ang="0">
                <a:pos x="connsiteX0" y="connsiteY0"/>
              </a:cxn>
              <a:cxn ang="0">
                <a:pos x="connsiteX1" y="connsiteY1"/>
              </a:cxn>
              <a:cxn ang="0">
                <a:pos x="connsiteX2" y="connsiteY2"/>
              </a:cxn>
              <a:cxn ang="0">
                <a:pos x="connsiteX3" y="connsiteY3"/>
              </a:cxn>
            </a:cxnLst>
            <a:rect l="l" t="t" r="r" b="b"/>
            <a:pathLst>
              <a:path w="4846669" h="582986">
                <a:moveTo>
                  <a:pt x="0" y="0"/>
                </a:moveTo>
                <a:lnTo>
                  <a:pt x="4846669" y="0"/>
                </a:lnTo>
                <a:lnTo>
                  <a:pt x="4696836" y="582986"/>
                </a:lnTo>
                <a:lnTo>
                  <a:pt x="0" y="58298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cxnSp>
        <p:nvCxnSpPr>
          <p:cNvPr id="16" name="Straight Connector 15"/>
          <p:cNvCxnSpPr/>
          <p:nvPr userDrawn="1"/>
        </p:nvCxnSpPr>
        <p:spPr>
          <a:xfrm>
            <a:off x="-9427" y="1084082"/>
            <a:ext cx="1176465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11528982" y="1084082"/>
            <a:ext cx="245097" cy="75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18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718957"/>
          </a:xfrm>
        </p:spPr>
        <p:txBody>
          <a:bodyPr/>
          <a:lstStyle>
            <a:lvl1pPr>
              <a:defRPr b="0"/>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4899" y="6494741"/>
            <a:ext cx="1630633" cy="264277"/>
          </a:xfrm>
          <a:prstGeom prst="rect">
            <a:avLst/>
          </a:prstGeom>
        </p:spPr>
      </p:pic>
      <p:sp>
        <p:nvSpPr>
          <p:cNvPr id="8" name="Freeform 7"/>
          <p:cNvSpPr>
            <a:spLocks/>
          </p:cNvSpPr>
          <p:nvPr userDrawn="1"/>
        </p:nvSpPr>
        <p:spPr bwMode="auto">
          <a:xfrm flipV="1">
            <a:off x="0" y="6652476"/>
            <a:ext cx="1771477" cy="213084"/>
          </a:xfrm>
          <a:custGeom>
            <a:avLst/>
            <a:gdLst>
              <a:gd name="connsiteX0" fmla="*/ 0 w 4846669"/>
              <a:gd name="connsiteY0" fmla="*/ 0 h 582986"/>
              <a:gd name="connsiteX1" fmla="*/ 4846669 w 4846669"/>
              <a:gd name="connsiteY1" fmla="*/ 0 h 582986"/>
              <a:gd name="connsiteX2" fmla="*/ 4696836 w 4846669"/>
              <a:gd name="connsiteY2" fmla="*/ 582986 h 582986"/>
              <a:gd name="connsiteX3" fmla="*/ 0 w 4846669"/>
              <a:gd name="connsiteY3" fmla="*/ 582986 h 582986"/>
            </a:gdLst>
            <a:ahLst/>
            <a:cxnLst>
              <a:cxn ang="0">
                <a:pos x="connsiteX0" y="connsiteY0"/>
              </a:cxn>
              <a:cxn ang="0">
                <a:pos x="connsiteX1" y="connsiteY1"/>
              </a:cxn>
              <a:cxn ang="0">
                <a:pos x="connsiteX2" y="connsiteY2"/>
              </a:cxn>
              <a:cxn ang="0">
                <a:pos x="connsiteX3" y="connsiteY3"/>
              </a:cxn>
            </a:cxnLst>
            <a:rect l="l" t="t" r="r" b="b"/>
            <a:pathLst>
              <a:path w="4846669" h="582986">
                <a:moveTo>
                  <a:pt x="0" y="0"/>
                </a:moveTo>
                <a:lnTo>
                  <a:pt x="4846669" y="0"/>
                </a:lnTo>
                <a:lnTo>
                  <a:pt x="4696836" y="582986"/>
                </a:lnTo>
                <a:lnTo>
                  <a:pt x="0" y="58298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cxnSp>
        <p:nvCxnSpPr>
          <p:cNvPr id="9" name="Straight Connector 8"/>
          <p:cNvCxnSpPr/>
          <p:nvPr userDrawn="1"/>
        </p:nvCxnSpPr>
        <p:spPr>
          <a:xfrm>
            <a:off x="-9427" y="1084082"/>
            <a:ext cx="1176465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1528982" y="1084082"/>
            <a:ext cx="245097" cy="75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44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74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0" y="0"/>
            <a:ext cx="489251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p:cNvSpPr>
          <p:nvPr userDrawn="1"/>
        </p:nvSpPr>
        <p:spPr bwMode="auto">
          <a:xfrm flipV="1">
            <a:off x="0" y="6652476"/>
            <a:ext cx="1771477" cy="213084"/>
          </a:xfrm>
          <a:custGeom>
            <a:avLst/>
            <a:gdLst>
              <a:gd name="connsiteX0" fmla="*/ 0 w 4846669"/>
              <a:gd name="connsiteY0" fmla="*/ 0 h 582986"/>
              <a:gd name="connsiteX1" fmla="*/ 4846669 w 4846669"/>
              <a:gd name="connsiteY1" fmla="*/ 0 h 582986"/>
              <a:gd name="connsiteX2" fmla="*/ 4696836 w 4846669"/>
              <a:gd name="connsiteY2" fmla="*/ 582986 h 582986"/>
              <a:gd name="connsiteX3" fmla="*/ 0 w 4846669"/>
              <a:gd name="connsiteY3" fmla="*/ 582986 h 582986"/>
            </a:gdLst>
            <a:ahLst/>
            <a:cxnLst>
              <a:cxn ang="0">
                <a:pos x="connsiteX0" y="connsiteY0"/>
              </a:cxn>
              <a:cxn ang="0">
                <a:pos x="connsiteX1" y="connsiteY1"/>
              </a:cxn>
              <a:cxn ang="0">
                <a:pos x="connsiteX2" y="connsiteY2"/>
              </a:cxn>
              <a:cxn ang="0">
                <a:pos x="connsiteX3" y="connsiteY3"/>
              </a:cxn>
            </a:cxnLst>
            <a:rect l="l" t="t" r="r" b="b"/>
            <a:pathLst>
              <a:path w="4846669" h="582986">
                <a:moveTo>
                  <a:pt x="0" y="0"/>
                </a:moveTo>
                <a:lnTo>
                  <a:pt x="4846669" y="0"/>
                </a:lnTo>
                <a:lnTo>
                  <a:pt x="4696836" y="582986"/>
                </a:lnTo>
                <a:lnTo>
                  <a:pt x="0" y="58298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p:cNvSpPr>
            <a:spLocks noGrp="1"/>
          </p:cNvSpPr>
          <p:nvPr>
            <p:ph type="title"/>
          </p:nvPr>
        </p:nvSpPr>
        <p:spPr>
          <a:xfrm>
            <a:off x="839788" y="457200"/>
            <a:ext cx="3932237" cy="1600200"/>
          </a:xfrm>
        </p:spPr>
        <p:txBody>
          <a:bodyPr anchor="b"/>
          <a:lstStyle>
            <a:lvl1pPr>
              <a:defRPr sz="3200" b="0"/>
            </a:lvl1pPr>
          </a:lstStyle>
          <a:p>
            <a:r>
              <a:rPr lang="en-US" dirty="0"/>
              <a:t>Click to edit Master title style</a:t>
            </a:r>
          </a:p>
        </p:txBody>
      </p:sp>
      <p:sp>
        <p:nvSpPr>
          <p:cNvPr id="3" name="Content Placeholder 2"/>
          <p:cNvSpPr>
            <a:spLocks noGrp="1"/>
          </p:cNvSpPr>
          <p:nvPr>
            <p:ph idx="1"/>
          </p:nvPr>
        </p:nvSpPr>
        <p:spPr>
          <a:xfrm>
            <a:off x="5180012" y="992187"/>
            <a:ext cx="6172200" cy="4873625"/>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170524"/>
            <a:ext cx="3932237" cy="36905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4899" y="6494741"/>
            <a:ext cx="1630633" cy="264277"/>
          </a:xfrm>
          <a:prstGeom prst="rect">
            <a:avLst/>
          </a:prstGeom>
        </p:spPr>
      </p:pic>
    </p:spTree>
    <p:extLst>
      <p:ext uri="{BB962C8B-B14F-4D97-AF65-F5344CB8AC3E}">
        <p14:creationId xmlns:p14="http://schemas.microsoft.com/office/powerpoint/2010/main" val="363892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0" y="0"/>
            <a:ext cx="489251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p:cNvSpPr>
          <p:nvPr userDrawn="1"/>
        </p:nvSpPr>
        <p:spPr bwMode="auto">
          <a:xfrm flipV="1">
            <a:off x="0" y="6652476"/>
            <a:ext cx="1771477" cy="213084"/>
          </a:xfrm>
          <a:custGeom>
            <a:avLst/>
            <a:gdLst>
              <a:gd name="connsiteX0" fmla="*/ 0 w 4846669"/>
              <a:gd name="connsiteY0" fmla="*/ 0 h 582986"/>
              <a:gd name="connsiteX1" fmla="*/ 4846669 w 4846669"/>
              <a:gd name="connsiteY1" fmla="*/ 0 h 582986"/>
              <a:gd name="connsiteX2" fmla="*/ 4696836 w 4846669"/>
              <a:gd name="connsiteY2" fmla="*/ 582986 h 582986"/>
              <a:gd name="connsiteX3" fmla="*/ 0 w 4846669"/>
              <a:gd name="connsiteY3" fmla="*/ 582986 h 582986"/>
            </a:gdLst>
            <a:ahLst/>
            <a:cxnLst>
              <a:cxn ang="0">
                <a:pos x="connsiteX0" y="connsiteY0"/>
              </a:cxn>
              <a:cxn ang="0">
                <a:pos x="connsiteX1" y="connsiteY1"/>
              </a:cxn>
              <a:cxn ang="0">
                <a:pos x="connsiteX2" y="connsiteY2"/>
              </a:cxn>
              <a:cxn ang="0">
                <a:pos x="connsiteX3" y="connsiteY3"/>
              </a:cxn>
            </a:cxnLst>
            <a:rect l="l" t="t" r="r" b="b"/>
            <a:pathLst>
              <a:path w="4846669" h="582986">
                <a:moveTo>
                  <a:pt x="0" y="0"/>
                </a:moveTo>
                <a:lnTo>
                  <a:pt x="4846669" y="0"/>
                </a:lnTo>
                <a:lnTo>
                  <a:pt x="4696836" y="582986"/>
                </a:lnTo>
                <a:lnTo>
                  <a:pt x="0" y="58298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p:cNvSpPr>
            <a:spLocks noGrp="1"/>
          </p:cNvSpPr>
          <p:nvPr>
            <p:ph type="title"/>
          </p:nvPr>
        </p:nvSpPr>
        <p:spPr>
          <a:xfrm>
            <a:off x="839788" y="457200"/>
            <a:ext cx="3932237" cy="1600200"/>
          </a:xfrm>
        </p:spPr>
        <p:txBody>
          <a:bodyPr anchor="b"/>
          <a:lstStyle>
            <a:lvl1pPr>
              <a:defRPr sz="3200" b="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170524"/>
            <a:ext cx="3932237" cy="36905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4899" y="6494741"/>
            <a:ext cx="1630633" cy="264277"/>
          </a:xfrm>
          <a:prstGeom prst="rect">
            <a:avLst/>
          </a:prstGeom>
        </p:spPr>
      </p:pic>
    </p:spTree>
    <p:extLst>
      <p:ext uri="{BB962C8B-B14F-4D97-AF65-F5344CB8AC3E}">
        <p14:creationId xmlns:p14="http://schemas.microsoft.com/office/powerpoint/2010/main" val="313978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20289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914400" rtl="0" eaLnBrk="1" latinLnBrk="0" hangingPunct="1">
        <a:lnSpc>
          <a:spcPct val="90000"/>
        </a:lnSpc>
        <a:spcBef>
          <a:spcPct val="0"/>
        </a:spcBef>
        <a:buNone/>
        <a:defRPr sz="4000" b="1"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Open Sans" panose="020B0606030504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www.nwcphp.org/training"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bettybek@uw.edu" TargetMode="External"/><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nwcphp.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0" y="1288300"/>
            <a:ext cx="5716545" cy="1714385"/>
          </a:xfrm>
        </p:spPr>
        <p:txBody>
          <a:bodyPr>
            <a:normAutofit/>
          </a:bodyPr>
          <a:lstStyle/>
          <a:p>
            <a:r>
              <a:rPr lang="en-US" sz="3600" dirty="0"/>
              <a:t>Training Needs Among Northwest Small Local Health Departments</a:t>
            </a:r>
          </a:p>
        </p:txBody>
      </p:sp>
      <p:sp>
        <p:nvSpPr>
          <p:cNvPr id="5" name="Subtitle 4"/>
          <p:cNvSpPr>
            <a:spLocks noGrp="1"/>
          </p:cNvSpPr>
          <p:nvPr>
            <p:ph type="subTitle" idx="1"/>
          </p:nvPr>
        </p:nvSpPr>
        <p:spPr>
          <a:xfrm>
            <a:off x="6096001" y="3440430"/>
            <a:ext cx="3676650" cy="1303020"/>
          </a:xfrm>
        </p:spPr>
        <p:txBody>
          <a:bodyPr>
            <a:normAutofit/>
          </a:bodyPr>
          <a:lstStyle/>
          <a:p>
            <a:r>
              <a:rPr lang="en-US" sz="2000" dirty="0"/>
              <a:t>Betty Bekemeier, Director</a:t>
            </a:r>
          </a:p>
          <a:p>
            <a:r>
              <a:rPr lang="en-US" sz="2000" dirty="0"/>
              <a:t>Oregon CLHO Meeting</a:t>
            </a:r>
          </a:p>
          <a:p>
            <a:r>
              <a:rPr lang="en-US" sz="2000" dirty="0"/>
              <a:t>December 17, 2020</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394" y="1288300"/>
            <a:ext cx="4942695" cy="3295130"/>
          </a:xfrm>
          <a:prstGeom prst="rect">
            <a:avLst/>
          </a:prstGeom>
          <a:ln>
            <a:noFill/>
          </a:ln>
          <a:effectLst>
            <a:outerShdw blurRad="190500" algn="tl" rotWithShape="0">
              <a:srgbClr val="000000">
                <a:alpha val="70000"/>
              </a:srgbClr>
            </a:outerShdw>
          </a:effectLst>
        </p:spPr>
      </p:pic>
      <p:sp>
        <p:nvSpPr>
          <p:cNvPr id="2" name="TextBox 1"/>
          <p:cNvSpPr txBox="1"/>
          <p:nvPr/>
        </p:nvSpPr>
        <p:spPr>
          <a:xfrm>
            <a:off x="793232" y="5246534"/>
            <a:ext cx="10830316" cy="646331"/>
          </a:xfrm>
          <a:prstGeom prst="rect">
            <a:avLst/>
          </a:prstGeom>
          <a:noFill/>
        </p:spPr>
        <p:txBody>
          <a:bodyPr wrap="square" rtlCol="0">
            <a:spAutoFit/>
          </a:bodyPr>
          <a:lstStyle/>
          <a:p>
            <a:r>
              <a:rPr lang="en-US" sz="1200" dirty="0"/>
              <a:t>This project is supported by the Health Resources and Services Administration (HRSA) of the U.S. Department of Health and Human Services (HHS) under grant number UB6HP31690. This information or content and conclusions are those of the author(s) and should not be construed as the official position or policy of, nor should any endorsements be inferred by HRSA, HHS, or the U.S. Government. For more information, please visit HRSA.gov.</a:t>
            </a:r>
          </a:p>
        </p:txBody>
      </p:sp>
    </p:spTree>
    <p:extLst>
      <p:ext uri="{BB962C8B-B14F-4D97-AF65-F5344CB8AC3E}">
        <p14:creationId xmlns:p14="http://schemas.microsoft.com/office/powerpoint/2010/main" val="62829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AF4D-E06C-484F-ABB7-C017B192DF31}"/>
              </a:ext>
            </a:extLst>
          </p:cNvPr>
          <p:cNvSpPr>
            <a:spLocks noGrp="1"/>
          </p:cNvSpPr>
          <p:nvPr>
            <p:ph type="title"/>
          </p:nvPr>
        </p:nvSpPr>
        <p:spPr/>
        <p:txBody>
          <a:bodyPr>
            <a:normAutofit/>
          </a:bodyPr>
          <a:lstStyle/>
          <a:p>
            <a:r>
              <a:rPr lang="en-US" dirty="0"/>
              <a:t>Workforce Development Needs in Small LHDs</a:t>
            </a:r>
          </a:p>
        </p:txBody>
      </p:sp>
      <p:sp>
        <p:nvSpPr>
          <p:cNvPr id="8" name="Text Placeholder 4">
            <a:extLst>
              <a:ext uri="{FF2B5EF4-FFF2-40B4-BE49-F238E27FC236}">
                <a16:creationId xmlns:a16="http://schemas.microsoft.com/office/drawing/2014/main" id="{978A4BDB-A574-42B7-8C37-5CCF018225C8}"/>
              </a:ext>
            </a:extLst>
          </p:cNvPr>
          <p:cNvSpPr>
            <a:spLocks noGrp="1"/>
          </p:cNvSpPr>
          <p:nvPr>
            <p:ph idx="1"/>
          </p:nvPr>
        </p:nvSpPr>
        <p:spPr/>
        <p:txBody>
          <a:bodyPr>
            <a:normAutofit/>
          </a:bodyPr>
          <a:lstStyle/>
          <a:p>
            <a:pPr>
              <a:lnSpc>
                <a:spcPct val="100000"/>
              </a:lnSpc>
              <a:buFont typeface="Arial" panose="020B0604020202020204" pitchFamily="34" charset="0"/>
              <a:buChar char="•"/>
            </a:pPr>
            <a:r>
              <a:rPr lang="en-US" dirty="0"/>
              <a:t>Hands-on experience in training</a:t>
            </a:r>
          </a:p>
          <a:p>
            <a:pPr>
              <a:lnSpc>
                <a:spcPct val="100000"/>
              </a:lnSpc>
              <a:buFont typeface="Arial" panose="020B0604020202020204" pitchFamily="34" charset="0"/>
              <a:buChar char="•"/>
            </a:pPr>
            <a:r>
              <a:rPr lang="en-US" dirty="0"/>
              <a:t>Training for succession planning</a:t>
            </a:r>
          </a:p>
          <a:p>
            <a:pPr>
              <a:lnSpc>
                <a:spcPct val="100000"/>
              </a:lnSpc>
              <a:buFont typeface="Arial" panose="020B0604020202020204" pitchFamily="34" charset="0"/>
              <a:buChar char="•"/>
            </a:pPr>
            <a:r>
              <a:rPr lang="en-US" dirty="0"/>
              <a:t>Training Topics needed:</a:t>
            </a:r>
          </a:p>
          <a:p>
            <a:pPr lvl="1">
              <a:lnSpc>
                <a:spcPct val="100000"/>
              </a:lnSpc>
            </a:pPr>
            <a:r>
              <a:rPr lang="en-US" dirty="0"/>
              <a:t>General public health training</a:t>
            </a:r>
          </a:p>
          <a:p>
            <a:pPr lvl="1">
              <a:lnSpc>
                <a:spcPct val="100000"/>
              </a:lnSpc>
            </a:pPr>
            <a:r>
              <a:rPr lang="en-US" dirty="0"/>
              <a:t>Budgets and billing</a:t>
            </a:r>
          </a:p>
          <a:p>
            <a:pPr lvl="1">
              <a:lnSpc>
                <a:spcPct val="100000"/>
              </a:lnSpc>
            </a:pPr>
            <a:r>
              <a:rPr lang="en-US" dirty="0"/>
              <a:t>Data visualization and communication</a:t>
            </a:r>
          </a:p>
          <a:p>
            <a:pPr lvl="1">
              <a:lnSpc>
                <a:spcPct val="100000"/>
              </a:lnSpc>
            </a:pPr>
            <a:r>
              <a:rPr lang="en-US" dirty="0"/>
              <a:t>Grant management and post award</a:t>
            </a:r>
          </a:p>
          <a:p>
            <a:pPr lvl="1">
              <a:lnSpc>
                <a:spcPct val="100000"/>
              </a:lnSpc>
            </a:pPr>
            <a:r>
              <a:rPr lang="en-US" dirty="0"/>
              <a:t>Leadership skills</a:t>
            </a:r>
          </a:p>
          <a:p>
            <a:pPr lvl="1">
              <a:lnSpc>
                <a:spcPct val="100000"/>
              </a:lnSpc>
            </a:pPr>
            <a:r>
              <a:rPr lang="en-US" dirty="0"/>
              <a:t>Policy</a:t>
            </a:r>
          </a:p>
          <a:p>
            <a:pPr lvl="1">
              <a:lnSpc>
                <a:spcPct val="100000"/>
              </a:lnSpc>
            </a:pPr>
            <a:r>
              <a:rPr lang="en-US" dirty="0"/>
              <a:t>Behavioral and mental health</a:t>
            </a:r>
          </a:p>
        </p:txBody>
      </p:sp>
      <p:pic>
        <p:nvPicPr>
          <p:cNvPr id="3" name="Picture 2">
            <a:extLst>
              <a:ext uri="{FF2B5EF4-FFF2-40B4-BE49-F238E27FC236}">
                <a16:creationId xmlns:a16="http://schemas.microsoft.com/office/drawing/2014/main" id="{7E6B7980-E942-43C7-AEE7-B6EBE9ADC8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5825" y="1233958"/>
            <a:ext cx="4444283" cy="4390084"/>
          </a:xfrm>
          <a:prstGeom prst="rect">
            <a:avLst/>
          </a:prstGeom>
        </p:spPr>
      </p:pic>
    </p:spTree>
    <p:extLst>
      <p:ext uri="{BB962C8B-B14F-4D97-AF65-F5344CB8AC3E}">
        <p14:creationId xmlns:p14="http://schemas.microsoft.com/office/powerpoint/2010/main" val="197504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639A-D804-4A4A-8215-C74A78DD2107}"/>
              </a:ext>
            </a:extLst>
          </p:cNvPr>
          <p:cNvSpPr>
            <a:spLocks noGrp="1"/>
          </p:cNvSpPr>
          <p:nvPr>
            <p:ph type="title"/>
          </p:nvPr>
        </p:nvSpPr>
        <p:spPr/>
        <p:txBody>
          <a:bodyPr>
            <a:normAutofit/>
          </a:bodyPr>
          <a:lstStyle/>
          <a:p>
            <a:r>
              <a:rPr lang="en-US" dirty="0"/>
              <a:t>Challenges to Workforce Development</a:t>
            </a:r>
          </a:p>
        </p:txBody>
      </p:sp>
      <p:sp>
        <p:nvSpPr>
          <p:cNvPr id="3" name="Content Placeholder 2">
            <a:extLst>
              <a:ext uri="{FF2B5EF4-FFF2-40B4-BE49-F238E27FC236}">
                <a16:creationId xmlns:a16="http://schemas.microsoft.com/office/drawing/2014/main" id="{7C9ACEFB-D116-4385-971F-C38941584A1E}"/>
              </a:ext>
            </a:extLst>
          </p:cNvPr>
          <p:cNvSpPr>
            <a:spLocks noGrp="1"/>
          </p:cNvSpPr>
          <p:nvPr>
            <p:ph idx="1"/>
          </p:nvPr>
        </p:nvSpPr>
        <p:spPr>
          <a:xfrm>
            <a:off x="838200" y="1560958"/>
            <a:ext cx="9236242" cy="4616005"/>
          </a:xfrm>
        </p:spPr>
        <p:txBody>
          <a:bodyPr>
            <a:noAutofit/>
          </a:bodyPr>
          <a:lstStyle/>
          <a:p>
            <a:pPr lvl="0">
              <a:lnSpc>
                <a:spcPct val="100000"/>
              </a:lnSpc>
              <a:spcBef>
                <a:spcPts val="0"/>
              </a:spcBef>
              <a:spcAft>
                <a:spcPts val="1800"/>
              </a:spcAft>
              <a:buFont typeface="Arial" panose="020B0604020202020204" pitchFamily="34" charset="0"/>
              <a:buChar char="•"/>
            </a:pPr>
            <a:r>
              <a:rPr lang="en-US" dirty="0"/>
              <a:t>Still in “survival mode”</a:t>
            </a:r>
          </a:p>
          <a:p>
            <a:pPr lvl="0">
              <a:lnSpc>
                <a:spcPct val="100000"/>
              </a:lnSpc>
              <a:spcBef>
                <a:spcPts val="0"/>
              </a:spcBef>
              <a:spcAft>
                <a:spcPts val="1800"/>
              </a:spcAft>
              <a:buFont typeface="Arial" panose="020B0604020202020204" pitchFamily="34" charset="0"/>
              <a:buChar char="•"/>
            </a:pPr>
            <a:r>
              <a:rPr lang="en-US" dirty="0"/>
              <a:t>Not enough funding to do current public health work, training is a lower funding priority</a:t>
            </a:r>
          </a:p>
          <a:p>
            <a:pPr lvl="0">
              <a:lnSpc>
                <a:spcPct val="100000"/>
              </a:lnSpc>
              <a:spcBef>
                <a:spcPts val="0"/>
              </a:spcBef>
              <a:spcAft>
                <a:spcPts val="1800"/>
              </a:spcAft>
              <a:buFont typeface="Arial" panose="020B0604020202020204" pitchFamily="34" charset="0"/>
              <a:buChar char="•"/>
            </a:pPr>
            <a:r>
              <a:rPr lang="en-US" dirty="0"/>
              <a:t>Growth is hard when many rural LHDs have “change fatigue”</a:t>
            </a:r>
          </a:p>
          <a:p>
            <a:pPr lvl="0">
              <a:lnSpc>
                <a:spcPct val="100000"/>
              </a:lnSpc>
              <a:spcBef>
                <a:spcPts val="0"/>
              </a:spcBef>
              <a:spcAft>
                <a:spcPts val="1800"/>
              </a:spcAft>
              <a:buFont typeface="Arial" panose="020B0604020202020204" pitchFamily="34" charset="0"/>
              <a:buChar char="•"/>
            </a:pPr>
            <a:r>
              <a:rPr lang="en-US" dirty="0"/>
              <a:t>Cost of trainings – monetary cost and cost of lost time and staff </a:t>
            </a:r>
          </a:p>
          <a:p>
            <a:pPr lvl="0">
              <a:lnSpc>
                <a:spcPct val="100000"/>
              </a:lnSpc>
              <a:spcBef>
                <a:spcPts val="0"/>
              </a:spcBef>
              <a:spcAft>
                <a:spcPts val="1800"/>
              </a:spcAft>
              <a:buFont typeface="Arial" panose="020B0604020202020204" pitchFamily="34" charset="0"/>
              <a:buChar char="•"/>
            </a:pPr>
            <a:r>
              <a:rPr lang="en-US" dirty="0"/>
              <a:t>Lack of true skill development from online learning </a:t>
            </a:r>
          </a:p>
          <a:p>
            <a:pPr lvl="0">
              <a:lnSpc>
                <a:spcPct val="100000"/>
              </a:lnSpc>
              <a:spcBef>
                <a:spcPts val="0"/>
              </a:spcBef>
              <a:spcAft>
                <a:spcPts val="1800"/>
              </a:spcAft>
              <a:buFont typeface="Arial" panose="020B0604020202020204" pitchFamily="34" charset="0"/>
              <a:buChar char="•"/>
            </a:pPr>
            <a:r>
              <a:rPr lang="en-US" dirty="0"/>
              <a:t>Technical challenges from constantly changing online learning technology</a:t>
            </a:r>
          </a:p>
        </p:txBody>
      </p:sp>
    </p:spTree>
    <p:extLst>
      <p:ext uri="{BB962C8B-B14F-4D97-AF65-F5344CB8AC3E}">
        <p14:creationId xmlns:p14="http://schemas.microsoft.com/office/powerpoint/2010/main" val="218783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B044-BB45-4576-AB97-41E84F26AAC9}"/>
              </a:ext>
            </a:extLst>
          </p:cNvPr>
          <p:cNvSpPr>
            <a:spLocks noGrp="1"/>
          </p:cNvSpPr>
          <p:nvPr>
            <p:ph type="title"/>
          </p:nvPr>
        </p:nvSpPr>
        <p:spPr>
          <a:xfrm>
            <a:off x="623044" y="1"/>
            <a:ext cx="10515600" cy="1084082"/>
          </a:xfrm>
        </p:spPr>
        <p:txBody>
          <a:bodyPr/>
          <a:lstStyle/>
          <a:p>
            <a:r>
              <a:rPr lang="en-US" dirty="0"/>
              <a:t>Current Training Delivery</a:t>
            </a:r>
          </a:p>
        </p:txBody>
      </p:sp>
      <p:sp>
        <p:nvSpPr>
          <p:cNvPr id="4" name="Content Placeholder 3">
            <a:extLst>
              <a:ext uri="{FF2B5EF4-FFF2-40B4-BE49-F238E27FC236}">
                <a16:creationId xmlns:a16="http://schemas.microsoft.com/office/drawing/2014/main" id="{93BAD538-81E9-4E9E-A50A-DA8CC769EE75}"/>
              </a:ext>
            </a:extLst>
          </p:cNvPr>
          <p:cNvSpPr>
            <a:spLocks noGrp="1"/>
          </p:cNvSpPr>
          <p:nvPr>
            <p:ph idx="1"/>
          </p:nvPr>
        </p:nvSpPr>
        <p:spPr>
          <a:xfrm>
            <a:off x="616772" y="1614748"/>
            <a:ext cx="5479228" cy="3645741"/>
          </a:xfrm>
        </p:spPr>
        <p:txBody>
          <a:bodyPr/>
          <a:lstStyle/>
          <a:p>
            <a:pPr>
              <a:lnSpc>
                <a:spcPct val="150000"/>
              </a:lnSpc>
              <a:buFont typeface="Arial" panose="020B0604020202020204" pitchFamily="34" charset="0"/>
              <a:buChar char="•"/>
            </a:pPr>
            <a:r>
              <a:rPr lang="en-US" b="1" dirty="0"/>
              <a:t>In-person training</a:t>
            </a:r>
            <a:r>
              <a:rPr lang="en-US" dirty="0"/>
              <a:t> preferred for skill development</a:t>
            </a:r>
          </a:p>
          <a:p>
            <a:pPr>
              <a:lnSpc>
                <a:spcPct val="150000"/>
              </a:lnSpc>
              <a:buFont typeface="Arial" panose="020B0604020202020204" pitchFamily="34" charset="0"/>
              <a:buChar char="•"/>
            </a:pPr>
            <a:r>
              <a:rPr lang="en-US" b="1" dirty="0"/>
              <a:t>Mentoring</a:t>
            </a:r>
            <a:r>
              <a:rPr lang="en-US" dirty="0"/>
              <a:t> and </a:t>
            </a:r>
            <a:r>
              <a:rPr lang="en-US" b="1" dirty="0"/>
              <a:t>job shadowing</a:t>
            </a:r>
          </a:p>
          <a:p>
            <a:pPr>
              <a:lnSpc>
                <a:spcPct val="150000"/>
              </a:lnSpc>
              <a:buFont typeface="Arial" panose="020B0604020202020204" pitchFamily="34" charset="0"/>
              <a:buChar char="•"/>
            </a:pPr>
            <a:r>
              <a:rPr lang="en-US" b="1" dirty="0"/>
              <a:t>Distance-based training</a:t>
            </a:r>
            <a:r>
              <a:rPr lang="en-US" dirty="0"/>
              <a:t>, for certain types of training</a:t>
            </a:r>
          </a:p>
          <a:p>
            <a:pPr lvl="1">
              <a:lnSpc>
                <a:spcPct val="150000"/>
              </a:lnSpc>
            </a:pPr>
            <a:r>
              <a:rPr lang="en-US" dirty="0"/>
              <a:t>Limited time in the workday for online training</a:t>
            </a:r>
          </a:p>
        </p:txBody>
      </p:sp>
      <p:sp>
        <p:nvSpPr>
          <p:cNvPr id="5" name="Speech Bubble: Rectangle with Corners Rounded 4">
            <a:extLst>
              <a:ext uri="{FF2B5EF4-FFF2-40B4-BE49-F238E27FC236}">
                <a16:creationId xmlns:a16="http://schemas.microsoft.com/office/drawing/2014/main" id="{FCADC10C-51BE-484F-A8C6-85A10300BBE5}"/>
              </a:ext>
            </a:extLst>
          </p:cNvPr>
          <p:cNvSpPr/>
          <p:nvPr/>
        </p:nvSpPr>
        <p:spPr>
          <a:xfrm>
            <a:off x="7013986" y="1614748"/>
            <a:ext cx="4561242" cy="2502568"/>
          </a:xfrm>
          <a:prstGeom prst="wedgeRoundRectCallout">
            <a:avLst>
              <a:gd name="adj1" fmla="val 63241"/>
              <a:gd name="adj2" fmla="val 33310"/>
              <a:gd name="adj3" fmla="val 16667"/>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i="1" dirty="0">
                <a:solidFill>
                  <a:schemeClr val="tx1"/>
                </a:solidFill>
              </a:rPr>
              <a:t>“We still do lots of mentoring around certain things and, you can't just throw everything at somebody all at once or they’ll be leaving…mentoring and opportunities for self learning”</a:t>
            </a:r>
            <a:endParaRPr lang="en-US" dirty="0">
              <a:solidFill>
                <a:schemeClr val="tx1"/>
              </a:solidFill>
            </a:endParaRPr>
          </a:p>
        </p:txBody>
      </p:sp>
      <p:sp>
        <p:nvSpPr>
          <p:cNvPr id="6" name="Speech Bubble: Rectangle with Corners Rounded 5">
            <a:extLst>
              <a:ext uri="{FF2B5EF4-FFF2-40B4-BE49-F238E27FC236}">
                <a16:creationId xmlns:a16="http://schemas.microsoft.com/office/drawing/2014/main" id="{31A1AE28-74FC-47C5-A23A-618283AF9C11}"/>
              </a:ext>
            </a:extLst>
          </p:cNvPr>
          <p:cNvSpPr/>
          <p:nvPr/>
        </p:nvSpPr>
        <p:spPr>
          <a:xfrm>
            <a:off x="7013985" y="4346089"/>
            <a:ext cx="4561241" cy="1830874"/>
          </a:xfrm>
          <a:prstGeom prst="wedgeRoundRectCallout">
            <a:avLst>
              <a:gd name="adj1" fmla="val 62743"/>
              <a:gd name="adj2" fmla="val 36279"/>
              <a:gd name="adj3" fmla="val 16667"/>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i="1" dirty="0">
                <a:solidFill>
                  <a:schemeClr val="tx1"/>
                </a:solidFill>
              </a:rPr>
              <a:t>“I think that we are becoming burned out on the online learning collaborative. I think that it's easy or to multitask and, or not participate as well.”</a:t>
            </a:r>
          </a:p>
        </p:txBody>
      </p:sp>
    </p:spTree>
    <p:extLst>
      <p:ext uri="{BB962C8B-B14F-4D97-AF65-F5344CB8AC3E}">
        <p14:creationId xmlns:p14="http://schemas.microsoft.com/office/powerpoint/2010/main" val="347211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80B2-F07D-495E-8E21-316E40C06307}"/>
              </a:ext>
            </a:extLst>
          </p:cNvPr>
          <p:cNvSpPr>
            <a:spLocks noGrp="1"/>
          </p:cNvSpPr>
          <p:nvPr>
            <p:ph type="title"/>
          </p:nvPr>
        </p:nvSpPr>
        <p:spPr/>
        <p:txBody>
          <a:bodyPr>
            <a:normAutofit/>
          </a:bodyPr>
          <a:lstStyle/>
          <a:p>
            <a:r>
              <a:rPr lang="en-US" dirty="0"/>
              <a:t>LHD Suggestions for Distance-Based Training</a:t>
            </a:r>
          </a:p>
        </p:txBody>
      </p:sp>
      <p:sp>
        <p:nvSpPr>
          <p:cNvPr id="4" name="Content Placeholder 3">
            <a:extLst>
              <a:ext uri="{FF2B5EF4-FFF2-40B4-BE49-F238E27FC236}">
                <a16:creationId xmlns:a16="http://schemas.microsoft.com/office/drawing/2014/main" id="{C596FC73-A6A3-4C36-AF3D-1EBA95E66238}"/>
              </a:ext>
            </a:extLst>
          </p:cNvPr>
          <p:cNvSpPr>
            <a:spLocks noGrp="1"/>
          </p:cNvSpPr>
          <p:nvPr>
            <p:ph idx="1"/>
          </p:nvPr>
        </p:nvSpPr>
        <p:spPr>
          <a:xfrm>
            <a:off x="838200" y="1560958"/>
            <a:ext cx="5545582" cy="4616005"/>
          </a:xfrm>
        </p:spPr>
        <p:txBody>
          <a:bodyPr/>
          <a:lstStyle/>
          <a:p>
            <a:pPr marL="0" indent="0">
              <a:lnSpc>
                <a:spcPct val="100000"/>
              </a:lnSpc>
              <a:spcAft>
                <a:spcPts val="600"/>
              </a:spcAft>
              <a:buNone/>
            </a:pPr>
            <a:r>
              <a:rPr lang="en-US" b="1" dirty="0">
                <a:solidFill>
                  <a:schemeClr val="accent3"/>
                </a:solidFill>
                <a:latin typeface="+mj-lt"/>
              </a:rPr>
              <a:t>Training improvements could include:</a:t>
            </a:r>
          </a:p>
          <a:p>
            <a:pPr>
              <a:lnSpc>
                <a:spcPct val="100000"/>
              </a:lnSpc>
              <a:spcAft>
                <a:spcPts val="600"/>
              </a:spcAft>
              <a:buFont typeface="Arial" panose="020B0604020202020204" pitchFamily="34" charset="0"/>
              <a:buChar char="•"/>
            </a:pPr>
            <a:r>
              <a:rPr lang="en-US" dirty="0"/>
              <a:t>Increase skill development from online training</a:t>
            </a:r>
          </a:p>
          <a:p>
            <a:pPr>
              <a:lnSpc>
                <a:spcPct val="100000"/>
              </a:lnSpc>
              <a:spcAft>
                <a:spcPts val="600"/>
              </a:spcAft>
              <a:buFont typeface="Arial" panose="020B0604020202020204" pitchFamily="34" charset="0"/>
              <a:buChar char="•"/>
            </a:pPr>
            <a:r>
              <a:rPr lang="en-US" dirty="0"/>
              <a:t>Increase distance-based engagement</a:t>
            </a:r>
          </a:p>
          <a:p>
            <a:pPr lvl="1">
              <a:lnSpc>
                <a:spcPct val="100000"/>
              </a:lnSpc>
              <a:spcAft>
                <a:spcPts val="600"/>
              </a:spcAft>
            </a:pPr>
            <a:r>
              <a:rPr lang="en-US" dirty="0"/>
              <a:t>Watching webinars in groups to increase group learning</a:t>
            </a:r>
          </a:p>
          <a:p>
            <a:pPr lvl="1">
              <a:lnSpc>
                <a:spcPct val="100000"/>
              </a:lnSpc>
              <a:spcAft>
                <a:spcPts val="600"/>
              </a:spcAft>
            </a:pPr>
            <a:r>
              <a:rPr lang="en-US" dirty="0"/>
              <a:t>Keep online trainings short to give opportunities to apply learning to work</a:t>
            </a:r>
          </a:p>
          <a:p>
            <a:pPr lvl="1">
              <a:lnSpc>
                <a:spcPct val="100000"/>
              </a:lnSpc>
              <a:spcAft>
                <a:spcPts val="600"/>
              </a:spcAft>
            </a:pPr>
            <a:r>
              <a:rPr lang="en-US" dirty="0"/>
              <a:t>Relevant, “catchy,” fast-moving subjects</a:t>
            </a:r>
          </a:p>
        </p:txBody>
      </p:sp>
      <p:pic>
        <p:nvPicPr>
          <p:cNvPr id="5" name="Picture 4">
            <a:extLst>
              <a:ext uri="{FF2B5EF4-FFF2-40B4-BE49-F238E27FC236}">
                <a16:creationId xmlns:a16="http://schemas.microsoft.com/office/drawing/2014/main" id="{A3B4CED0-37F8-4F20-9614-D5544456BA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60873" y="1856508"/>
            <a:ext cx="4875856" cy="3144983"/>
          </a:xfrm>
          <a:prstGeom prst="rect">
            <a:avLst/>
          </a:prstGeom>
        </p:spPr>
      </p:pic>
    </p:spTree>
    <p:extLst>
      <p:ext uri="{BB962C8B-B14F-4D97-AF65-F5344CB8AC3E}">
        <p14:creationId xmlns:p14="http://schemas.microsoft.com/office/powerpoint/2010/main" val="351796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7980-1C19-4CED-834D-10815C963205}"/>
              </a:ext>
            </a:extLst>
          </p:cNvPr>
          <p:cNvSpPr>
            <a:spLocks noGrp="1"/>
          </p:cNvSpPr>
          <p:nvPr>
            <p:ph type="title"/>
          </p:nvPr>
        </p:nvSpPr>
        <p:spPr/>
        <p:txBody>
          <a:bodyPr/>
          <a:lstStyle/>
          <a:p>
            <a:r>
              <a:rPr lang="en-US" dirty="0"/>
              <a:t>Recommendations</a:t>
            </a:r>
          </a:p>
        </p:txBody>
      </p:sp>
      <p:sp>
        <p:nvSpPr>
          <p:cNvPr id="4" name="Content Placeholder 3">
            <a:extLst>
              <a:ext uri="{FF2B5EF4-FFF2-40B4-BE49-F238E27FC236}">
                <a16:creationId xmlns:a16="http://schemas.microsoft.com/office/drawing/2014/main" id="{C80C5CEA-BDDE-4135-8313-6C69ECB9B5B8}"/>
              </a:ext>
            </a:extLst>
          </p:cNvPr>
          <p:cNvSpPr>
            <a:spLocks noGrp="1"/>
          </p:cNvSpPr>
          <p:nvPr>
            <p:ph idx="1"/>
          </p:nvPr>
        </p:nvSpPr>
        <p:spPr>
          <a:xfrm>
            <a:off x="838200" y="1560958"/>
            <a:ext cx="9877926" cy="4616005"/>
          </a:xfrm>
        </p:spPr>
        <p:txBody>
          <a:bodyPr>
            <a:normAutofit/>
          </a:bodyPr>
          <a:lstStyle/>
          <a:p>
            <a:pPr>
              <a:lnSpc>
                <a:spcPct val="100000"/>
              </a:lnSpc>
              <a:spcAft>
                <a:spcPts val="1200"/>
              </a:spcAft>
              <a:buFont typeface="Wingdings" pitchFamily="2" charset="2"/>
              <a:buChar char="q"/>
            </a:pPr>
            <a:r>
              <a:rPr lang="en-US" dirty="0"/>
              <a:t> </a:t>
            </a:r>
            <a:r>
              <a:rPr lang="en-US" b="1" dirty="0"/>
              <a:t>Leadership</a:t>
            </a:r>
            <a:r>
              <a:rPr lang="en-US" dirty="0"/>
              <a:t> in small LHDs are interested in the management-level training to help them balance their multiple, competing demands. </a:t>
            </a:r>
          </a:p>
          <a:p>
            <a:pPr>
              <a:lnSpc>
                <a:spcPct val="100000"/>
              </a:lnSpc>
              <a:spcAft>
                <a:spcPts val="1200"/>
              </a:spcAft>
              <a:buFont typeface="Wingdings" pitchFamily="2" charset="2"/>
              <a:buChar char="q"/>
            </a:pPr>
            <a:r>
              <a:rPr lang="en-US" dirty="0"/>
              <a:t> Small LHD staff need training in </a:t>
            </a:r>
            <a:r>
              <a:rPr lang="en-US" b="1" dirty="0"/>
              <a:t>communication, trauma-informed care, and ACES</a:t>
            </a:r>
            <a:r>
              <a:rPr lang="en-US" dirty="0"/>
              <a:t>. </a:t>
            </a:r>
          </a:p>
          <a:p>
            <a:pPr>
              <a:lnSpc>
                <a:spcPct val="100000"/>
              </a:lnSpc>
              <a:spcAft>
                <a:spcPts val="1200"/>
              </a:spcAft>
              <a:buFont typeface="Wingdings" pitchFamily="2" charset="2"/>
              <a:buChar char="q"/>
            </a:pPr>
            <a:r>
              <a:rPr lang="en-US" dirty="0"/>
              <a:t> NWCPHP should </a:t>
            </a:r>
            <a:r>
              <a:rPr lang="en-US" b="1" dirty="0"/>
              <a:t>increase awareness of public health training resources </a:t>
            </a:r>
            <a:r>
              <a:rPr lang="en-US" dirty="0"/>
              <a:t>among staff at small LHDs.</a:t>
            </a:r>
          </a:p>
          <a:p>
            <a:pPr>
              <a:lnSpc>
                <a:spcPct val="100000"/>
              </a:lnSpc>
              <a:spcAft>
                <a:spcPts val="1200"/>
              </a:spcAft>
              <a:buFont typeface="Wingdings" pitchFamily="2" charset="2"/>
              <a:buChar char="q"/>
            </a:pPr>
            <a:r>
              <a:rPr lang="en-US" dirty="0"/>
              <a:t> </a:t>
            </a:r>
            <a:r>
              <a:rPr lang="en-US" b="1" dirty="0"/>
              <a:t>Incentives,</a:t>
            </a:r>
            <a:r>
              <a:rPr lang="en-US" dirty="0"/>
              <a:t> such as CEUs, needed to encourage small LHD staff to make broad systems-level training desirable.  </a:t>
            </a:r>
          </a:p>
          <a:p>
            <a:pPr>
              <a:lnSpc>
                <a:spcPct val="100000"/>
              </a:lnSpc>
              <a:spcAft>
                <a:spcPts val="1200"/>
              </a:spcAft>
              <a:buFont typeface="Wingdings" pitchFamily="2" charset="2"/>
              <a:buChar char="q"/>
            </a:pPr>
            <a:r>
              <a:rPr lang="en-US" dirty="0"/>
              <a:t> Small LHD public health staff need to see the </a:t>
            </a:r>
            <a:r>
              <a:rPr lang="en-US" b="1" dirty="0"/>
              <a:t>value </a:t>
            </a:r>
            <a:r>
              <a:rPr lang="en-US" dirty="0"/>
              <a:t>of systems-level training to their daily work.</a:t>
            </a:r>
          </a:p>
          <a:p>
            <a:pPr>
              <a:lnSpc>
                <a:spcPct val="100000"/>
              </a:lnSpc>
              <a:spcAft>
                <a:spcPts val="1200"/>
              </a:spcAft>
              <a:buFont typeface="Wingdings" pitchFamily="2" charset="2"/>
              <a:buChar char="q"/>
            </a:pPr>
            <a:endParaRPr lang="en-US" dirty="0"/>
          </a:p>
          <a:p>
            <a:pPr>
              <a:lnSpc>
                <a:spcPct val="100000"/>
              </a:lnSpc>
              <a:spcAft>
                <a:spcPts val="1200"/>
              </a:spcAft>
              <a:buFont typeface="Wingdings" pitchFamily="2" charset="2"/>
              <a:buChar char="q"/>
            </a:pPr>
            <a:endParaRPr lang="en-US" dirty="0"/>
          </a:p>
        </p:txBody>
      </p:sp>
    </p:spTree>
    <p:extLst>
      <p:ext uri="{BB962C8B-B14F-4D97-AF65-F5344CB8AC3E}">
        <p14:creationId xmlns:p14="http://schemas.microsoft.com/office/powerpoint/2010/main" val="56048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7980-1C19-4CED-834D-10815C963205}"/>
              </a:ext>
            </a:extLst>
          </p:cNvPr>
          <p:cNvSpPr>
            <a:spLocks noGrp="1"/>
          </p:cNvSpPr>
          <p:nvPr>
            <p:ph type="title"/>
          </p:nvPr>
        </p:nvSpPr>
        <p:spPr/>
        <p:txBody>
          <a:bodyPr/>
          <a:lstStyle/>
          <a:p>
            <a:r>
              <a:rPr lang="en-US" dirty="0"/>
              <a:t>Recommendations</a:t>
            </a:r>
            <a:r>
              <a:rPr lang="en-US" sz="1600" dirty="0"/>
              <a:t> (continued)</a:t>
            </a:r>
          </a:p>
        </p:txBody>
      </p:sp>
      <p:graphicFrame>
        <p:nvGraphicFramePr>
          <p:cNvPr id="3" name="Table 2">
            <a:extLst>
              <a:ext uri="{FF2B5EF4-FFF2-40B4-BE49-F238E27FC236}">
                <a16:creationId xmlns:a16="http://schemas.microsoft.com/office/drawing/2014/main" id="{35E64751-4AD6-489C-8E48-5CF56B61CDAD}"/>
              </a:ext>
            </a:extLst>
          </p:cNvPr>
          <p:cNvGraphicFramePr>
            <a:graphicFrameLocks noGrp="1"/>
          </p:cNvGraphicFramePr>
          <p:nvPr>
            <p:extLst>
              <p:ext uri="{D42A27DB-BD31-4B8C-83A1-F6EECF244321}">
                <p14:modId xmlns:p14="http://schemas.microsoft.com/office/powerpoint/2010/main" val="2265804837"/>
              </p:ext>
            </p:extLst>
          </p:nvPr>
        </p:nvGraphicFramePr>
        <p:xfrm>
          <a:off x="621278" y="1589999"/>
          <a:ext cx="4578683" cy="3649345"/>
        </p:xfrm>
        <a:graphic>
          <a:graphicData uri="http://schemas.openxmlformats.org/drawingml/2006/table">
            <a:tbl>
              <a:tblPr firstRow="1" bandRow="1">
                <a:tableStyleId>{3B4B98B0-60AC-42C2-AFA5-B58CD77FA1E5}</a:tableStyleId>
              </a:tblPr>
              <a:tblGrid>
                <a:gridCol w="4578683">
                  <a:extLst>
                    <a:ext uri="{9D8B030D-6E8A-4147-A177-3AD203B41FA5}">
                      <a16:colId xmlns:a16="http://schemas.microsoft.com/office/drawing/2014/main" val="314388868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3"/>
                          </a:solidFill>
                        </a:rPr>
                        <a:t>Training Topics for Leadership</a:t>
                      </a:r>
                    </a:p>
                  </a:txBody>
                  <a:tcPr/>
                </a:tc>
                <a:extLst>
                  <a:ext uri="{0D108BD9-81ED-4DB2-BD59-A6C34878D82A}">
                    <a16:rowId xmlns:a16="http://schemas.microsoft.com/office/drawing/2014/main" val="135881010"/>
                  </a:ext>
                </a:extLst>
              </a:tr>
              <a:tr h="370840">
                <a:tc>
                  <a:txBody>
                    <a:bodyPr/>
                    <a:lstStyle/>
                    <a:p>
                      <a:pPr marL="341313" lvl="1" indent="-341313">
                        <a:lnSpc>
                          <a:spcPct val="150000"/>
                        </a:lnSpc>
                        <a:spcAft>
                          <a:spcPts val="1200"/>
                        </a:spcAft>
                        <a:buFont typeface="Arial" panose="020B0604020202020204" pitchFamily="34" charset="0"/>
                        <a:buChar char="•"/>
                      </a:pPr>
                      <a:r>
                        <a:rPr lang="en-US" dirty="0"/>
                        <a:t>Leadership development </a:t>
                      </a:r>
                    </a:p>
                    <a:p>
                      <a:pPr marL="341313" lvl="1" indent="-341313">
                        <a:lnSpc>
                          <a:spcPct val="150000"/>
                        </a:lnSpc>
                        <a:spcAft>
                          <a:spcPts val="1200"/>
                        </a:spcAft>
                        <a:buFont typeface="Arial" panose="020B0604020202020204" pitchFamily="34" charset="0"/>
                        <a:buChar char="•"/>
                      </a:pPr>
                      <a:r>
                        <a:rPr lang="en-US" dirty="0"/>
                        <a:t>Succession planning</a:t>
                      </a:r>
                    </a:p>
                    <a:p>
                      <a:pPr marL="341313" lvl="1" indent="-341313">
                        <a:lnSpc>
                          <a:spcPct val="150000"/>
                        </a:lnSpc>
                        <a:spcAft>
                          <a:spcPts val="1200"/>
                        </a:spcAft>
                        <a:buFont typeface="Arial" panose="020B0604020202020204" pitchFamily="34" charset="0"/>
                        <a:buChar char="•"/>
                      </a:pPr>
                      <a:r>
                        <a:rPr lang="en-US" dirty="0"/>
                        <a:t>Management skills </a:t>
                      </a:r>
                    </a:p>
                    <a:p>
                      <a:pPr marL="341313" lvl="1" indent="-341313">
                        <a:lnSpc>
                          <a:spcPct val="150000"/>
                        </a:lnSpc>
                        <a:spcAft>
                          <a:spcPts val="1200"/>
                        </a:spcAft>
                        <a:buFont typeface="Arial" panose="020B0604020202020204" pitchFamily="34" charset="0"/>
                        <a:buChar char="•"/>
                      </a:pPr>
                      <a:r>
                        <a:rPr lang="en-US" dirty="0"/>
                        <a:t>Community engagement</a:t>
                      </a:r>
                    </a:p>
                    <a:p>
                      <a:pPr marL="341313" lvl="1" indent="-341313">
                        <a:lnSpc>
                          <a:spcPct val="150000"/>
                        </a:lnSpc>
                        <a:spcAft>
                          <a:spcPts val="1200"/>
                        </a:spcAft>
                        <a:buFont typeface="Arial" panose="020B0604020202020204" pitchFamily="34" charset="0"/>
                        <a:buChar char="•"/>
                      </a:pPr>
                      <a:r>
                        <a:rPr lang="en-US" dirty="0"/>
                        <a:t>Policy development, using data</a:t>
                      </a:r>
                    </a:p>
                    <a:p>
                      <a:pPr marL="341313" lvl="1" indent="-341313">
                        <a:lnSpc>
                          <a:spcPct val="150000"/>
                        </a:lnSpc>
                        <a:spcAft>
                          <a:spcPts val="1200"/>
                        </a:spcAft>
                        <a:buFont typeface="Arial" panose="020B0604020202020204" pitchFamily="34" charset="0"/>
                        <a:buChar char="•"/>
                      </a:pPr>
                      <a:endParaRPr lang="en-US" dirty="0"/>
                    </a:p>
                  </a:txBody>
                  <a:tcPr/>
                </a:tc>
                <a:extLst>
                  <a:ext uri="{0D108BD9-81ED-4DB2-BD59-A6C34878D82A}">
                    <a16:rowId xmlns:a16="http://schemas.microsoft.com/office/drawing/2014/main" val="1219980057"/>
                  </a:ext>
                </a:extLst>
              </a:tr>
            </a:tbl>
          </a:graphicData>
        </a:graphic>
      </p:graphicFrame>
      <p:graphicFrame>
        <p:nvGraphicFramePr>
          <p:cNvPr id="7" name="Table 6">
            <a:extLst>
              <a:ext uri="{FF2B5EF4-FFF2-40B4-BE49-F238E27FC236}">
                <a16:creationId xmlns:a16="http://schemas.microsoft.com/office/drawing/2014/main" id="{FC484D5D-5ADD-4388-807E-B13C9BA29DC1}"/>
              </a:ext>
            </a:extLst>
          </p:cNvPr>
          <p:cNvGraphicFramePr>
            <a:graphicFrameLocks noGrp="1"/>
          </p:cNvGraphicFramePr>
          <p:nvPr>
            <p:extLst>
              <p:ext uri="{D42A27DB-BD31-4B8C-83A1-F6EECF244321}">
                <p14:modId xmlns:p14="http://schemas.microsoft.com/office/powerpoint/2010/main" val="2278260646"/>
              </p:ext>
            </p:extLst>
          </p:nvPr>
        </p:nvGraphicFramePr>
        <p:xfrm>
          <a:off x="5539316" y="1589998"/>
          <a:ext cx="6031406" cy="3603625"/>
        </p:xfrm>
        <a:graphic>
          <a:graphicData uri="http://schemas.openxmlformats.org/drawingml/2006/table">
            <a:tbl>
              <a:tblPr firstRow="1" bandRow="1">
                <a:tableStyleId>{3B4B98B0-60AC-42C2-AFA5-B58CD77FA1E5}</a:tableStyleId>
              </a:tblPr>
              <a:tblGrid>
                <a:gridCol w="6031406">
                  <a:extLst>
                    <a:ext uri="{9D8B030D-6E8A-4147-A177-3AD203B41FA5}">
                      <a16:colId xmlns:a16="http://schemas.microsoft.com/office/drawing/2014/main" val="314388868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3"/>
                          </a:solidFill>
                        </a:rPr>
                        <a:t>Delivery</a:t>
                      </a:r>
                    </a:p>
                  </a:txBody>
                  <a:tcPr/>
                </a:tc>
                <a:extLst>
                  <a:ext uri="{0D108BD9-81ED-4DB2-BD59-A6C34878D82A}">
                    <a16:rowId xmlns:a16="http://schemas.microsoft.com/office/drawing/2014/main" val="135881010"/>
                  </a:ext>
                </a:extLst>
              </a:tr>
              <a:tr h="370840">
                <a:tc>
                  <a:txBody>
                    <a:bodyPr/>
                    <a:lstStyle/>
                    <a:p>
                      <a:pPr marL="344488" lvl="1" indent="-344488">
                        <a:lnSpc>
                          <a:spcPct val="150000"/>
                        </a:lnSpc>
                        <a:spcAft>
                          <a:spcPts val="1200"/>
                        </a:spcAft>
                        <a:buFont typeface="Arial" panose="020B0604020202020204" pitchFamily="34" charset="0"/>
                        <a:buChar char="•"/>
                        <a:tabLst>
                          <a:tab pos="344488" algn="l"/>
                        </a:tabLst>
                      </a:pPr>
                      <a:r>
                        <a:rPr lang="en-US" dirty="0"/>
                        <a:t>Online training needs to increase engagement through a live component and/or application.</a:t>
                      </a:r>
                    </a:p>
                    <a:p>
                      <a:pPr marL="344488" lvl="1" indent="-344488">
                        <a:lnSpc>
                          <a:spcPct val="150000"/>
                        </a:lnSpc>
                        <a:spcAft>
                          <a:spcPts val="1200"/>
                        </a:spcAft>
                        <a:buFont typeface="Arial" panose="020B0604020202020204" pitchFamily="34" charset="0"/>
                        <a:buChar char="•"/>
                        <a:tabLst>
                          <a:tab pos="344488" algn="l"/>
                        </a:tabLst>
                      </a:pPr>
                      <a:r>
                        <a:rPr lang="en-US" dirty="0"/>
                        <a:t>Online training for skill development should be mini, bite-sized, and could focus on an internal cohort.</a:t>
                      </a:r>
                    </a:p>
                    <a:p>
                      <a:pPr marL="344488" lvl="1" indent="-344488">
                        <a:lnSpc>
                          <a:spcPct val="150000"/>
                        </a:lnSpc>
                        <a:spcAft>
                          <a:spcPts val="1200"/>
                        </a:spcAft>
                        <a:buFont typeface="Arial" panose="020B0604020202020204" pitchFamily="34" charset="0"/>
                        <a:buChar char="•"/>
                        <a:tabLst>
                          <a:tab pos="344488" algn="l"/>
                        </a:tabLst>
                      </a:pPr>
                      <a:r>
                        <a:rPr lang="en-US" dirty="0"/>
                        <a:t>In-person training should have multiple offerings so all staff can attend.</a:t>
                      </a:r>
                    </a:p>
                  </a:txBody>
                  <a:tcPr/>
                </a:tc>
                <a:extLst>
                  <a:ext uri="{0D108BD9-81ED-4DB2-BD59-A6C34878D82A}">
                    <a16:rowId xmlns:a16="http://schemas.microsoft.com/office/drawing/2014/main" val="1219980057"/>
                  </a:ext>
                </a:extLst>
              </a:tr>
            </a:tbl>
          </a:graphicData>
        </a:graphic>
      </p:graphicFrame>
    </p:spTree>
    <p:extLst>
      <p:ext uri="{BB962C8B-B14F-4D97-AF65-F5344CB8AC3E}">
        <p14:creationId xmlns:p14="http://schemas.microsoft.com/office/powerpoint/2010/main" val="3617900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40" y="1"/>
            <a:ext cx="10515600" cy="1084082"/>
          </a:xfrm>
        </p:spPr>
        <p:txBody>
          <a:bodyPr/>
          <a:lstStyle/>
          <a:p>
            <a:r>
              <a:rPr lang="en-US" dirty="0"/>
              <a:t>Reflection for CLHO Leaders</a:t>
            </a:r>
          </a:p>
        </p:txBody>
      </p:sp>
      <p:graphicFrame>
        <p:nvGraphicFramePr>
          <p:cNvPr id="5" name="Table 4">
            <a:extLst>
              <a:ext uri="{FF2B5EF4-FFF2-40B4-BE49-F238E27FC236}">
                <a16:creationId xmlns:a16="http://schemas.microsoft.com/office/drawing/2014/main" id="{98F78248-0B04-4E08-9ED6-222FDB9BD823}"/>
              </a:ext>
            </a:extLst>
          </p:cNvPr>
          <p:cNvGraphicFramePr>
            <a:graphicFrameLocks noGrp="1"/>
          </p:cNvGraphicFramePr>
          <p:nvPr>
            <p:extLst>
              <p:ext uri="{D42A27DB-BD31-4B8C-83A1-F6EECF244321}">
                <p14:modId xmlns:p14="http://schemas.microsoft.com/office/powerpoint/2010/main" val="588398269"/>
              </p:ext>
            </p:extLst>
          </p:nvPr>
        </p:nvGraphicFramePr>
        <p:xfrm>
          <a:off x="619906" y="1230428"/>
          <a:ext cx="4701241" cy="4520883"/>
        </p:xfrm>
        <a:graphic>
          <a:graphicData uri="http://schemas.openxmlformats.org/drawingml/2006/table">
            <a:tbl>
              <a:tblPr firstRow="1" bandRow="1">
                <a:tableStyleId>{F2DE63D5-997A-4646-A377-4702673A728D}</a:tableStyleId>
              </a:tblPr>
              <a:tblGrid>
                <a:gridCol w="4701241">
                  <a:extLst>
                    <a:ext uri="{9D8B030D-6E8A-4147-A177-3AD203B41FA5}">
                      <a16:colId xmlns:a16="http://schemas.microsoft.com/office/drawing/2014/main" val="754295857"/>
                    </a:ext>
                  </a:extLst>
                </a:gridCol>
              </a:tblGrid>
              <a:tr h="330358">
                <a:tc>
                  <a:txBody>
                    <a:bodyPr/>
                    <a:lstStyle/>
                    <a:p>
                      <a:r>
                        <a:rPr lang="en-US" dirty="0"/>
                        <a:t>Questions</a:t>
                      </a:r>
                    </a:p>
                  </a:txBody>
                  <a:tcPr/>
                </a:tc>
                <a:extLst>
                  <a:ext uri="{0D108BD9-81ED-4DB2-BD59-A6C34878D82A}">
                    <a16:rowId xmlns:a16="http://schemas.microsoft.com/office/drawing/2014/main" val="454639010"/>
                  </a:ext>
                </a:extLst>
              </a:tr>
              <a:tr h="1713668">
                <a:tc>
                  <a:txBody>
                    <a:bodyPr/>
                    <a:lstStyle/>
                    <a:p>
                      <a:pPr marL="457200" indent="-457200">
                        <a:lnSpc>
                          <a:spcPct val="150000"/>
                        </a:lnSpc>
                        <a:buFont typeface="+mj-lt"/>
                        <a:buAutoNum type="arabicPeriod"/>
                      </a:pPr>
                      <a:r>
                        <a:rPr lang="en-US" sz="1800" dirty="0"/>
                        <a:t>Do these results resonate with you?</a:t>
                      </a:r>
                    </a:p>
                    <a:p>
                      <a:pPr marL="457200" indent="-457200">
                        <a:lnSpc>
                          <a:spcPct val="150000"/>
                        </a:lnSpc>
                        <a:buFont typeface="+mj-lt"/>
                        <a:buAutoNum type="arabicPeriod"/>
                      </a:pPr>
                      <a:r>
                        <a:rPr lang="en-US" sz="1800" dirty="0"/>
                        <a:t>What was confusing or needs clarification?</a:t>
                      </a:r>
                    </a:p>
                    <a:p>
                      <a:pPr marL="457200" indent="-457200">
                        <a:lnSpc>
                          <a:spcPct val="150000"/>
                        </a:lnSpc>
                        <a:buFont typeface="+mj-lt"/>
                        <a:buAutoNum type="arabicPeriod"/>
                      </a:pPr>
                      <a:r>
                        <a:rPr lang="en-US" sz="1800" dirty="0"/>
                        <a:t>How can NWCPHP better </a:t>
                      </a:r>
                      <a:r>
                        <a:rPr lang="en-US" sz="1800" b="1" dirty="0"/>
                        <a:t>meet your small LHDs </a:t>
                      </a:r>
                      <a:r>
                        <a:rPr lang="en-US" sz="1800" dirty="0"/>
                        <a:t>where they are?</a:t>
                      </a:r>
                    </a:p>
                    <a:p>
                      <a:pPr marL="457200" indent="-457200">
                        <a:lnSpc>
                          <a:spcPct val="150000"/>
                        </a:lnSpc>
                        <a:buFont typeface="+mj-lt"/>
                        <a:buAutoNum type="arabicPeriod"/>
                      </a:pPr>
                      <a:r>
                        <a:rPr lang="en-US" sz="1800" dirty="0"/>
                        <a:t>What more can </a:t>
                      </a:r>
                      <a:r>
                        <a:rPr lang="en-US" sz="1800" b="1" dirty="0"/>
                        <a:t>we do together</a:t>
                      </a:r>
                      <a:r>
                        <a:rPr lang="en-US" sz="1800" dirty="0"/>
                        <a:t>?</a:t>
                      </a:r>
                    </a:p>
                    <a:p>
                      <a:pPr marL="457200" indent="-457200">
                        <a:lnSpc>
                          <a:spcPct val="150000"/>
                        </a:lnSpc>
                        <a:buFont typeface="+mj-lt"/>
                        <a:buAutoNum type="arabicPeriod"/>
                      </a:pPr>
                      <a:r>
                        <a:rPr lang="en-US" sz="1800" dirty="0"/>
                        <a:t>With greater interest in public health jobs, how might you seize the moment?</a:t>
                      </a:r>
                    </a:p>
                    <a:p>
                      <a:pPr marL="457200" indent="-457200">
                        <a:lnSpc>
                          <a:spcPct val="150000"/>
                        </a:lnSpc>
                        <a:buFont typeface="+mj-lt"/>
                        <a:buAutoNum type="arabicPeriod"/>
                      </a:pPr>
                      <a:r>
                        <a:rPr lang="en-US" sz="1800" dirty="0"/>
                        <a:t>How will you retain and continue to develop new talent?</a:t>
                      </a:r>
                    </a:p>
                  </a:txBody>
                  <a:tcPr/>
                </a:tc>
                <a:extLst>
                  <a:ext uri="{0D108BD9-81ED-4DB2-BD59-A6C34878D82A}">
                    <a16:rowId xmlns:a16="http://schemas.microsoft.com/office/drawing/2014/main" val="673568455"/>
                  </a:ext>
                </a:extLst>
              </a:tr>
            </a:tbl>
          </a:graphicData>
        </a:graphic>
      </p:graphicFrame>
      <p:pic>
        <p:nvPicPr>
          <p:cNvPr id="4" name="Picture 3">
            <a:extLst>
              <a:ext uri="{FF2B5EF4-FFF2-40B4-BE49-F238E27FC236}">
                <a16:creationId xmlns:a16="http://schemas.microsoft.com/office/drawing/2014/main" id="{0F0CD10C-C840-4D6E-B42B-EF28DFA9D398}"/>
              </a:ext>
            </a:extLst>
          </p:cNvPr>
          <p:cNvPicPr>
            <a:picLocks noChangeAspect="1"/>
          </p:cNvPicPr>
          <p:nvPr/>
        </p:nvPicPr>
        <p:blipFill>
          <a:blip r:embed="rId3"/>
          <a:stretch>
            <a:fillRect/>
          </a:stretch>
        </p:blipFill>
        <p:spPr>
          <a:xfrm>
            <a:off x="5701137" y="3964187"/>
            <a:ext cx="5944115" cy="2334970"/>
          </a:xfrm>
          <a:prstGeom prst="rect">
            <a:avLst/>
          </a:prstGeom>
        </p:spPr>
      </p:pic>
      <p:pic>
        <p:nvPicPr>
          <p:cNvPr id="6" name="Picture 5">
            <a:extLst>
              <a:ext uri="{FF2B5EF4-FFF2-40B4-BE49-F238E27FC236}">
                <a16:creationId xmlns:a16="http://schemas.microsoft.com/office/drawing/2014/main" id="{8350D189-42AF-496A-AED5-E876E9C9CB7B}"/>
              </a:ext>
            </a:extLst>
          </p:cNvPr>
          <p:cNvPicPr>
            <a:picLocks noChangeAspect="1"/>
          </p:cNvPicPr>
          <p:nvPr/>
        </p:nvPicPr>
        <p:blipFill>
          <a:blip r:embed="rId4"/>
          <a:stretch>
            <a:fillRect/>
          </a:stretch>
        </p:blipFill>
        <p:spPr>
          <a:xfrm>
            <a:off x="5701137" y="1182899"/>
            <a:ext cx="5870957" cy="2682472"/>
          </a:xfrm>
          <a:prstGeom prst="rect">
            <a:avLst/>
          </a:prstGeom>
        </p:spPr>
      </p:pic>
    </p:spTree>
    <p:extLst>
      <p:ext uri="{BB962C8B-B14F-4D97-AF65-F5344CB8AC3E}">
        <p14:creationId xmlns:p14="http://schemas.microsoft.com/office/powerpoint/2010/main" val="750170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Training Teams and Individuals</a:t>
            </a:r>
          </a:p>
        </p:txBody>
      </p:sp>
      <p:grpSp>
        <p:nvGrpSpPr>
          <p:cNvPr id="25" name="Group 24"/>
          <p:cNvGrpSpPr/>
          <p:nvPr/>
        </p:nvGrpSpPr>
        <p:grpSpPr>
          <a:xfrm>
            <a:off x="4423896" y="2023810"/>
            <a:ext cx="3139544" cy="3514842"/>
            <a:chOff x="3061729" y="1721746"/>
            <a:chExt cx="3019031" cy="3379922"/>
          </a:xfrm>
        </p:grpSpPr>
        <p:sp>
          <p:nvSpPr>
            <p:cNvPr id="16" name="Rectangle 15"/>
            <p:cNvSpPr/>
            <p:nvPr/>
          </p:nvSpPr>
          <p:spPr>
            <a:xfrm>
              <a:off x="3063240" y="1721746"/>
              <a:ext cx="3017520" cy="3379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7" name="TextBox 16"/>
            <p:cNvSpPr txBox="1"/>
            <p:nvPr/>
          </p:nvSpPr>
          <p:spPr>
            <a:xfrm>
              <a:off x="3061729" y="3916727"/>
              <a:ext cx="3019031" cy="732507"/>
            </a:xfrm>
            <a:prstGeom prst="rect">
              <a:avLst/>
            </a:prstGeom>
            <a:noFill/>
          </p:spPr>
          <p:txBody>
            <a:bodyPr wrap="square">
              <a:spAutoFit/>
            </a:bodyPr>
            <a:lstStyle/>
            <a:p>
              <a:pPr lvl="0" algn="ctr">
                <a:spcAft>
                  <a:spcPts val="900"/>
                </a:spcAft>
                <a:defRPr/>
              </a:pPr>
              <a:r>
                <a:rPr lang="en-US" sz="1200" b="1" dirty="0">
                  <a:solidFill>
                    <a:prstClr val="white"/>
                  </a:solidFill>
                  <a:cs typeface="Arial" panose="020B0604020202020204" pitchFamily="34" charset="0"/>
                </a:rPr>
                <a:t>Mentoring Matters Materials</a:t>
              </a:r>
              <a:br>
                <a:rPr lang="en-US" sz="1050" dirty="0">
                  <a:solidFill>
                    <a:prstClr val="white"/>
                  </a:solidFill>
                </a:rPr>
              </a:br>
              <a:br>
                <a:rPr lang="en-US" sz="1050" dirty="0">
                  <a:solidFill>
                    <a:prstClr val="white"/>
                  </a:solidFill>
                </a:rPr>
              </a:br>
              <a:br>
                <a:rPr lang="en-US" sz="1050" dirty="0">
                  <a:solidFill>
                    <a:prstClr val="white"/>
                  </a:solidFill>
                </a:rPr>
              </a:br>
              <a:endParaRPr lang="en-US" sz="1050" dirty="0">
                <a:solidFill>
                  <a:prstClr val="white"/>
                </a:solidFill>
              </a:endParaRPr>
            </a:p>
          </p:txBody>
        </p:sp>
      </p:grpSp>
      <p:grpSp>
        <p:nvGrpSpPr>
          <p:cNvPr id="21" name="Group 20"/>
          <p:cNvGrpSpPr/>
          <p:nvPr/>
        </p:nvGrpSpPr>
        <p:grpSpPr>
          <a:xfrm>
            <a:off x="7819121" y="1991805"/>
            <a:ext cx="3137973" cy="3514842"/>
            <a:chOff x="6126480" y="1721746"/>
            <a:chExt cx="3017520" cy="3379922"/>
          </a:xfrm>
        </p:grpSpPr>
        <p:sp>
          <p:nvSpPr>
            <p:cNvPr id="15" name="Rectangle 14"/>
            <p:cNvSpPr/>
            <p:nvPr/>
          </p:nvSpPr>
          <p:spPr>
            <a:xfrm>
              <a:off x="6126480" y="1721746"/>
              <a:ext cx="3017520" cy="3379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6480" y="1721746"/>
              <a:ext cx="3016012" cy="2011680"/>
            </a:xfrm>
            <a:prstGeom prst="rect">
              <a:avLst/>
            </a:prstGeom>
          </p:spPr>
        </p:pic>
        <p:sp>
          <p:nvSpPr>
            <p:cNvPr id="18" name="TextBox 17"/>
            <p:cNvSpPr txBox="1"/>
            <p:nvPr/>
          </p:nvSpPr>
          <p:spPr>
            <a:xfrm>
              <a:off x="6370835" y="3901338"/>
              <a:ext cx="2527300" cy="532732"/>
            </a:xfrm>
            <a:prstGeom prst="rect">
              <a:avLst/>
            </a:prstGeom>
            <a:noFill/>
          </p:spPr>
          <p:txBody>
            <a:bodyPr wrap="square">
              <a:spAutoFit/>
            </a:bodyPr>
            <a:lstStyle/>
            <a:p>
              <a:pPr algn="ctr">
                <a:spcAft>
                  <a:spcPts val="900"/>
                </a:spcAft>
                <a:defRPr/>
              </a:pPr>
              <a:r>
                <a:rPr lang="en-US" sz="1200" b="1" dirty="0">
                  <a:solidFill>
                    <a:prstClr val="white"/>
                  </a:solidFill>
                  <a:cs typeface="Arial" panose="020B0604020202020204" pitchFamily="34" charset="0"/>
                </a:rPr>
                <a:t>Public Health Management  </a:t>
              </a:r>
            </a:p>
            <a:p>
              <a:pPr algn="ctr">
                <a:spcAft>
                  <a:spcPts val="900"/>
                </a:spcAft>
                <a:defRPr/>
              </a:pPr>
              <a:r>
                <a:rPr lang="en-US" sz="1050" dirty="0">
                  <a:solidFill>
                    <a:prstClr val="white"/>
                  </a:solidFill>
                </a:rPr>
                <a:t> </a:t>
              </a:r>
            </a:p>
          </p:txBody>
        </p:sp>
      </p:grpSp>
      <p:grpSp>
        <p:nvGrpSpPr>
          <p:cNvPr id="24" name="Group 23"/>
          <p:cNvGrpSpPr/>
          <p:nvPr/>
        </p:nvGrpSpPr>
        <p:grpSpPr>
          <a:xfrm>
            <a:off x="1029993" y="2023810"/>
            <a:ext cx="3139795" cy="3514842"/>
            <a:chOff x="-1752" y="1721746"/>
            <a:chExt cx="3019272" cy="3379922"/>
          </a:xfrm>
        </p:grpSpPr>
        <p:sp>
          <p:nvSpPr>
            <p:cNvPr id="14" name="Rectangle 13"/>
            <p:cNvSpPr/>
            <p:nvPr/>
          </p:nvSpPr>
          <p:spPr>
            <a:xfrm>
              <a:off x="0" y="1721746"/>
              <a:ext cx="3017520" cy="3379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TextBox 6"/>
            <p:cNvSpPr txBox="1"/>
            <p:nvPr/>
          </p:nvSpPr>
          <p:spPr>
            <a:xfrm>
              <a:off x="245111" y="3901339"/>
              <a:ext cx="2527300" cy="887887"/>
            </a:xfrm>
            <a:prstGeom prst="rect">
              <a:avLst/>
            </a:prstGeom>
            <a:noFill/>
          </p:spPr>
          <p:txBody>
            <a:bodyPr wrap="square">
              <a:spAutoFit/>
            </a:bodyPr>
            <a:lstStyle/>
            <a:p>
              <a:pPr algn="ctr">
                <a:spcAft>
                  <a:spcPts val="900"/>
                </a:spcAft>
                <a:defRPr/>
              </a:pPr>
              <a:r>
                <a:rPr lang="en-US" sz="1200" b="1" dirty="0">
                  <a:solidFill>
                    <a:prstClr val="white"/>
                  </a:solidFill>
                  <a:cs typeface="Arial" panose="020B0604020202020204" pitchFamily="34" charset="0"/>
                </a:rPr>
                <a:t>Northwest Public Health &amp; Primary Care Leadership Institute</a:t>
              </a:r>
            </a:p>
            <a:p>
              <a:pPr algn="ctr">
                <a:spcAft>
                  <a:spcPts val="900"/>
                </a:spcAft>
                <a:defRPr/>
              </a:pPr>
              <a:r>
                <a:rPr lang="en-US" sz="1050" dirty="0">
                  <a:solidFill>
                    <a:prstClr val="white"/>
                  </a:solidFill>
                </a:rPr>
                <a:t>March–October 2021</a:t>
              </a: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2" y="1721746"/>
              <a:ext cx="3016012" cy="1835178"/>
            </a:xfrm>
            <a:prstGeom prst="rect">
              <a:avLst/>
            </a:prstGeom>
          </p:spPr>
        </p:pic>
      </p:grpSp>
      <p:sp>
        <p:nvSpPr>
          <p:cNvPr id="19" name="TextBox 18"/>
          <p:cNvSpPr txBox="1"/>
          <p:nvPr/>
        </p:nvSpPr>
        <p:spPr>
          <a:xfrm>
            <a:off x="1515213" y="5896815"/>
            <a:ext cx="8956909" cy="338554"/>
          </a:xfrm>
          <a:prstGeom prst="rect">
            <a:avLst/>
          </a:prstGeom>
          <a:noFill/>
        </p:spPr>
        <p:txBody>
          <a:bodyPr wrap="square" rtlCol="0">
            <a:spAutoFit/>
          </a:bodyPr>
          <a:lstStyle/>
          <a:p>
            <a:pPr algn="ctr" fontAlgn="base">
              <a:spcBef>
                <a:spcPct val="0"/>
              </a:spcBef>
              <a:spcAft>
                <a:spcPct val="0"/>
              </a:spcAft>
            </a:pPr>
            <a:r>
              <a:rPr lang="en-US" sz="2400" b="1" baseline="30000" dirty="0">
                <a:solidFill>
                  <a:prstClr val="black"/>
                </a:solidFill>
              </a:rPr>
              <a:t>Visit </a:t>
            </a:r>
            <a:r>
              <a:rPr lang="en-US" sz="2400" b="1" baseline="30000" dirty="0">
                <a:solidFill>
                  <a:prstClr val="black"/>
                </a:solidFill>
                <a:hlinkClick r:id="rId5"/>
              </a:rPr>
              <a:t>nwcphp.org/training</a:t>
            </a:r>
            <a:r>
              <a:rPr lang="en-US" sz="2400" b="1" baseline="30000" dirty="0">
                <a:solidFill>
                  <a:prstClr val="black"/>
                </a:solidFill>
              </a:rPr>
              <a:t> to explore hundreds of training and learning resources.</a:t>
            </a:r>
          </a:p>
        </p:txBody>
      </p:sp>
      <p:pic>
        <p:nvPicPr>
          <p:cNvPr id="5" name="Picture 4">
            <a:extLst>
              <a:ext uri="{FF2B5EF4-FFF2-40B4-BE49-F238E27FC236}">
                <a16:creationId xmlns:a16="http://schemas.microsoft.com/office/drawing/2014/main" id="{CB00C52D-CDB0-42AC-B461-9E703B2DB4D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25467" y="2026665"/>
            <a:ext cx="3137974" cy="2057122"/>
          </a:xfrm>
          <a:prstGeom prst="rect">
            <a:avLst/>
          </a:prstGeom>
        </p:spPr>
      </p:pic>
      <p:sp>
        <p:nvSpPr>
          <p:cNvPr id="26" name="Explosion 2 2">
            <a:extLst>
              <a:ext uri="{FF2B5EF4-FFF2-40B4-BE49-F238E27FC236}">
                <a16:creationId xmlns:a16="http://schemas.microsoft.com/office/drawing/2014/main" id="{1FE5494F-597D-41E5-AF53-7B5636AE8378}"/>
              </a:ext>
            </a:extLst>
          </p:cNvPr>
          <p:cNvSpPr/>
          <p:nvPr/>
        </p:nvSpPr>
        <p:spPr>
          <a:xfrm rot="3600000">
            <a:off x="10125607" y="1338652"/>
            <a:ext cx="1659835" cy="176202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BA87308-78F7-4171-9332-2577F7BB63FE}"/>
              </a:ext>
            </a:extLst>
          </p:cNvPr>
          <p:cNvSpPr txBox="1"/>
          <p:nvPr/>
        </p:nvSpPr>
        <p:spPr>
          <a:xfrm rot="1678816">
            <a:off x="10532809" y="1807030"/>
            <a:ext cx="1059817" cy="738664"/>
          </a:xfrm>
          <a:prstGeom prst="rect">
            <a:avLst/>
          </a:prstGeom>
          <a:noFill/>
        </p:spPr>
        <p:txBody>
          <a:bodyPr wrap="square" rtlCol="0">
            <a:spAutoFit/>
          </a:bodyPr>
          <a:lstStyle/>
          <a:p>
            <a:r>
              <a:rPr lang="en-US" sz="1400" b="1" dirty="0"/>
              <a:t>New courses in 2021!</a:t>
            </a:r>
          </a:p>
        </p:txBody>
      </p:sp>
    </p:spTree>
    <p:extLst>
      <p:ext uri="{BB962C8B-B14F-4D97-AF65-F5344CB8AC3E}">
        <p14:creationId xmlns:p14="http://schemas.microsoft.com/office/powerpoint/2010/main" val="327246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9A39-BCCF-4151-B9D7-C7B9F7D2015D}"/>
              </a:ext>
            </a:extLst>
          </p:cNvPr>
          <p:cNvSpPr>
            <a:spLocks noGrp="1"/>
          </p:cNvSpPr>
          <p:nvPr>
            <p:ph type="title"/>
          </p:nvPr>
        </p:nvSpPr>
        <p:spPr/>
        <p:txBody>
          <a:bodyPr/>
          <a:lstStyle/>
          <a:p>
            <a:r>
              <a:rPr lang="en-US" dirty="0"/>
              <a:t>Thank You</a:t>
            </a:r>
          </a:p>
        </p:txBody>
      </p:sp>
      <p:sp>
        <p:nvSpPr>
          <p:cNvPr id="4" name="Content Placeholder 2">
            <a:extLst>
              <a:ext uri="{FF2B5EF4-FFF2-40B4-BE49-F238E27FC236}">
                <a16:creationId xmlns:a16="http://schemas.microsoft.com/office/drawing/2014/main" id="{DB9A8874-DBD9-4B51-B9F1-5D33D91832B6}"/>
              </a:ext>
            </a:extLst>
          </p:cNvPr>
          <p:cNvSpPr txBox="1">
            <a:spLocks/>
          </p:cNvSpPr>
          <p:nvPr/>
        </p:nvSpPr>
        <p:spPr>
          <a:xfrm>
            <a:off x="5889592" y="1314383"/>
            <a:ext cx="5875620" cy="4690777"/>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Open Sans" panose="020B0606030504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B9A076"/>
              </a:buClr>
              <a:buSzTx/>
              <a:buFont typeface="Open Sans" panose="020B0606030504020204" pitchFamily="34" charset="0"/>
              <a:buNone/>
              <a:tabLst/>
              <a:defRPr/>
            </a:pPr>
            <a:r>
              <a:rPr kumimoji="0" lang="en-US" sz="2300" b="1" i="0" u="none" strike="noStrike" kern="1200" cap="none" spc="0" normalizeH="0" baseline="0" noProof="0" dirty="0">
                <a:ln>
                  <a:noFill/>
                </a:ln>
                <a:solidFill>
                  <a:sysClr val="windowText" lastClr="000000"/>
                </a:solidFill>
                <a:effectLst/>
                <a:uLnTx/>
                <a:uFillTx/>
                <a:latin typeface="Open Sans"/>
                <a:ea typeface="+mn-ea"/>
                <a:cs typeface="+mn-cs"/>
              </a:rPr>
              <a:t>Betty Bekemeier, Ph</a:t>
            </a:r>
            <a:r>
              <a:rPr lang="en-US" sz="2300" b="1" dirty="0">
                <a:solidFill>
                  <a:sysClr val="windowText" lastClr="000000"/>
                </a:solidFill>
                <a:latin typeface="Open Sans"/>
              </a:rPr>
              <a:t>D, MPH, RN</a:t>
            </a:r>
            <a:endParaRPr kumimoji="0" lang="en-US" sz="2300" b="1" i="0" u="none" strike="noStrike" kern="1200" cap="none" spc="0" normalizeH="0" baseline="0" noProof="0" dirty="0">
              <a:ln>
                <a:noFill/>
              </a:ln>
              <a:solidFill>
                <a:sysClr val="windowText" lastClr="000000"/>
              </a:solidFill>
              <a:effectLst/>
              <a:uLnTx/>
              <a:uFillTx/>
              <a:latin typeface="Open Sans"/>
              <a:ea typeface="+mn-ea"/>
              <a:cs typeface="+mn-cs"/>
            </a:endParaRPr>
          </a:p>
          <a:p>
            <a:pPr marL="0" marR="0" lvl="0" indent="0" algn="ctr" defTabSz="914400" rtl="0" eaLnBrk="1" fontAlgn="auto" latinLnBrk="0" hangingPunct="1">
              <a:lnSpc>
                <a:spcPct val="90000"/>
              </a:lnSpc>
              <a:spcBef>
                <a:spcPts val="1000"/>
              </a:spcBef>
              <a:spcAft>
                <a:spcPts val="0"/>
              </a:spcAft>
              <a:buClr>
                <a:srgbClr val="B9A076"/>
              </a:buClr>
              <a:buSzTx/>
              <a:buFont typeface="Open Sans" panose="020B0606030504020204" pitchFamily="34" charset="0"/>
              <a:buNone/>
              <a:tabLst/>
              <a:defRPr/>
            </a:pPr>
            <a:r>
              <a:rPr kumimoji="0" lang="en-US" sz="2300" b="0" i="0" u="none" strike="noStrike" kern="1200" cap="none" spc="0" normalizeH="0" baseline="0" noProof="0" dirty="0">
                <a:ln>
                  <a:noFill/>
                </a:ln>
                <a:solidFill>
                  <a:sysClr val="windowText" lastClr="000000"/>
                </a:solidFill>
                <a:effectLst/>
                <a:uLnTx/>
                <a:uFillTx/>
                <a:latin typeface="Open Sans"/>
                <a:ea typeface="+mn-ea"/>
                <a:cs typeface="+mn-cs"/>
              </a:rPr>
              <a:t>Director</a:t>
            </a:r>
          </a:p>
          <a:p>
            <a:pPr marL="0" marR="0" lvl="0" indent="0" algn="ctr" defTabSz="914400" rtl="0" eaLnBrk="1" fontAlgn="auto" latinLnBrk="0" hangingPunct="1">
              <a:lnSpc>
                <a:spcPct val="90000"/>
              </a:lnSpc>
              <a:spcBef>
                <a:spcPts val="1000"/>
              </a:spcBef>
              <a:spcAft>
                <a:spcPts val="0"/>
              </a:spcAft>
              <a:buClr>
                <a:srgbClr val="B9A076"/>
              </a:buClr>
              <a:buSzTx/>
              <a:buFont typeface="Open Sans" panose="020B0606030504020204" pitchFamily="34" charset="0"/>
              <a:buNone/>
              <a:tabLst/>
              <a:defRPr/>
            </a:pPr>
            <a:r>
              <a:rPr kumimoji="0" lang="en-US" sz="2300" b="0" i="0" u="none" strike="noStrike" kern="1200" cap="none" spc="0" normalizeH="0" baseline="0" noProof="0" dirty="0">
                <a:ln>
                  <a:noFill/>
                </a:ln>
                <a:solidFill>
                  <a:sysClr val="windowText" lastClr="000000"/>
                </a:solidFill>
                <a:effectLst/>
                <a:uLnTx/>
                <a:uFillTx/>
                <a:latin typeface="Open Sans"/>
                <a:ea typeface="+mn-ea"/>
                <a:cs typeface="+mn-cs"/>
              </a:rPr>
              <a:t>Northwest Center for </a:t>
            </a:r>
            <a:br>
              <a:rPr kumimoji="0" lang="en-US" sz="2300" b="0" i="0" u="none" strike="noStrike" kern="1200" cap="none" spc="0" normalizeH="0" baseline="0" noProof="0" dirty="0">
                <a:ln>
                  <a:noFill/>
                </a:ln>
                <a:solidFill>
                  <a:sysClr val="windowText" lastClr="000000"/>
                </a:solidFill>
                <a:effectLst/>
                <a:uLnTx/>
                <a:uFillTx/>
                <a:latin typeface="Open Sans"/>
                <a:ea typeface="+mn-ea"/>
                <a:cs typeface="+mn-cs"/>
              </a:rPr>
            </a:br>
            <a:r>
              <a:rPr kumimoji="0" lang="en-US" sz="2300" b="0" i="0" u="none" strike="noStrike" kern="1200" cap="none" spc="0" normalizeH="0" baseline="0" noProof="0" dirty="0">
                <a:ln>
                  <a:noFill/>
                </a:ln>
                <a:solidFill>
                  <a:sysClr val="windowText" lastClr="000000"/>
                </a:solidFill>
                <a:effectLst/>
                <a:uLnTx/>
                <a:uFillTx/>
                <a:latin typeface="Open Sans"/>
                <a:ea typeface="+mn-ea"/>
                <a:cs typeface="+mn-cs"/>
              </a:rPr>
              <a:t>Public Health Practice</a:t>
            </a:r>
          </a:p>
          <a:p>
            <a:pPr marL="0" marR="0" lvl="0" indent="0" algn="ctr" defTabSz="914400" rtl="0" eaLnBrk="1" fontAlgn="auto" latinLnBrk="0" hangingPunct="1">
              <a:lnSpc>
                <a:spcPct val="90000"/>
              </a:lnSpc>
              <a:spcBef>
                <a:spcPts val="1000"/>
              </a:spcBef>
              <a:spcAft>
                <a:spcPts val="0"/>
              </a:spcAft>
              <a:buClr>
                <a:srgbClr val="B9A076"/>
              </a:buClr>
              <a:buSzTx/>
              <a:buFont typeface="Open Sans" panose="020B0606030504020204" pitchFamily="34" charset="0"/>
              <a:buNone/>
              <a:tabLst/>
              <a:defRPr/>
            </a:pPr>
            <a:r>
              <a:rPr kumimoji="0" lang="en-US" sz="2300" b="0" i="0" u="none" strike="noStrike" kern="1200" cap="none" spc="0" normalizeH="0" baseline="0" noProof="0" dirty="0">
                <a:ln>
                  <a:noFill/>
                </a:ln>
                <a:solidFill>
                  <a:sysClr val="windowText" lastClr="000000"/>
                </a:solidFill>
                <a:effectLst/>
                <a:uLnTx/>
                <a:uFillTx/>
                <a:latin typeface="Open Sans"/>
                <a:ea typeface="+mn-ea"/>
                <a:cs typeface="+mn-cs"/>
              </a:rPr>
              <a:t>University of Washington</a:t>
            </a:r>
          </a:p>
          <a:p>
            <a:pPr marL="0" marR="0" lvl="0" indent="0" algn="ctr" defTabSz="914400" rtl="0" eaLnBrk="1" fontAlgn="auto" latinLnBrk="0" hangingPunct="1">
              <a:lnSpc>
                <a:spcPct val="90000"/>
              </a:lnSpc>
              <a:spcBef>
                <a:spcPts val="1000"/>
              </a:spcBef>
              <a:spcAft>
                <a:spcPts val="0"/>
              </a:spcAft>
              <a:buClr>
                <a:srgbClr val="B9A076"/>
              </a:buClr>
              <a:buSzTx/>
              <a:buFont typeface="Open Sans" panose="020B0606030504020204" pitchFamily="34" charset="0"/>
              <a:buNone/>
              <a:tabLst/>
              <a:defRPr/>
            </a:pPr>
            <a:r>
              <a:rPr kumimoji="0" lang="en-US" sz="2300" b="0" i="0" u="none" strike="noStrike" kern="1200" cap="none" spc="0" normalizeH="0" baseline="0" noProof="0" dirty="0">
                <a:ln>
                  <a:noFill/>
                </a:ln>
                <a:solidFill>
                  <a:sysClr val="windowText" lastClr="000000"/>
                </a:solidFill>
                <a:effectLst/>
                <a:uLnTx/>
                <a:uFillTx/>
                <a:latin typeface="Open Sans"/>
                <a:ea typeface="+mn-ea"/>
                <a:cs typeface="+mn-cs"/>
              </a:rPr>
              <a:t>School of Public Health</a:t>
            </a:r>
          </a:p>
          <a:p>
            <a:pPr marL="0" lvl="0" indent="0" algn="ctr">
              <a:buClr>
                <a:srgbClr val="B9A076"/>
              </a:buClr>
              <a:buNone/>
              <a:defRPr/>
            </a:pPr>
            <a:r>
              <a:rPr lang="en-US" sz="2300" dirty="0">
                <a:hlinkClick r:id="rId3"/>
              </a:rPr>
              <a:t>bettybek@uw.edu</a:t>
            </a:r>
            <a:br>
              <a:rPr kumimoji="0" lang="en-US" sz="2300" b="0" i="0" u="none" strike="noStrike" kern="1200" cap="none" spc="0" normalizeH="0" baseline="0" noProof="0" dirty="0">
                <a:ln>
                  <a:noFill/>
                </a:ln>
                <a:solidFill>
                  <a:sysClr val="windowText" lastClr="000000"/>
                </a:solidFill>
                <a:effectLst/>
                <a:uLnTx/>
                <a:uFillTx/>
                <a:latin typeface="Open Sans"/>
                <a:ea typeface="+mn-ea"/>
                <a:cs typeface="+mn-cs"/>
              </a:rPr>
            </a:br>
            <a:br>
              <a:rPr kumimoji="0" lang="en-US" sz="2300" b="0" i="0" u="none" strike="noStrike" kern="1200" cap="none" spc="0" normalizeH="0" baseline="0" noProof="0" dirty="0">
                <a:ln>
                  <a:noFill/>
                </a:ln>
                <a:solidFill>
                  <a:sysClr val="windowText" lastClr="000000"/>
                </a:solidFill>
                <a:effectLst/>
                <a:uLnTx/>
                <a:uFillTx/>
                <a:latin typeface="Open Sans"/>
                <a:ea typeface="+mn-ea"/>
                <a:cs typeface="+mn-cs"/>
              </a:rPr>
            </a:br>
            <a:r>
              <a:rPr kumimoji="0" lang="en-US" sz="2300" b="0" i="0" u="none" strike="noStrike" kern="1200" cap="none" spc="0" normalizeH="0" baseline="0" noProof="0" dirty="0">
                <a:ln>
                  <a:noFill/>
                </a:ln>
                <a:solidFill>
                  <a:sysClr val="windowText" lastClr="000000"/>
                </a:solidFill>
                <a:effectLst/>
                <a:uLnTx/>
                <a:uFillTx/>
                <a:latin typeface="Open Sans"/>
                <a:ea typeface="+mn-ea"/>
                <a:cs typeface="+mn-cs"/>
                <a:hlinkClick r:id="rId4"/>
              </a:rPr>
              <a:t>www.nwcphp.org</a:t>
            </a:r>
            <a:br>
              <a:rPr kumimoji="0" lang="en-US" sz="2300" b="0" i="0" u="none" strike="noStrike" kern="1200" cap="none" spc="0" normalizeH="0" baseline="0" noProof="0" dirty="0">
                <a:ln>
                  <a:noFill/>
                </a:ln>
                <a:solidFill>
                  <a:sysClr val="windowText" lastClr="000000"/>
                </a:solidFill>
                <a:effectLst/>
                <a:uLnTx/>
                <a:uFillTx/>
                <a:latin typeface="Open Sans"/>
                <a:ea typeface="+mn-ea"/>
                <a:cs typeface="+mn-cs"/>
              </a:rPr>
            </a:br>
            <a:endParaRPr kumimoji="0" lang="en-US" sz="2300" b="0" i="0" u="none" strike="noStrike" kern="1200" cap="none" spc="0" normalizeH="0" baseline="0" noProof="0" dirty="0">
              <a:ln>
                <a:noFill/>
              </a:ln>
              <a:solidFill>
                <a:sysClr val="windowText" lastClr="000000"/>
              </a:solidFill>
              <a:effectLst/>
              <a:uLnTx/>
              <a:uFillTx/>
              <a:latin typeface="Open Sans"/>
              <a:ea typeface="+mn-ea"/>
              <a:cs typeface="+mn-cs"/>
            </a:endParaRPr>
          </a:p>
          <a:p>
            <a:pPr marL="0" marR="0" lvl="0" indent="0" algn="ctr" defTabSz="914400" rtl="0" eaLnBrk="1" fontAlgn="auto" latinLnBrk="0" hangingPunct="1">
              <a:lnSpc>
                <a:spcPct val="90000"/>
              </a:lnSpc>
              <a:spcBef>
                <a:spcPts val="1000"/>
              </a:spcBef>
              <a:spcAft>
                <a:spcPts val="0"/>
              </a:spcAft>
              <a:buClr>
                <a:srgbClr val="B9A076"/>
              </a:buClr>
              <a:buSzTx/>
              <a:buFont typeface="Open Sans" panose="020B0606030504020204" pitchFamily="34" charset="0"/>
              <a:buNone/>
              <a:tabLst/>
              <a:defRPr/>
            </a:pPr>
            <a:endParaRPr kumimoji="0" lang="en-US" sz="2300" b="0" i="0" u="none" strike="noStrike" kern="1200" cap="none" spc="0" normalizeH="0" baseline="0" noProof="0" dirty="0">
              <a:ln>
                <a:noFill/>
              </a:ln>
              <a:solidFill>
                <a:sysClr val="windowText" lastClr="000000"/>
              </a:solidFill>
              <a:effectLst/>
              <a:uLnTx/>
              <a:uFillTx/>
              <a:latin typeface="Open Sans"/>
              <a:ea typeface="+mn-ea"/>
              <a:cs typeface="+mn-cs"/>
            </a:endParaRPr>
          </a:p>
          <a:p>
            <a:pPr marL="0" marR="0" lvl="0" indent="0" algn="ctr" defTabSz="914400" rtl="0" eaLnBrk="1" fontAlgn="auto" latinLnBrk="0" hangingPunct="1">
              <a:lnSpc>
                <a:spcPct val="90000"/>
              </a:lnSpc>
              <a:spcBef>
                <a:spcPts val="1000"/>
              </a:spcBef>
              <a:spcAft>
                <a:spcPts val="0"/>
              </a:spcAft>
              <a:buClr>
                <a:srgbClr val="B9A076"/>
              </a:buClr>
              <a:buSzTx/>
              <a:buFont typeface="Open Sans" panose="020B0606030504020204" pitchFamily="34" charset="0"/>
              <a:buNone/>
              <a:tabLst/>
              <a:defRPr/>
            </a:pPr>
            <a:endParaRPr kumimoji="0" lang="en-US" sz="2300" b="0" i="0" u="none" strike="noStrike" kern="1200" cap="none" spc="0" normalizeH="0" baseline="0" noProof="0" dirty="0">
              <a:ln>
                <a:noFill/>
              </a:ln>
              <a:solidFill>
                <a:sysClr val="windowText" lastClr="000000"/>
              </a:solidFill>
              <a:effectLst/>
              <a:uLnTx/>
              <a:uFillTx/>
              <a:latin typeface="Open Sans"/>
              <a:ea typeface="+mn-ea"/>
              <a:cs typeface="+mn-cs"/>
            </a:endParaRPr>
          </a:p>
          <a:p>
            <a:pPr marL="0" marR="0" lvl="0" indent="0" algn="ctr" defTabSz="914400" rtl="0" eaLnBrk="1" fontAlgn="auto" latinLnBrk="0" hangingPunct="1">
              <a:lnSpc>
                <a:spcPct val="90000"/>
              </a:lnSpc>
              <a:spcBef>
                <a:spcPts val="1000"/>
              </a:spcBef>
              <a:spcAft>
                <a:spcPts val="0"/>
              </a:spcAft>
              <a:buClr>
                <a:srgbClr val="B9A076"/>
              </a:buClr>
              <a:buSzTx/>
              <a:buFont typeface="Open Sans" panose="020B0606030504020204" pitchFamily="34" charset="0"/>
              <a:buNone/>
              <a:tabLst/>
              <a:defRPr/>
            </a:pPr>
            <a:endParaRPr kumimoji="0" lang="en-US" sz="2300" b="0" i="0" u="none" strike="noStrike" kern="1200" cap="none" spc="0" normalizeH="0" baseline="0" noProof="0" dirty="0">
              <a:ln>
                <a:noFill/>
              </a:ln>
              <a:solidFill>
                <a:sysClr val="windowText" lastClr="000000"/>
              </a:solidFill>
              <a:effectLst/>
              <a:uLnTx/>
              <a:uFillTx/>
              <a:latin typeface="Open Sans"/>
              <a:ea typeface="+mn-ea"/>
              <a:cs typeface="+mn-cs"/>
            </a:endParaRPr>
          </a:p>
          <a:p>
            <a:pPr marL="0" marR="0" lvl="0" indent="0" algn="ctr" defTabSz="914400" rtl="0" eaLnBrk="1" fontAlgn="auto" latinLnBrk="0" hangingPunct="1">
              <a:lnSpc>
                <a:spcPct val="90000"/>
              </a:lnSpc>
              <a:spcBef>
                <a:spcPts val="1000"/>
              </a:spcBef>
              <a:spcAft>
                <a:spcPts val="0"/>
              </a:spcAft>
              <a:buClr>
                <a:srgbClr val="B9A076"/>
              </a:buClr>
              <a:buSzTx/>
              <a:buFont typeface="Open Sans" panose="020B0606030504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86C21409-431E-4172-BE51-DE61267AA08E}"/>
              </a:ext>
            </a:extLst>
          </p:cNvPr>
          <p:cNvGrpSpPr/>
          <p:nvPr/>
        </p:nvGrpSpPr>
        <p:grpSpPr>
          <a:xfrm>
            <a:off x="7787655" y="5148704"/>
            <a:ext cx="2079494" cy="457200"/>
            <a:chOff x="3564750" y="2571750"/>
            <a:chExt cx="2079494" cy="457200"/>
          </a:xfrm>
        </p:grpSpPr>
        <p:pic>
          <p:nvPicPr>
            <p:cNvPr id="9" name="Picture 8">
              <a:extLst>
                <a:ext uri="{FF2B5EF4-FFF2-40B4-BE49-F238E27FC236}">
                  <a16:creationId xmlns:a16="http://schemas.microsoft.com/office/drawing/2014/main" id="{2856E1D0-7B2A-4762-B608-09E01A3BDB1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75897" y="2571750"/>
              <a:ext cx="457200" cy="457200"/>
            </a:xfrm>
            <a:prstGeom prst="rect">
              <a:avLst/>
            </a:prstGeom>
          </p:spPr>
        </p:pic>
        <p:pic>
          <p:nvPicPr>
            <p:cNvPr id="10" name="Picture 9">
              <a:extLst>
                <a:ext uri="{FF2B5EF4-FFF2-40B4-BE49-F238E27FC236}">
                  <a16:creationId xmlns:a16="http://schemas.microsoft.com/office/drawing/2014/main" id="{1A327CFC-100F-4158-AFC1-113ABF9E5E8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87044" y="2571750"/>
              <a:ext cx="457200" cy="457200"/>
            </a:xfrm>
            <a:prstGeom prst="rect">
              <a:avLst/>
            </a:prstGeom>
          </p:spPr>
        </p:pic>
        <p:pic>
          <p:nvPicPr>
            <p:cNvPr id="11" name="Picture 10">
              <a:extLst>
                <a:ext uri="{FF2B5EF4-FFF2-40B4-BE49-F238E27FC236}">
                  <a16:creationId xmlns:a16="http://schemas.microsoft.com/office/drawing/2014/main" id="{36C0DC89-355A-47ED-A34F-73BB45AA68E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564750" y="2571750"/>
              <a:ext cx="457200" cy="457200"/>
            </a:xfrm>
            <a:prstGeom prst="rect">
              <a:avLst/>
            </a:prstGeom>
          </p:spPr>
        </p:pic>
      </p:grpSp>
      <p:pic>
        <p:nvPicPr>
          <p:cNvPr id="12" name="Content Placeholder 3">
            <a:extLst>
              <a:ext uri="{FF2B5EF4-FFF2-40B4-BE49-F238E27FC236}">
                <a16:creationId xmlns:a16="http://schemas.microsoft.com/office/drawing/2014/main" id="{D389C772-A3EB-4945-A6EC-EDEB8ABC1C3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7084" y="1942241"/>
            <a:ext cx="5808916" cy="3435063"/>
          </a:xfrm>
          <a:prstGeom prst="rect">
            <a:avLst/>
          </a:prstGeom>
        </p:spPr>
      </p:pic>
    </p:spTree>
    <p:extLst>
      <p:ext uri="{BB962C8B-B14F-4D97-AF65-F5344CB8AC3E}">
        <p14:creationId xmlns:p14="http://schemas.microsoft.com/office/powerpoint/2010/main" val="38896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838200" y="2570480"/>
            <a:ext cx="5181600" cy="3550920"/>
          </a:xfrm>
        </p:spPr>
        <p:txBody>
          <a:bodyPr>
            <a:normAutofit/>
          </a:bodyPr>
          <a:lstStyle/>
          <a:p>
            <a:pPr marL="0" indent="0">
              <a:buNone/>
            </a:pPr>
            <a:r>
              <a:rPr lang="en-US" sz="2000" b="1" dirty="0">
                <a:solidFill>
                  <a:schemeClr val="accent3"/>
                </a:solidFill>
                <a:latin typeface="Arial" panose="020B0604020202020204" pitchFamily="34" charset="0"/>
                <a:cs typeface="Arial" panose="020B0604020202020204" pitchFamily="34" charset="0"/>
              </a:rPr>
              <a:t>PH WINS</a:t>
            </a:r>
          </a:p>
          <a:p>
            <a:pPr>
              <a:buFont typeface="Arial" panose="020B0604020202020204" pitchFamily="34" charset="0"/>
              <a:buChar char="•"/>
            </a:pPr>
            <a:r>
              <a:rPr lang="en-US" sz="2000" dirty="0"/>
              <a:t> Large and medium jurisdictions</a:t>
            </a:r>
          </a:p>
          <a:p>
            <a:pPr>
              <a:buFont typeface="Arial" panose="020B0604020202020204" pitchFamily="34" charset="0"/>
              <a:buChar char="•"/>
            </a:pPr>
            <a:r>
              <a:rPr lang="en-US" sz="2000" dirty="0"/>
              <a:t> Sampling of jurisdictions</a:t>
            </a:r>
          </a:p>
          <a:p>
            <a:pPr>
              <a:buFont typeface="Arial" panose="020B0604020202020204" pitchFamily="34" charset="0"/>
              <a:buChar char="•"/>
            </a:pPr>
            <a:r>
              <a:rPr lang="en-US" sz="2000" dirty="0"/>
              <a:t> </a:t>
            </a:r>
            <a:r>
              <a:rPr lang="en-US" dirty="0"/>
              <a:t>Individual, Staff Perspective</a:t>
            </a:r>
          </a:p>
          <a:p>
            <a:pPr>
              <a:buFont typeface="Arial" panose="020B0604020202020204" pitchFamily="34" charset="0"/>
              <a:buChar char="•"/>
            </a:pPr>
            <a:r>
              <a:rPr lang="en-US" sz="2000" dirty="0"/>
              <a:t> </a:t>
            </a:r>
            <a:r>
              <a:rPr lang="en-US" dirty="0"/>
              <a:t>Quantitative</a:t>
            </a:r>
          </a:p>
        </p:txBody>
      </p:sp>
      <p:sp>
        <p:nvSpPr>
          <p:cNvPr id="13" name="Content Placeholder 12"/>
          <p:cNvSpPr>
            <a:spLocks noGrp="1"/>
          </p:cNvSpPr>
          <p:nvPr>
            <p:ph sz="half" idx="2"/>
          </p:nvPr>
        </p:nvSpPr>
        <p:spPr>
          <a:xfrm>
            <a:off x="5823065" y="2564015"/>
            <a:ext cx="5181600" cy="3550920"/>
          </a:xfrm>
        </p:spPr>
        <p:txBody>
          <a:bodyPr>
            <a:normAutofit/>
          </a:bodyPr>
          <a:lstStyle/>
          <a:p>
            <a:pPr marL="0" indent="0">
              <a:buNone/>
            </a:pPr>
            <a:r>
              <a:rPr lang="en-US" sz="2000" b="1" dirty="0">
                <a:solidFill>
                  <a:schemeClr val="accent3"/>
                </a:solidFill>
              </a:rPr>
              <a:t>NWCPHP</a:t>
            </a:r>
          </a:p>
          <a:p>
            <a:pPr>
              <a:buFont typeface="Arial" panose="020B0604020202020204" pitchFamily="34" charset="0"/>
              <a:buChar char="•"/>
            </a:pPr>
            <a:r>
              <a:rPr lang="en-US" sz="2000" dirty="0"/>
              <a:t>Small jurisdictions</a:t>
            </a:r>
          </a:p>
          <a:p>
            <a:pPr>
              <a:buFont typeface="Arial" panose="020B0604020202020204" pitchFamily="34" charset="0"/>
              <a:buChar char="•"/>
            </a:pPr>
            <a:r>
              <a:rPr lang="en-US" dirty="0"/>
              <a:t>All small jurisdictions included</a:t>
            </a:r>
            <a:r>
              <a:rPr lang="en-US" sz="2000" dirty="0"/>
              <a:t> </a:t>
            </a:r>
          </a:p>
          <a:p>
            <a:pPr>
              <a:buFont typeface="Arial" panose="020B0604020202020204" pitchFamily="34" charset="0"/>
              <a:buChar char="•"/>
            </a:pPr>
            <a:r>
              <a:rPr lang="en-US" sz="2000" dirty="0"/>
              <a:t>Leadership &amp; Organizational Perspective</a:t>
            </a:r>
          </a:p>
          <a:p>
            <a:pPr>
              <a:buFont typeface="Arial" panose="020B0604020202020204" pitchFamily="34" charset="0"/>
              <a:buChar char="•"/>
            </a:pPr>
            <a:r>
              <a:rPr lang="en-US" sz="2000" dirty="0"/>
              <a:t>Qualitative</a:t>
            </a:r>
          </a:p>
          <a:p>
            <a:pPr>
              <a:buFont typeface="Arial" panose="020B0604020202020204" pitchFamily="34" charset="0"/>
              <a:buChar char="•"/>
            </a:pPr>
            <a:r>
              <a:rPr lang="en-US" dirty="0"/>
              <a:t>Lack of systematic knowledge</a:t>
            </a:r>
            <a:endParaRPr lang="en-US" sz="2000" dirty="0"/>
          </a:p>
          <a:p>
            <a:pPr>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a:t>Purpose</a:t>
            </a:r>
          </a:p>
        </p:txBody>
      </p:sp>
      <p:pic>
        <p:nvPicPr>
          <p:cNvPr id="15" name="Picture 14" descr="Puzzle Last Particles Piece · Free photo on Pixabay"/>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774400" y="4509016"/>
            <a:ext cx="2212553" cy="1659415"/>
          </a:xfrm>
          <a:prstGeom prst="rect">
            <a:avLst/>
          </a:prstGeom>
        </p:spPr>
      </p:pic>
      <p:sp>
        <p:nvSpPr>
          <p:cNvPr id="4" name="TextBox 3">
            <a:extLst>
              <a:ext uri="{FF2B5EF4-FFF2-40B4-BE49-F238E27FC236}">
                <a16:creationId xmlns:a16="http://schemas.microsoft.com/office/drawing/2014/main" id="{D5D405A9-37C4-4FB4-AD0D-D716E2EACA07}"/>
              </a:ext>
            </a:extLst>
          </p:cNvPr>
          <p:cNvSpPr txBox="1"/>
          <p:nvPr/>
        </p:nvSpPr>
        <p:spPr>
          <a:xfrm>
            <a:off x="838200" y="1519276"/>
            <a:ext cx="10617200" cy="400110"/>
          </a:xfrm>
          <a:prstGeom prst="rect">
            <a:avLst/>
          </a:prstGeom>
          <a:noFill/>
        </p:spPr>
        <p:txBody>
          <a:bodyPr wrap="square" rtlCol="0">
            <a:spAutoFit/>
          </a:bodyPr>
          <a:lstStyle/>
          <a:p>
            <a:r>
              <a:rPr lang="en-US" sz="2000" dirty="0"/>
              <a:t>To fill the gap of PHWINS and better understand small LHD training priorities.</a:t>
            </a:r>
          </a:p>
        </p:txBody>
      </p:sp>
    </p:spTree>
    <p:extLst>
      <p:ext uri="{BB962C8B-B14F-4D97-AF65-F5344CB8AC3E}">
        <p14:creationId xmlns:p14="http://schemas.microsoft.com/office/powerpoint/2010/main" val="125557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a:t>
            </a:r>
          </a:p>
        </p:txBody>
      </p:sp>
      <p:sp>
        <p:nvSpPr>
          <p:cNvPr id="3" name="Content Placeholder 2"/>
          <p:cNvSpPr>
            <a:spLocks noGrp="1"/>
          </p:cNvSpPr>
          <p:nvPr>
            <p:ph idx="1"/>
          </p:nvPr>
        </p:nvSpPr>
        <p:spPr>
          <a:xfrm>
            <a:off x="838200" y="1560958"/>
            <a:ext cx="5080000" cy="4616005"/>
          </a:xfrm>
        </p:spPr>
        <p:txBody>
          <a:bodyPr>
            <a:normAutofit/>
          </a:bodyPr>
          <a:lstStyle/>
          <a:p>
            <a:pPr>
              <a:buFont typeface="Arial" panose="020B0604020202020204" pitchFamily="34" charset="0"/>
              <a:buChar char="•"/>
            </a:pPr>
            <a:r>
              <a:rPr lang="en-US" sz="2000" dirty="0"/>
              <a:t>Fall 2019</a:t>
            </a:r>
          </a:p>
          <a:p>
            <a:pPr>
              <a:buFont typeface="Arial" panose="020B0604020202020204" pitchFamily="34" charset="0"/>
              <a:buChar char="•"/>
            </a:pPr>
            <a:r>
              <a:rPr lang="en-US" sz="2000" dirty="0"/>
              <a:t>  </a:t>
            </a:r>
            <a:r>
              <a:rPr lang="en-US" dirty="0"/>
              <a:t>Small jurisdictions</a:t>
            </a:r>
          </a:p>
          <a:p>
            <a:pPr lvl="1"/>
            <a:r>
              <a:rPr lang="en-US" sz="2000" dirty="0"/>
              <a:t>FTE &lt; 25</a:t>
            </a:r>
          </a:p>
          <a:p>
            <a:pPr lvl="1"/>
            <a:r>
              <a:rPr lang="en-US" sz="2000" dirty="0"/>
              <a:t>Serving populations &lt; 25,000</a:t>
            </a:r>
          </a:p>
          <a:p>
            <a:pPr>
              <a:buFont typeface="Arial" panose="020B0604020202020204" pitchFamily="34" charset="0"/>
              <a:buChar char="•"/>
            </a:pPr>
            <a:r>
              <a:rPr lang="en-US" dirty="0"/>
              <a:t>27 LHDs classified as small jurisdiction </a:t>
            </a:r>
          </a:p>
          <a:p>
            <a:pPr>
              <a:buFont typeface="Arial" panose="020B0604020202020204" pitchFamily="34" charset="0"/>
              <a:buChar char="•"/>
            </a:pPr>
            <a:r>
              <a:rPr lang="en-US" sz="2000" dirty="0"/>
              <a:t>20 semi-structured interviews representing 21 of small jurisdictions in AK, OR, and WA.</a:t>
            </a:r>
          </a:p>
          <a:p>
            <a:pPr>
              <a:buFont typeface="Arial" panose="020B0604020202020204" pitchFamily="34" charset="0"/>
              <a:buChar char="•"/>
            </a:pPr>
            <a:r>
              <a:rPr lang="en-US" dirty="0"/>
              <a:t>78% response rate</a:t>
            </a:r>
          </a:p>
          <a:p>
            <a:pPr lvl="1"/>
            <a:endParaRPr lang="en-US" sz="2000" dirty="0"/>
          </a:p>
          <a:p>
            <a:endParaRPr lang="en-US" sz="2000" dirty="0"/>
          </a:p>
          <a:p>
            <a:endParaRPr lang="en-US" sz="2000" dirty="0"/>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787731204"/>
              </p:ext>
            </p:extLst>
          </p:nvPr>
        </p:nvGraphicFramePr>
        <p:xfrm>
          <a:off x="6273802" y="1435100"/>
          <a:ext cx="53848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F57CE172-AC51-164E-818C-B0B99510EB7D}"/>
              </a:ext>
            </a:extLst>
          </p:cNvPr>
          <p:cNvCxnSpPr/>
          <p:nvPr/>
        </p:nvCxnSpPr>
        <p:spPr>
          <a:xfrm>
            <a:off x="6438900" y="5499100"/>
            <a:ext cx="509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02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Jurisdictions in Region 10</a:t>
            </a:r>
          </a:p>
        </p:txBody>
      </p:sp>
      <p:sp>
        <p:nvSpPr>
          <p:cNvPr id="9" name="Rectangle 8">
            <a:extLst>
              <a:ext uri="{FF2B5EF4-FFF2-40B4-BE49-F238E27FC236}">
                <a16:creationId xmlns:a16="http://schemas.microsoft.com/office/drawing/2014/main" id="{F946680A-753D-D34E-975F-C03E210B116F}"/>
              </a:ext>
            </a:extLst>
          </p:cNvPr>
          <p:cNvSpPr/>
          <p:nvPr/>
        </p:nvSpPr>
        <p:spPr>
          <a:xfrm>
            <a:off x="438826" y="6178995"/>
            <a:ext cx="277586" cy="27758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6A0767-458C-BF46-836D-7AAA9372AF49}"/>
              </a:ext>
            </a:extLst>
          </p:cNvPr>
          <p:cNvSpPr/>
          <p:nvPr/>
        </p:nvSpPr>
        <p:spPr>
          <a:xfrm>
            <a:off x="1911049" y="6178995"/>
            <a:ext cx="277586" cy="27758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6B2E0E-F305-4F4D-8BA4-EE316D85AB78}"/>
              </a:ext>
            </a:extLst>
          </p:cNvPr>
          <p:cNvSpPr/>
          <p:nvPr/>
        </p:nvSpPr>
        <p:spPr>
          <a:xfrm>
            <a:off x="3954779" y="6178995"/>
            <a:ext cx="277586" cy="27758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C21617E-9E80-3A44-9018-FA634AF68CEA}"/>
              </a:ext>
            </a:extLst>
          </p:cNvPr>
          <p:cNvSpPr txBox="1"/>
          <p:nvPr/>
        </p:nvSpPr>
        <p:spPr>
          <a:xfrm>
            <a:off x="151089" y="5861812"/>
            <a:ext cx="1374222" cy="276999"/>
          </a:xfrm>
          <a:prstGeom prst="rect">
            <a:avLst/>
          </a:prstGeom>
          <a:noFill/>
        </p:spPr>
        <p:txBody>
          <a:bodyPr wrap="none" rtlCol="0">
            <a:spAutoFit/>
          </a:bodyPr>
          <a:lstStyle/>
          <a:p>
            <a:r>
              <a:rPr lang="en-US" sz="1200" dirty="0"/>
              <a:t>Interview Status:</a:t>
            </a:r>
          </a:p>
        </p:txBody>
      </p:sp>
      <p:sp>
        <p:nvSpPr>
          <p:cNvPr id="14" name="TextBox 13">
            <a:extLst>
              <a:ext uri="{FF2B5EF4-FFF2-40B4-BE49-F238E27FC236}">
                <a16:creationId xmlns:a16="http://schemas.microsoft.com/office/drawing/2014/main" id="{18839D9D-FE44-5345-9423-3427BF4E2E3A}"/>
              </a:ext>
            </a:extLst>
          </p:cNvPr>
          <p:cNvSpPr txBox="1"/>
          <p:nvPr/>
        </p:nvSpPr>
        <p:spPr>
          <a:xfrm>
            <a:off x="744987" y="6179289"/>
            <a:ext cx="1026371" cy="276999"/>
          </a:xfrm>
          <a:prstGeom prst="rect">
            <a:avLst/>
          </a:prstGeom>
          <a:noFill/>
        </p:spPr>
        <p:txBody>
          <a:bodyPr wrap="none" rtlCol="0">
            <a:spAutoFit/>
          </a:bodyPr>
          <a:lstStyle/>
          <a:p>
            <a:r>
              <a:rPr lang="en-US" sz="1200" dirty="0"/>
              <a:t>Interviewed</a:t>
            </a:r>
          </a:p>
        </p:txBody>
      </p:sp>
      <p:sp>
        <p:nvSpPr>
          <p:cNvPr id="16" name="TextBox 15">
            <a:extLst>
              <a:ext uri="{FF2B5EF4-FFF2-40B4-BE49-F238E27FC236}">
                <a16:creationId xmlns:a16="http://schemas.microsoft.com/office/drawing/2014/main" id="{6B25859B-742D-9F48-A666-A3A552A24BBC}"/>
              </a:ext>
            </a:extLst>
          </p:cNvPr>
          <p:cNvSpPr txBox="1"/>
          <p:nvPr/>
        </p:nvSpPr>
        <p:spPr>
          <a:xfrm>
            <a:off x="2209268" y="6179289"/>
            <a:ext cx="1317348" cy="276999"/>
          </a:xfrm>
          <a:prstGeom prst="rect">
            <a:avLst/>
          </a:prstGeom>
          <a:noFill/>
        </p:spPr>
        <p:txBody>
          <a:bodyPr wrap="none" rtlCol="0">
            <a:spAutoFit/>
          </a:bodyPr>
          <a:lstStyle/>
          <a:p>
            <a:r>
              <a:rPr lang="en-US" sz="1200" dirty="0"/>
              <a:t>Not Interviewed</a:t>
            </a:r>
          </a:p>
        </p:txBody>
      </p:sp>
      <p:sp>
        <p:nvSpPr>
          <p:cNvPr id="17" name="TextBox 16">
            <a:extLst>
              <a:ext uri="{FF2B5EF4-FFF2-40B4-BE49-F238E27FC236}">
                <a16:creationId xmlns:a16="http://schemas.microsoft.com/office/drawing/2014/main" id="{E754FCC9-03AF-BA4F-B6C7-27EDC165A9D7}"/>
              </a:ext>
            </a:extLst>
          </p:cNvPr>
          <p:cNvSpPr txBox="1"/>
          <p:nvPr/>
        </p:nvSpPr>
        <p:spPr>
          <a:xfrm>
            <a:off x="4253706" y="6179289"/>
            <a:ext cx="453970" cy="276999"/>
          </a:xfrm>
          <a:prstGeom prst="rect">
            <a:avLst/>
          </a:prstGeom>
          <a:noFill/>
        </p:spPr>
        <p:txBody>
          <a:bodyPr wrap="none" rtlCol="0">
            <a:spAutoFit/>
          </a:bodyPr>
          <a:lstStyle/>
          <a:p>
            <a:r>
              <a:rPr lang="en-US" sz="1200" dirty="0"/>
              <a:t>N/A</a:t>
            </a:r>
          </a:p>
        </p:txBody>
      </p:sp>
      <p:grpSp>
        <p:nvGrpSpPr>
          <p:cNvPr id="24" name="Graphic 22">
            <a:extLst>
              <a:ext uri="{FF2B5EF4-FFF2-40B4-BE49-F238E27FC236}">
                <a16:creationId xmlns:a16="http://schemas.microsoft.com/office/drawing/2014/main" id="{95D29D1E-E5D3-9B4C-8C8B-2E7ED0178E62}"/>
              </a:ext>
            </a:extLst>
          </p:cNvPr>
          <p:cNvGrpSpPr/>
          <p:nvPr/>
        </p:nvGrpSpPr>
        <p:grpSpPr>
          <a:xfrm>
            <a:off x="147320" y="1267799"/>
            <a:ext cx="10683694" cy="4871012"/>
            <a:chOff x="324493" y="705232"/>
            <a:chExt cx="11637018" cy="5305661"/>
          </a:xfrm>
        </p:grpSpPr>
        <p:sp>
          <p:nvSpPr>
            <p:cNvPr id="300" name="Freeform 299">
              <a:extLst>
                <a:ext uri="{FF2B5EF4-FFF2-40B4-BE49-F238E27FC236}">
                  <a16:creationId xmlns:a16="http://schemas.microsoft.com/office/drawing/2014/main" id="{B20C97F9-5A81-444D-8F15-D306B45DF09B}"/>
                </a:ext>
              </a:extLst>
            </p:cNvPr>
            <p:cNvSpPr/>
            <p:nvPr/>
          </p:nvSpPr>
          <p:spPr>
            <a:xfrm>
              <a:off x="3519925" y="1400217"/>
              <a:ext cx="2422077" cy="1529677"/>
            </a:xfrm>
            <a:custGeom>
              <a:avLst/>
              <a:gdLst>
                <a:gd name="connsiteX0" fmla="*/ 202822 w 2422077"/>
                <a:gd name="connsiteY0" fmla="*/ 751391 h 1529677"/>
                <a:gd name="connsiteX1" fmla="*/ 178835 w 2422077"/>
                <a:gd name="connsiteY1" fmla="*/ 751391 h 1529677"/>
                <a:gd name="connsiteX2" fmla="*/ 178835 w 2422077"/>
                <a:gd name="connsiteY2" fmla="*/ 832008 h 1529677"/>
                <a:gd name="connsiteX3" fmla="*/ 154210 w 2422077"/>
                <a:gd name="connsiteY3" fmla="*/ 832008 h 1529677"/>
                <a:gd name="connsiteX4" fmla="*/ 154210 w 2422077"/>
                <a:gd name="connsiteY4" fmla="*/ 871253 h 1529677"/>
                <a:gd name="connsiteX5" fmla="*/ 133771 w 2422077"/>
                <a:gd name="connsiteY5" fmla="*/ 871253 h 1529677"/>
                <a:gd name="connsiteX6" fmla="*/ 133771 w 2422077"/>
                <a:gd name="connsiteY6" fmla="*/ 1032985 h 1529677"/>
                <a:gd name="connsiteX7" fmla="*/ 159603 w 2422077"/>
                <a:gd name="connsiteY7" fmla="*/ 1032985 h 1529677"/>
                <a:gd name="connsiteX8" fmla="*/ 159603 w 2422077"/>
                <a:gd name="connsiteY8" fmla="*/ 1096287 h 1529677"/>
                <a:gd name="connsiteX9" fmla="*/ 136752 w 2422077"/>
                <a:gd name="connsiteY9" fmla="*/ 1096287 h 1529677"/>
                <a:gd name="connsiteX10" fmla="*/ 136752 w 2422077"/>
                <a:gd name="connsiteY10" fmla="*/ 1118215 h 1529677"/>
                <a:gd name="connsiteX11" fmla="*/ 112765 w 2422077"/>
                <a:gd name="connsiteY11" fmla="*/ 1118215 h 1529677"/>
                <a:gd name="connsiteX12" fmla="*/ 112765 w 2422077"/>
                <a:gd name="connsiteY12" fmla="*/ 1136241 h 1529677"/>
                <a:gd name="connsiteX13" fmla="*/ 70186 w 2422077"/>
                <a:gd name="connsiteY13" fmla="*/ 1136241 h 1529677"/>
                <a:gd name="connsiteX14" fmla="*/ 70186 w 2422077"/>
                <a:gd name="connsiteY14" fmla="*/ 1158808 h 1529677"/>
                <a:gd name="connsiteX15" fmla="*/ 46128 w 2422077"/>
                <a:gd name="connsiteY15" fmla="*/ 1158808 h 1529677"/>
                <a:gd name="connsiteX16" fmla="*/ 46128 w 2422077"/>
                <a:gd name="connsiteY16" fmla="*/ 1218774 h 1529677"/>
                <a:gd name="connsiteX17" fmla="*/ 26258 w 2422077"/>
                <a:gd name="connsiteY17" fmla="*/ 1218774 h 1529677"/>
                <a:gd name="connsiteX18" fmla="*/ 26258 w 2422077"/>
                <a:gd name="connsiteY18" fmla="*/ 1282644 h 1529677"/>
                <a:gd name="connsiteX19" fmla="*/ 14193 w 2422077"/>
                <a:gd name="connsiteY19" fmla="*/ 1282644 h 1529677"/>
                <a:gd name="connsiteX20" fmla="*/ 14193 w 2422077"/>
                <a:gd name="connsiteY20" fmla="*/ 1306630 h 1529677"/>
                <a:gd name="connsiteX21" fmla="*/ 8161 w 2422077"/>
                <a:gd name="connsiteY21" fmla="*/ 1306630 h 1529677"/>
                <a:gd name="connsiteX22" fmla="*/ 8161 w 2422077"/>
                <a:gd name="connsiteY22" fmla="*/ 1388810 h 1529677"/>
                <a:gd name="connsiteX23" fmla="*/ 0 w 2422077"/>
                <a:gd name="connsiteY23" fmla="*/ 1388810 h 1529677"/>
                <a:gd name="connsiteX24" fmla="*/ 0 w 2422077"/>
                <a:gd name="connsiteY24" fmla="*/ 1470704 h 1529677"/>
                <a:gd name="connsiteX25" fmla="*/ 18309 w 2422077"/>
                <a:gd name="connsiteY25" fmla="*/ 1470704 h 1529677"/>
                <a:gd name="connsiteX26" fmla="*/ 18309 w 2422077"/>
                <a:gd name="connsiteY26" fmla="*/ 1522297 h 1529677"/>
                <a:gd name="connsiteX27" fmla="*/ 18309 w 2422077"/>
                <a:gd name="connsiteY27" fmla="*/ 1524213 h 1529677"/>
                <a:gd name="connsiteX28" fmla="*/ 41444 w 2422077"/>
                <a:gd name="connsiteY28" fmla="*/ 1523503 h 1529677"/>
                <a:gd name="connsiteX29" fmla="*/ 63799 w 2422077"/>
                <a:gd name="connsiteY29" fmla="*/ 1526342 h 1529677"/>
                <a:gd name="connsiteX30" fmla="*/ 98075 w 2422077"/>
                <a:gd name="connsiteY30" fmla="*/ 1527619 h 1529677"/>
                <a:gd name="connsiteX31" fmla="*/ 123552 w 2422077"/>
                <a:gd name="connsiteY31" fmla="*/ 1529678 h 1529677"/>
                <a:gd name="connsiteX32" fmla="*/ 133275 w 2422077"/>
                <a:gd name="connsiteY32" fmla="*/ 1529678 h 1529677"/>
                <a:gd name="connsiteX33" fmla="*/ 218434 w 2422077"/>
                <a:gd name="connsiteY33" fmla="*/ 1529678 h 1529677"/>
                <a:gd name="connsiteX34" fmla="*/ 218434 w 2422077"/>
                <a:gd name="connsiteY34" fmla="*/ 1507181 h 1529677"/>
                <a:gd name="connsiteX35" fmla="*/ 309697 w 2422077"/>
                <a:gd name="connsiteY35" fmla="*/ 1507181 h 1529677"/>
                <a:gd name="connsiteX36" fmla="*/ 309697 w 2422077"/>
                <a:gd name="connsiteY36" fmla="*/ 1488517 h 1529677"/>
                <a:gd name="connsiteX37" fmla="*/ 482570 w 2422077"/>
                <a:gd name="connsiteY37" fmla="*/ 1488517 h 1529677"/>
                <a:gd name="connsiteX38" fmla="*/ 482570 w 2422077"/>
                <a:gd name="connsiteY38" fmla="*/ 1512504 h 1529677"/>
                <a:gd name="connsiteX39" fmla="*/ 881401 w 2422077"/>
                <a:gd name="connsiteY39" fmla="*/ 1512504 h 1529677"/>
                <a:gd name="connsiteX40" fmla="*/ 881401 w 2422077"/>
                <a:gd name="connsiteY40" fmla="*/ 1477872 h 1529677"/>
                <a:gd name="connsiteX41" fmla="*/ 925258 w 2422077"/>
                <a:gd name="connsiteY41" fmla="*/ 1477872 h 1529677"/>
                <a:gd name="connsiteX42" fmla="*/ 925258 w 2422077"/>
                <a:gd name="connsiteY42" fmla="*/ 1461053 h 1529677"/>
                <a:gd name="connsiteX43" fmla="*/ 963721 w 2422077"/>
                <a:gd name="connsiteY43" fmla="*/ 1461053 h 1529677"/>
                <a:gd name="connsiteX44" fmla="*/ 963721 w 2422077"/>
                <a:gd name="connsiteY44" fmla="*/ 1440473 h 1529677"/>
                <a:gd name="connsiteX45" fmla="*/ 972238 w 2422077"/>
                <a:gd name="connsiteY45" fmla="*/ 1440473 h 1529677"/>
                <a:gd name="connsiteX46" fmla="*/ 972238 w 2422077"/>
                <a:gd name="connsiteY46" fmla="*/ 1346585 h 1529677"/>
                <a:gd name="connsiteX47" fmla="*/ 1043204 w 2422077"/>
                <a:gd name="connsiteY47" fmla="*/ 1250709 h 1529677"/>
                <a:gd name="connsiteX48" fmla="*/ 1043204 w 2422077"/>
                <a:gd name="connsiteY48" fmla="*/ 1210755 h 1529677"/>
                <a:gd name="connsiteX49" fmla="*/ 1017443 w 2422077"/>
                <a:gd name="connsiteY49" fmla="*/ 1210755 h 1529677"/>
                <a:gd name="connsiteX50" fmla="*/ 1017443 w 2422077"/>
                <a:gd name="connsiteY50" fmla="*/ 1200110 h 1529677"/>
                <a:gd name="connsiteX51" fmla="*/ 994947 w 2422077"/>
                <a:gd name="connsiteY51" fmla="*/ 1200110 h 1529677"/>
                <a:gd name="connsiteX52" fmla="*/ 994947 w 2422077"/>
                <a:gd name="connsiteY52" fmla="*/ 1167466 h 1529677"/>
                <a:gd name="connsiteX53" fmla="*/ 985721 w 2422077"/>
                <a:gd name="connsiteY53" fmla="*/ 1167466 h 1529677"/>
                <a:gd name="connsiteX54" fmla="*/ 985721 w 2422077"/>
                <a:gd name="connsiteY54" fmla="*/ 1129996 h 1529677"/>
                <a:gd name="connsiteX55" fmla="*/ 1064494 w 2422077"/>
                <a:gd name="connsiteY55" fmla="*/ 1129996 h 1529677"/>
                <a:gd name="connsiteX56" fmla="*/ 1064494 w 2422077"/>
                <a:gd name="connsiteY56" fmla="*/ 1090042 h 1529677"/>
                <a:gd name="connsiteX57" fmla="*/ 1086493 w 2422077"/>
                <a:gd name="connsiteY57" fmla="*/ 1090042 h 1529677"/>
                <a:gd name="connsiteX58" fmla="*/ 1086493 w 2422077"/>
                <a:gd name="connsiteY58" fmla="*/ 1045901 h 1529677"/>
                <a:gd name="connsiteX59" fmla="*/ 1111757 w 2422077"/>
                <a:gd name="connsiteY59" fmla="*/ 1045901 h 1529677"/>
                <a:gd name="connsiteX60" fmla="*/ 1113673 w 2422077"/>
                <a:gd name="connsiteY60" fmla="*/ 1045404 h 1529677"/>
                <a:gd name="connsiteX61" fmla="*/ 1113673 w 2422077"/>
                <a:gd name="connsiteY61" fmla="*/ 1039159 h 1529677"/>
                <a:gd name="connsiteX62" fmla="*/ 1116157 w 2422077"/>
                <a:gd name="connsiteY62" fmla="*/ 1035256 h 1529677"/>
                <a:gd name="connsiteX63" fmla="*/ 1118144 w 2422077"/>
                <a:gd name="connsiteY63" fmla="*/ 1030004 h 1529677"/>
                <a:gd name="connsiteX64" fmla="*/ 1127654 w 2422077"/>
                <a:gd name="connsiteY64" fmla="*/ 1029436 h 1529677"/>
                <a:gd name="connsiteX65" fmla="*/ 1138866 w 2422077"/>
                <a:gd name="connsiteY65" fmla="*/ 1029791 h 1529677"/>
                <a:gd name="connsiteX66" fmla="*/ 1149369 w 2422077"/>
                <a:gd name="connsiteY66" fmla="*/ 1036249 h 1529677"/>
                <a:gd name="connsiteX67" fmla="*/ 1167820 w 2422077"/>
                <a:gd name="connsiteY67" fmla="*/ 1046184 h 1529677"/>
                <a:gd name="connsiteX68" fmla="*/ 1188188 w 2422077"/>
                <a:gd name="connsiteY68" fmla="*/ 1043204 h 1529677"/>
                <a:gd name="connsiteX69" fmla="*/ 1193510 w 2422077"/>
                <a:gd name="connsiteY69" fmla="*/ 1033481 h 1529677"/>
                <a:gd name="connsiteX70" fmla="*/ 1199684 w 2422077"/>
                <a:gd name="connsiteY70" fmla="*/ 1024043 h 1529677"/>
                <a:gd name="connsiteX71" fmla="*/ 1206781 w 2422077"/>
                <a:gd name="connsiteY71" fmla="*/ 1015314 h 1529677"/>
                <a:gd name="connsiteX72" fmla="*/ 1210542 w 2422077"/>
                <a:gd name="connsiteY72" fmla="*/ 1010488 h 1529677"/>
                <a:gd name="connsiteX73" fmla="*/ 1215013 w 2422077"/>
                <a:gd name="connsiteY73" fmla="*/ 1007295 h 1529677"/>
                <a:gd name="connsiteX74" fmla="*/ 1219342 w 2422077"/>
                <a:gd name="connsiteY74" fmla="*/ 998850 h 1529677"/>
                <a:gd name="connsiteX75" fmla="*/ 1227716 w 2422077"/>
                <a:gd name="connsiteY75" fmla="*/ 985863 h 1529677"/>
                <a:gd name="connsiteX76" fmla="*/ 1234813 w 2422077"/>
                <a:gd name="connsiteY76" fmla="*/ 975005 h 1529677"/>
                <a:gd name="connsiteX77" fmla="*/ 1239993 w 2422077"/>
                <a:gd name="connsiteY77" fmla="*/ 966418 h 1529677"/>
                <a:gd name="connsiteX78" fmla="*/ 1247586 w 2422077"/>
                <a:gd name="connsiteY78" fmla="*/ 959818 h 1529677"/>
                <a:gd name="connsiteX79" fmla="*/ 1258445 w 2422077"/>
                <a:gd name="connsiteY79" fmla="*/ 955348 h 1529677"/>
                <a:gd name="connsiteX80" fmla="*/ 1263909 w 2422077"/>
                <a:gd name="connsiteY80" fmla="*/ 955348 h 1529677"/>
                <a:gd name="connsiteX81" fmla="*/ 1441324 w 2422077"/>
                <a:gd name="connsiteY81" fmla="*/ 955348 h 1529677"/>
                <a:gd name="connsiteX82" fmla="*/ 1441324 w 2422077"/>
                <a:gd name="connsiteY82" fmla="*/ 964715 h 1529677"/>
                <a:gd name="connsiteX83" fmla="*/ 1559483 w 2422077"/>
                <a:gd name="connsiteY83" fmla="*/ 965141 h 1529677"/>
                <a:gd name="connsiteX84" fmla="*/ 1559483 w 2422077"/>
                <a:gd name="connsiteY84" fmla="*/ 955844 h 1529677"/>
                <a:gd name="connsiteX85" fmla="*/ 1551038 w 2422077"/>
                <a:gd name="connsiteY85" fmla="*/ 946974 h 1529677"/>
                <a:gd name="connsiteX86" fmla="*/ 1542806 w 2422077"/>
                <a:gd name="connsiteY86" fmla="*/ 932355 h 1529677"/>
                <a:gd name="connsiteX87" fmla="*/ 1536277 w 2422077"/>
                <a:gd name="connsiteY87" fmla="*/ 930651 h 1529677"/>
                <a:gd name="connsiteX88" fmla="*/ 1532445 w 2422077"/>
                <a:gd name="connsiteY88" fmla="*/ 925258 h 1529677"/>
                <a:gd name="connsiteX89" fmla="*/ 1526981 w 2422077"/>
                <a:gd name="connsiteY89" fmla="*/ 920432 h 1529677"/>
                <a:gd name="connsiteX90" fmla="*/ 1518961 w 2422077"/>
                <a:gd name="connsiteY90" fmla="*/ 907871 h 1529677"/>
                <a:gd name="connsiteX91" fmla="*/ 1507891 w 2422077"/>
                <a:gd name="connsiteY91" fmla="*/ 904749 h 1529677"/>
                <a:gd name="connsiteX92" fmla="*/ 1499375 w 2422077"/>
                <a:gd name="connsiteY92" fmla="*/ 903897 h 1529677"/>
                <a:gd name="connsiteX93" fmla="*/ 1499375 w 2422077"/>
                <a:gd name="connsiteY93" fmla="*/ 896800 h 1529677"/>
                <a:gd name="connsiteX94" fmla="*/ 1499375 w 2422077"/>
                <a:gd name="connsiteY94" fmla="*/ 877569 h 1529677"/>
                <a:gd name="connsiteX95" fmla="*/ 1499375 w 2422077"/>
                <a:gd name="connsiteY95" fmla="*/ 847763 h 1529677"/>
                <a:gd name="connsiteX96" fmla="*/ 1495827 w 2422077"/>
                <a:gd name="connsiteY96" fmla="*/ 847763 h 1529677"/>
                <a:gd name="connsiteX97" fmla="*/ 1495400 w 2422077"/>
                <a:gd name="connsiteY97" fmla="*/ 771403 h 1529677"/>
                <a:gd name="connsiteX98" fmla="*/ 1501504 w 2422077"/>
                <a:gd name="connsiteY98" fmla="*/ 758132 h 1529677"/>
                <a:gd name="connsiteX99" fmla="*/ 1516123 w 2422077"/>
                <a:gd name="connsiteY99" fmla="*/ 762178 h 1529677"/>
                <a:gd name="connsiteX100" fmla="*/ 1521658 w 2422077"/>
                <a:gd name="connsiteY100" fmla="*/ 762178 h 1529677"/>
                <a:gd name="connsiteX101" fmla="*/ 1536845 w 2422077"/>
                <a:gd name="connsiteY101" fmla="*/ 762178 h 1529677"/>
                <a:gd name="connsiteX102" fmla="*/ 1619095 w 2422077"/>
                <a:gd name="connsiteY102" fmla="*/ 761468 h 1529677"/>
                <a:gd name="connsiteX103" fmla="*/ 1658339 w 2422077"/>
                <a:gd name="connsiteY103" fmla="*/ 749971 h 1529677"/>
                <a:gd name="connsiteX104" fmla="*/ 1694390 w 2422077"/>
                <a:gd name="connsiteY104" fmla="*/ 743726 h 1529677"/>
                <a:gd name="connsiteX105" fmla="*/ 1732783 w 2422077"/>
                <a:gd name="connsiteY105" fmla="*/ 733933 h 1529677"/>
                <a:gd name="connsiteX106" fmla="*/ 1750453 w 2422077"/>
                <a:gd name="connsiteY106" fmla="*/ 728469 h 1529677"/>
                <a:gd name="connsiteX107" fmla="*/ 1756840 w 2422077"/>
                <a:gd name="connsiteY107" fmla="*/ 716191 h 1529677"/>
                <a:gd name="connsiteX108" fmla="*/ 1761595 w 2422077"/>
                <a:gd name="connsiteY108" fmla="*/ 709095 h 1529677"/>
                <a:gd name="connsiteX109" fmla="*/ 1771247 w 2422077"/>
                <a:gd name="connsiteY109" fmla="*/ 709946 h 1529677"/>
                <a:gd name="connsiteX110" fmla="*/ 1792537 w 2422077"/>
                <a:gd name="connsiteY110" fmla="*/ 711791 h 1529677"/>
                <a:gd name="connsiteX111" fmla="*/ 1813187 w 2422077"/>
                <a:gd name="connsiteY111" fmla="*/ 716404 h 1529677"/>
                <a:gd name="connsiteX112" fmla="*/ 1804742 w 2422077"/>
                <a:gd name="connsiteY112" fmla="*/ 731449 h 1529677"/>
                <a:gd name="connsiteX113" fmla="*/ 1809355 w 2422077"/>
                <a:gd name="connsiteY113" fmla="*/ 751745 h 1529677"/>
                <a:gd name="connsiteX114" fmla="*/ 1830006 w 2422077"/>
                <a:gd name="connsiteY114" fmla="*/ 764377 h 1529677"/>
                <a:gd name="connsiteX115" fmla="*/ 1853284 w 2422077"/>
                <a:gd name="connsiteY115" fmla="*/ 769487 h 1529677"/>
                <a:gd name="connsiteX116" fmla="*/ 1857399 w 2422077"/>
                <a:gd name="connsiteY116" fmla="*/ 788932 h 1529677"/>
                <a:gd name="connsiteX117" fmla="*/ 1893663 w 2422077"/>
                <a:gd name="connsiteY117" fmla="*/ 793474 h 1529677"/>
                <a:gd name="connsiteX118" fmla="*/ 1920417 w 2422077"/>
                <a:gd name="connsiteY118" fmla="*/ 789003 h 1529677"/>
                <a:gd name="connsiteX119" fmla="*/ 1943127 w 2422077"/>
                <a:gd name="connsiteY119" fmla="*/ 779210 h 1529677"/>
                <a:gd name="connsiteX120" fmla="*/ 1964417 w 2422077"/>
                <a:gd name="connsiteY120" fmla="*/ 784816 h 1529677"/>
                <a:gd name="connsiteX121" fmla="*/ 1986061 w 2422077"/>
                <a:gd name="connsiteY121" fmla="*/ 790990 h 1529677"/>
                <a:gd name="connsiteX122" fmla="*/ 2010899 w 2422077"/>
                <a:gd name="connsiteY122" fmla="*/ 791629 h 1529677"/>
                <a:gd name="connsiteX123" fmla="*/ 2066111 w 2422077"/>
                <a:gd name="connsiteY123" fmla="*/ 794325 h 1529677"/>
                <a:gd name="connsiteX124" fmla="*/ 2051918 w 2422077"/>
                <a:gd name="connsiteY124" fmla="*/ 805183 h 1529677"/>
                <a:gd name="connsiteX125" fmla="*/ 2053905 w 2422077"/>
                <a:gd name="connsiteY125" fmla="*/ 817460 h 1529677"/>
                <a:gd name="connsiteX126" fmla="*/ 2058589 w 2422077"/>
                <a:gd name="connsiteY126" fmla="*/ 825408 h 1529677"/>
                <a:gd name="connsiteX127" fmla="*/ 2052556 w 2422077"/>
                <a:gd name="connsiteY127" fmla="*/ 830873 h 1529677"/>
                <a:gd name="connsiteX128" fmla="*/ 2050782 w 2422077"/>
                <a:gd name="connsiteY128" fmla="*/ 841376 h 1529677"/>
                <a:gd name="connsiteX129" fmla="*/ 2047731 w 2422077"/>
                <a:gd name="connsiteY129" fmla="*/ 852021 h 1529677"/>
                <a:gd name="connsiteX130" fmla="*/ 2047731 w 2422077"/>
                <a:gd name="connsiteY130" fmla="*/ 861601 h 1529677"/>
                <a:gd name="connsiteX131" fmla="*/ 2054827 w 2422077"/>
                <a:gd name="connsiteY131" fmla="*/ 868059 h 1529677"/>
                <a:gd name="connsiteX132" fmla="*/ 2046099 w 2422077"/>
                <a:gd name="connsiteY132" fmla="*/ 882962 h 1529677"/>
                <a:gd name="connsiteX133" fmla="*/ 2053763 w 2422077"/>
                <a:gd name="connsiteY133" fmla="*/ 887575 h 1529677"/>
                <a:gd name="connsiteX134" fmla="*/ 2060860 w 2422077"/>
                <a:gd name="connsiteY134" fmla="*/ 890201 h 1529677"/>
                <a:gd name="connsiteX135" fmla="*/ 2082504 w 2422077"/>
                <a:gd name="connsiteY135" fmla="*/ 891975 h 1529677"/>
                <a:gd name="connsiteX136" fmla="*/ 2099466 w 2422077"/>
                <a:gd name="connsiteY136" fmla="*/ 883033 h 1529677"/>
                <a:gd name="connsiteX137" fmla="*/ 2116000 w 2422077"/>
                <a:gd name="connsiteY137" fmla="*/ 871395 h 1529677"/>
                <a:gd name="connsiteX138" fmla="*/ 2125652 w 2422077"/>
                <a:gd name="connsiteY138" fmla="*/ 852730 h 1529677"/>
                <a:gd name="connsiteX139" fmla="*/ 2118555 w 2422077"/>
                <a:gd name="connsiteY139" fmla="*/ 833357 h 1529677"/>
                <a:gd name="connsiteX140" fmla="*/ 2125652 w 2422077"/>
                <a:gd name="connsiteY140" fmla="*/ 814480 h 1529677"/>
                <a:gd name="connsiteX141" fmla="*/ 2164328 w 2422077"/>
                <a:gd name="connsiteY141" fmla="*/ 784319 h 1529677"/>
                <a:gd name="connsiteX142" fmla="*/ 2205347 w 2422077"/>
                <a:gd name="connsiteY142" fmla="*/ 768706 h 1529677"/>
                <a:gd name="connsiteX143" fmla="*/ 2210741 w 2422077"/>
                <a:gd name="connsiteY143" fmla="*/ 741881 h 1529677"/>
                <a:gd name="connsiteX144" fmla="*/ 2214786 w 2422077"/>
                <a:gd name="connsiteY144" fmla="*/ 730385 h 1529677"/>
                <a:gd name="connsiteX145" fmla="*/ 2216134 w 2422077"/>
                <a:gd name="connsiteY145" fmla="*/ 720591 h 1529677"/>
                <a:gd name="connsiteX146" fmla="*/ 2232527 w 2422077"/>
                <a:gd name="connsiteY146" fmla="*/ 725062 h 1529677"/>
                <a:gd name="connsiteX147" fmla="*/ 2243598 w 2422077"/>
                <a:gd name="connsiteY147" fmla="*/ 727972 h 1529677"/>
                <a:gd name="connsiteX148" fmla="*/ 2247785 w 2422077"/>
                <a:gd name="connsiteY148" fmla="*/ 717965 h 1529677"/>
                <a:gd name="connsiteX149" fmla="*/ 2263752 w 2422077"/>
                <a:gd name="connsiteY149" fmla="*/ 707463 h 1529677"/>
                <a:gd name="connsiteX150" fmla="*/ 2286887 w 2422077"/>
                <a:gd name="connsiteY150" fmla="*/ 701998 h 1529677"/>
                <a:gd name="connsiteX151" fmla="*/ 2326699 w 2422077"/>
                <a:gd name="connsiteY151" fmla="*/ 693837 h 1529677"/>
                <a:gd name="connsiteX152" fmla="*/ 2370273 w 2422077"/>
                <a:gd name="connsiteY152" fmla="*/ 668289 h 1529677"/>
                <a:gd name="connsiteX153" fmla="*/ 2393123 w 2422077"/>
                <a:gd name="connsiteY153" fmla="*/ 629896 h 1529677"/>
                <a:gd name="connsiteX154" fmla="*/ 2422078 w 2422077"/>
                <a:gd name="connsiteY154" fmla="*/ 610381 h 1529677"/>
                <a:gd name="connsiteX155" fmla="*/ 2422078 w 2422077"/>
                <a:gd name="connsiteY155" fmla="*/ 551053 h 1529677"/>
                <a:gd name="connsiteX156" fmla="*/ 2422078 w 2422077"/>
                <a:gd name="connsiteY156" fmla="*/ 405572 h 1529677"/>
                <a:gd name="connsiteX157" fmla="*/ 2422078 w 2422077"/>
                <a:gd name="connsiteY157" fmla="*/ 236602 h 1529677"/>
                <a:gd name="connsiteX158" fmla="*/ 2422078 w 2422077"/>
                <a:gd name="connsiteY158" fmla="*/ 63870 h 1529677"/>
                <a:gd name="connsiteX159" fmla="*/ 2422078 w 2422077"/>
                <a:gd name="connsiteY159" fmla="*/ 0 h 1529677"/>
                <a:gd name="connsiteX160" fmla="*/ 1818865 w 2422077"/>
                <a:gd name="connsiteY160" fmla="*/ 0 h 1529677"/>
                <a:gd name="connsiteX161" fmla="*/ 1818865 w 2422077"/>
                <a:gd name="connsiteY161" fmla="*/ 106449 h 1529677"/>
                <a:gd name="connsiteX162" fmla="*/ 691850 w 2422077"/>
                <a:gd name="connsiteY162" fmla="*/ 106449 h 1529677"/>
                <a:gd name="connsiteX163" fmla="*/ 691850 w 2422077"/>
                <a:gd name="connsiteY163" fmla="*/ 138881 h 1529677"/>
                <a:gd name="connsiteX164" fmla="*/ 687450 w 2422077"/>
                <a:gd name="connsiteY164" fmla="*/ 138881 h 1529677"/>
                <a:gd name="connsiteX165" fmla="*/ 687450 w 2422077"/>
                <a:gd name="connsiteY165" fmla="*/ 155203 h 1529677"/>
                <a:gd name="connsiteX166" fmla="*/ 713282 w 2422077"/>
                <a:gd name="connsiteY166" fmla="*/ 155203 h 1529677"/>
                <a:gd name="connsiteX167" fmla="*/ 713282 w 2422077"/>
                <a:gd name="connsiteY167" fmla="*/ 177132 h 1529677"/>
                <a:gd name="connsiteX168" fmla="*/ 740888 w 2422077"/>
                <a:gd name="connsiteY168" fmla="*/ 177132 h 1529677"/>
                <a:gd name="connsiteX169" fmla="*/ 740888 w 2422077"/>
                <a:gd name="connsiteY169" fmla="*/ 198422 h 1529677"/>
                <a:gd name="connsiteX170" fmla="*/ 767287 w 2422077"/>
                <a:gd name="connsiteY170" fmla="*/ 198422 h 1529677"/>
                <a:gd name="connsiteX171" fmla="*/ 767287 w 2422077"/>
                <a:gd name="connsiteY171" fmla="*/ 217015 h 1529677"/>
                <a:gd name="connsiteX172" fmla="*/ 761326 w 2422077"/>
                <a:gd name="connsiteY172" fmla="*/ 217015 h 1529677"/>
                <a:gd name="connsiteX173" fmla="*/ 761326 w 2422077"/>
                <a:gd name="connsiteY173" fmla="*/ 282304 h 1529677"/>
                <a:gd name="connsiteX174" fmla="*/ 815544 w 2422077"/>
                <a:gd name="connsiteY174" fmla="*/ 282304 h 1529677"/>
                <a:gd name="connsiteX175" fmla="*/ 815544 w 2422077"/>
                <a:gd name="connsiteY175" fmla="*/ 303594 h 1529677"/>
                <a:gd name="connsiteX176" fmla="*/ 834350 w 2422077"/>
                <a:gd name="connsiteY176" fmla="*/ 303594 h 1529677"/>
                <a:gd name="connsiteX177" fmla="*/ 834350 w 2422077"/>
                <a:gd name="connsiteY177" fmla="*/ 381231 h 1529677"/>
                <a:gd name="connsiteX178" fmla="*/ 824769 w 2422077"/>
                <a:gd name="connsiteY178" fmla="*/ 381231 h 1529677"/>
                <a:gd name="connsiteX179" fmla="*/ 824769 w 2422077"/>
                <a:gd name="connsiteY179" fmla="*/ 404295 h 1529677"/>
                <a:gd name="connsiteX180" fmla="*/ 748694 w 2422077"/>
                <a:gd name="connsiteY180" fmla="*/ 404295 h 1529677"/>
                <a:gd name="connsiteX181" fmla="*/ 748694 w 2422077"/>
                <a:gd name="connsiteY181" fmla="*/ 441197 h 1529677"/>
                <a:gd name="connsiteX182" fmla="*/ 672263 w 2422077"/>
                <a:gd name="connsiteY182" fmla="*/ 441197 h 1529677"/>
                <a:gd name="connsiteX183" fmla="*/ 672263 w 2422077"/>
                <a:gd name="connsiteY183" fmla="*/ 463835 h 1529677"/>
                <a:gd name="connsiteX184" fmla="*/ 665166 w 2422077"/>
                <a:gd name="connsiteY184" fmla="*/ 463835 h 1529677"/>
                <a:gd name="connsiteX185" fmla="*/ 665166 w 2422077"/>
                <a:gd name="connsiteY185" fmla="*/ 505989 h 1529677"/>
                <a:gd name="connsiteX186" fmla="*/ 610664 w 2422077"/>
                <a:gd name="connsiteY186" fmla="*/ 505989 h 1529677"/>
                <a:gd name="connsiteX187" fmla="*/ 610664 w 2422077"/>
                <a:gd name="connsiteY187" fmla="*/ 483351 h 1529677"/>
                <a:gd name="connsiteX188" fmla="*/ 587459 w 2422077"/>
                <a:gd name="connsiteY188" fmla="*/ 483351 h 1529677"/>
                <a:gd name="connsiteX189" fmla="*/ 587459 w 2422077"/>
                <a:gd name="connsiteY189" fmla="*/ 463977 h 1529677"/>
                <a:gd name="connsiteX190" fmla="*/ 535015 w 2422077"/>
                <a:gd name="connsiteY190" fmla="*/ 463977 h 1529677"/>
                <a:gd name="connsiteX191" fmla="*/ 535015 w 2422077"/>
                <a:gd name="connsiteY191" fmla="*/ 506557 h 1529677"/>
                <a:gd name="connsiteX192" fmla="*/ 483422 w 2422077"/>
                <a:gd name="connsiteY192" fmla="*/ 506557 h 1529677"/>
                <a:gd name="connsiteX193" fmla="*/ 483422 w 2422077"/>
                <a:gd name="connsiteY193" fmla="*/ 463055 h 1529677"/>
                <a:gd name="connsiteX194" fmla="*/ 379598 w 2422077"/>
                <a:gd name="connsiteY194" fmla="*/ 463055 h 1529677"/>
                <a:gd name="connsiteX195" fmla="*/ 379598 w 2422077"/>
                <a:gd name="connsiteY195" fmla="*/ 545659 h 1529677"/>
                <a:gd name="connsiteX196" fmla="*/ 253846 w 2422077"/>
                <a:gd name="connsiteY196" fmla="*/ 545659 h 1529677"/>
                <a:gd name="connsiteX197" fmla="*/ 253846 w 2422077"/>
                <a:gd name="connsiteY197" fmla="*/ 588239 h 1529677"/>
                <a:gd name="connsiteX198" fmla="*/ 176990 w 2422077"/>
                <a:gd name="connsiteY198" fmla="*/ 588239 h 1529677"/>
                <a:gd name="connsiteX199" fmla="*/ 176990 w 2422077"/>
                <a:gd name="connsiteY199" fmla="*/ 686740 h 1529677"/>
                <a:gd name="connsiteX200" fmla="*/ 202822 w 2422077"/>
                <a:gd name="connsiteY200" fmla="*/ 687663 h 152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422077" h="1529677">
                  <a:moveTo>
                    <a:pt x="202822" y="751391"/>
                  </a:moveTo>
                  <a:lnTo>
                    <a:pt x="178835" y="751391"/>
                  </a:lnTo>
                  <a:lnTo>
                    <a:pt x="178835" y="832008"/>
                  </a:lnTo>
                  <a:lnTo>
                    <a:pt x="154210" y="832008"/>
                  </a:lnTo>
                  <a:lnTo>
                    <a:pt x="154210" y="871253"/>
                  </a:lnTo>
                  <a:lnTo>
                    <a:pt x="133771" y="871253"/>
                  </a:lnTo>
                  <a:lnTo>
                    <a:pt x="133771" y="1032985"/>
                  </a:lnTo>
                  <a:lnTo>
                    <a:pt x="159603" y="1032985"/>
                  </a:lnTo>
                  <a:lnTo>
                    <a:pt x="159603" y="1096287"/>
                  </a:lnTo>
                  <a:lnTo>
                    <a:pt x="136752" y="1096287"/>
                  </a:lnTo>
                  <a:lnTo>
                    <a:pt x="136752" y="1118215"/>
                  </a:lnTo>
                  <a:lnTo>
                    <a:pt x="112765" y="1118215"/>
                  </a:lnTo>
                  <a:lnTo>
                    <a:pt x="112765" y="1136241"/>
                  </a:lnTo>
                  <a:lnTo>
                    <a:pt x="70186" y="1136241"/>
                  </a:lnTo>
                  <a:lnTo>
                    <a:pt x="70186" y="1158808"/>
                  </a:lnTo>
                  <a:lnTo>
                    <a:pt x="46128" y="1158808"/>
                  </a:lnTo>
                  <a:lnTo>
                    <a:pt x="46128" y="1218774"/>
                  </a:lnTo>
                  <a:lnTo>
                    <a:pt x="26258" y="1218774"/>
                  </a:lnTo>
                  <a:lnTo>
                    <a:pt x="26258" y="1282644"/>
                  </a:lnTo>
                  <a:lnTo>
                    <a:pt x="14193" y="1282644"/>
                  </a:lnTo>
                  <a:lnTo>
                    <a:pt x="14193" y="1306630"/>
                  </a:lnTo>
                  <a:lnTo>
                    <a:pt x="8161" y="1306630"/>
                  </a:lnTo>
                  <a:lnTo>
                    <a:pt x="8161" y="1388810"/>
                  </a:lnTo>
                  <a:lnTo>
                    <a:pt x="0" y="1388810"/>
                  </a:lnTo>
                  <a:lnTo>
                    <a:pt x="0" y="1470704"/>
                  </a:lnTo>
                  <a:lnTo>
                    <a:pt x="18309" y="1470704"/>
                  </a:lnTo>
                  <a:lnTo>
                    <a:pt x="18309" y="1522297"/>
                  </a:lnTo>
                  <a:cubicBezTo>
                    <a:pt x="18238" y="1522936"/>
                    <a:pt x="18238" y="1523574"/>
                    <a:pt x="18309" y="1524213"/>
                  </a:cubicBezTo>
                  <a:cubicBezTo>
                    <a:pt x="24128" y="1528755"/>
                    <a:pt x="35270" y="1524852"/>
                    <a:pt x="41444" y="1523503"/>
                  </a:cubicBezTo>
                  <a:cubicBezTo>
                    <a:pt x="49535" y="1521658"/>
                    <a:pt x="55638" y="1526271"/>
                    <a:pt x="63799" y="1526342"/>
                  </a:cubicBezTo>
                  <a:cubicBezTo>
                    <a:pt x="75366" y="1526342"/>
                    <a:pt x="86650" y="1527052"/>
                    <a:pt x="98075" y="1527619"/>
                  </a:cubicBezTo>
                  <a:cubicBezTo>
                    <a:pt x="106506" y="1528904"/>
                    <a:pt x="115022" y="1529592"/>
                    <a:pt x="123552" y="1529678"/>
                  </a:cubicBezTo>
                  <a:cubicBezTo>
                    <a:pt x="126746" y="1529678"/>
                    <a:pt x="130081" y="1529678"/>
                    <a:pt x="133275" y="1529678"/>
                  </a:cubicBezTo>
                  <a:lnTo>
                    <a:pt x="218434" y="1529678"/>
                  </a:lnTo>
                  <a:lnTo>
                    <a:pt x="218434" y="1507181"/>
                  </a:lnTo>
                  <a:lnTo>
                    <a:pt x="309697" y="1507181"/>
                  </a:lnTo>
                  <a:lnTo>
                    <a:pt x="309697" y="1488517"/>
                  </a:lnTo>
                  <a:lnTo>
                    <a:pt x="482570" y="1488517"/>
                  </a:lnTo>
                  <a:lnTo>
                    <a:pt x="482570" y="1512504"/>
                  </a:lnTo>
                  <a:lnTo>
                    <a:pt x="881401" y="1512504"/>
                  </a:lnTo>
                  <a:lnTo>
                    <a:pt x="881401" y="1477872"/>
                  </a:lnTo>
                  <a:lnTo>
                    <a:pt x="925258" y="1477872"/>
                  </a:lnTo>
                  <a:lnTo>
                    <a:pt x="925258" y="1461053"/>
                  </a:lnTo>
                  <a:lnTo>
                    <a:pt x="963721" y="1461053"/>
                  </a:lnTo>
                  <a:lnTo>
                    <a:pt x="963721" y="1440473"/>
                  </a:lnTo>
                  <a:lnTo>
                    <a:pt x="972238" y="1440473"/>
                  </a:lnTo>
                  <a:lnTo>
                    <a:pt x="972238" y="1346585"/>
                  </a:lnTo>
                  <a:lnTo>
                    <a:pt x="1043204" y="1250709"/>
                  </a:lnTo>
                  <a:lnTo>
                    <a:pt x="1043204" y="1210755"/>
                  </a:lnTo>
                  <a:lnTo>
                    <a:pt x="1017443" y="1210755"/>
                  </a:lnTo>
                  <a:lnTo>
                    <a:pt x="1017443" y="1200110"/>
                  </a:lnTo>
                  <a:lnTo>
                    <a:pt x="994947" y="1200110"/>
                  </a:lnTo>
                  <a:lnTo>
                    <a:pt x="994947" y="1167466"/>
                  </a:lnTo>
                  <a:lnTo>
                    <a:pt x="985721" y="1167466"/>
                  </a:lnTo>
                  <a:lnTo>
                    <a:pt x="985721" y="1129996"/>
                  </a:lnTo>
                  <a:lnTo>
                    <a:pt x="1064494" y="1129996"/>
                  </a:lnTo>
                  <a:lnTo>
                    <a:pt x="1064494" y="1090042"/>
                  </a:lnTo>
                  <a:lnTo>
                    <a:pt x="1086493" y="1090042"/>
                  </a:lnTo>
                  <a:lnTo>
                    <a:pt x="1086493" y="1045901"/>
                  </a:lnTo>
                  <a:lnTo>
                    <a:pt x="1111757" y="1045901"/>
                  </a:lnTo>
                  <a:cubicBezTo>
                    <a:pt x="1112410" y="1045801"/>
                    <a:pt x="1113056" y="1045638"/>
                    <a:pt x="1113673" y="1045404"/>
                  </a:cubicBezTo>
                  <a:cubicBezTo>
                    <a:pt x="1113354" y="1043332"/>
                    <a:pt x="1113354" y="1041231"/>
                    <a:pt x="1113673" y="1039159"/>
                  </a:cubicBezTo>
                  <a:cubicBezTo>
                    <a:pt x="1114099" y="1037597"/>
                    <a:pt x="1115589" y="1036817"/>
                    <a:pt x="1116157" y="1035256"/>
                  </a:cubicBezTo>
                  <a:cubicBezTo>
                    <a:pt x="1116725" y="1033694"/>
                    <a:pt x="1116157" y="1031636"/>
                    <a:pt x="1118144" y="1030004"/>
                  </a:cubicBezTo>
                  <a:cubicBezTo>
                    <a:pt x="1120131" y="1028372"/>
                    <a:pt x="1125241" y="1029507"/>
                    <a:pt x="1127654" y="1029436"/>
                  </a:cubicBezTo>
                  <a:cubicBezTo>
                    <a:pt x="1131912" y="1029436"/>
                    <a:pt x="1134750" y="1027804"/>
                    <a:pt x="1138866" y="1029791"/>
                  </a:cubicBezTo>
                  <a:cubicBezTo>
                    <a:pt x="1142649" y="1031445"/>
                    <a:pt x="1146183" y="1033623"/>
                    <a:pt x="1149369" y="1036249"/>
                  </a:cubicBezTo>
                  <a:cubicBezTo>
                    <a:pt x="1154472" y="1041217"/>
                    <a:pt x="1160866" y="1044652"/>
                    <a:pt x="1167820" y="1046184"/>
                  </a:cubicBezTo>
                  <a:cubicBezTo>
                    <a:pt x="1174562" y="1047959"/>
                    <a:pt x="1184285" y="1050868"/>
                    <a:pt x="1188188" y="1043204"/>
                  </a:cubicBezTo>
                  <a:cubicBezTo>
                    <a:pt x="1190246" y="1039230"/>
                    <a:pt x="1190246" y="1036462"/>
                    <a:pt x="1193510" y="1033481"/>
                  </a:cubicBezTo>
                  <a:cubicBezTo>
                    <a:pt x="1196008" y="1030650"/>
                    <a:pt x="1198088" y="1027471"/>
                    <a:pt x="1199684" y="1024043"/>
                  </a:cubicBezTo>
                  <a:cubicBezTo>
                    <a:pt x="1201672" y="1020921"/>
                    <a:pt x="1204439" y="1018721"/>
                    <a:pt x="1206781" y="1015314"/>
                  </a:cubicBezTo>
                  <a:cubicBezTo>
                    <a:pt x="1207739" y="1013497"/>
                    <a:pt x="1209016" y="1011865"/>
                    <a:pt x="1210542" y="1010488"/>
                  </a:cubicBezTo>
                  <a:cubicBezTo>
                    <a:pt x="1211820" y="1009353"/>
                    <a:pt x="1214020" y="1008785"/>
                    <a:pt x="1215013" y="1007295"/>
                  </a:cubicBezTo>
                  <a:cubicBezTo>
                    <a:pt x="1216283" y="1004400"/>
                    <a:pt x="1217731" y="1001575"/>
                    <a:pt x="1219342" y="998850"/>
                  </a:cubicBezTo>
                  <a:cubicBezTo>
                    <a:pt x="1222472" y="994748"/>
                    <a:pt x="1225275" y="990405"/>
                    <a:pt x="1227716" y="985863"/>
                  </a:cubicBezTo>
                  <a:cubicBezTo>
                    <a:pt x="1229398" y="981839"/>
                    <a:pt x="1231804" y="978156"/>
                    <a:pt x="1234813" y="975005"/>
                  </a:cubicBezTo>
                  <a:cubicBezTo>
                    <a:pt x="1237602" y="972933"/>
                    <a:pt x="1239461" y="969853"/>
                    <a:pt x="1239993" y="966418"/>
                  </a:cubicBezTo>
                  <a:cubicBezTo>
                    <a:pt x="1241412" y="961948"/>
                    <a:pt x="1243683" y="961309"/>
                    <a:pt x="1247586" y="959818"/>
                  </a:cubicBezTo>
                  <a:cubicBezTo>
                    <a:pt x="1251490" y="958328"/>
                    <a:pt x="1254045" y="955631"/>
                    <a:pt x="1258445" y="955348"/>
                  </a:cubicBezTo>
                  <a:cubicBezTo>
                    <a:pt x="1260219" y="955348"/>
                    <a:pt x="1262134" y="955348"/>
                    <a:pt x="1263909" y="955348"/>
                  </a:cubicBezTo>
                  <a:lnTo>
                    <a:pt x="1441324" y="955348"/>
                  </a:lnTo>
                  <a:lnTo>
                    <a:pt x="1441324" y="964715"/>
                  </a:lnTo>
                  <a:lnTo>
                    <a:pt x="1559483" y="965141"/>
                  </a:lnTo>
                  <a:cubicBezTo>
                    <a:pt x="1564877" y="966418"/>
                    <a:pt x="1561044" y="957406"/>
                    <a:pt x="1559483" y="955844"/>
                  </a:cubicBezTo>
                  <a:cubicBezTo>
                    <a:pt x="1556361" y="952651"/>
                    <a:pt x="1553096" y="951516"/>
                    <a:pt x="1551038" y="946974"/>
                  </a:cubicBezTo>
                  <a:cubicBezTo>
                    <a:pt x="1548980" y="942432"/>
                    <a:pt x="1548412" y="934696"/>
                    <a:pt x="1542806" y="932355"/>
                  </a:cubicBezTo>
                  <a:cubicBezTo>
                    <a:pt x="1540819" y="931574"/>
                    <a:pt x="1538051" y="931787"/>
                    <a:pt x="1536277" y="930651"/>
                  </a:cubicBezTo>
                  <a:cubicBezTo>
                    <a:pt x="1534503" y="929516"/>
                    <a:pt x="1533864" y="926819"/>
                    <a:pt x="1532445" y="925258"/>
                  </a:cubicBezTo>
                  <a:cubicBezTo>
                    <a:pt x="1531026" y="923697"/>
                    <a:pt x="1528684" y="922277"/>
                    <a:pt x="1526981" y="920432"/>
                  </a:cubicBezTo>
                  <a:cubicBezTo>
                    <a:pt x="1523943" y="916494"/>
                    <a:pt x="1521261" y="912285"/>
                    <a:pt x="1518961" y="907871"/>
                  </a:cubicBezTo>
                  <a:cubicBezTo>
                    <a:pt x="1516336" y="903613"/>
                    <a:pt x="1512787" y="904465"/>
                    <a:pt x="1507891" y="904749"/>
                  </a:cubicBezTo>
                  <a:cubicBezTo>
                    <a:pt x="1505478" y="904749"/>
                    <a:pt x="1500794" y="906594"/>
                    <a:pt x="1499375" y="903897"/>
                  </a:cubicBezTo>
                  <a:cubicBezTo>
                    <a:pt x="1498665" y="902762"/>
                    <a:pt x="1499375" y="898504"/>
                    <a:pt x="1499375" y="896800"/>
                  </a:cubicBezTo>
                  <a:cubicBezTo>
                    <a:pt x="1499375" y="890342"/>
                    <a:pt x="1499375" y="883956"/>
                    <a:pt x="1499375" y="877569"/>
                  </a:cubicBezTo>
                  <a:lnTo>
                    <a:pt x="1499375" y="847763"/>
                  </a:lnTo>
                  <a:lnTo>
                    <a:pt x="1495827" y="847763"/>
                  </a:lnTo>
                  <a:lnTo>
                    <a:pt x="1495400" y="771403"/>
                  </a:lnTo>
                  <a:cubicBezTo>
                    <a:pt x="1495400" y="765158"/>
                    <a:pt x="1494549" y="758629"/>
                    <a:pt x="1501504" y="758132"/>
                  </a:cubicBezTo>
                  <a:cubicBezTo>
                    <a:pt x="1507039" y="757636"/>
                    <a:pt x="1511013" y="761326"/>
                    <a:pt x="1516123" y="762178"/>
                  </a:cubicBezTo>
                  <a:cubicBezTo>
                    <a:pt x="1517968" y="762284"/>
                    <a:pt x="1519813" y="762284"/>
                    <a:pt x="1521658" y="762178"/>
                  </a:cubicBezTo>
                  <a:lnTo>
                    <a:pt x="1536845" y="762178"/>
                  </a:lnTo>
                  <a:lnTo>
                    <a:pt x="1619095" y="761468"/>
                  </a:lnTo>
                  <a:cubicBezTo>
                    <a:pt x="1632919" y="760879"/>
                    <a:pt x="1646388" y="756933"/>
                    <a:pt x="1658339" y="749971"/>
                  </a:cubicBezTo>
                  <a:cubicBezTo>
                    <a:pt x="1670900" y="743655"/>
                    <a:pt x="1680481" y="744436"/>
                    <a:pt x="1694390" y="743726"/>
                  </a:cubicBezTo>
                  <a:cubicBezTo>
                    <a:pt x="1707646" y="742633"/>
                    <a:pt x="1720626" y="739326"/>
                    <a:pt x="1732783" y="733933"/>
                  </a:cubicBezTo>
                  <a:cubicBezTo>
                    <a:pt x="1738786" y="732499"/>
                    <a:pt x="1744691" y="730676"/>
                    <a:pt x="1750453" y="728469"/>
                  </a:cubicBezTo>
                  <a:cubicBezTo>
                    <a:pt x="1756486" y="724991"/>
                    <a:pt x="1755137" y="722507"/>
                    <a:pt x="1756840" y="716191"/>
                  </a:cubicBezTo>
                  <a:cubicBezTo>
                    <a:pt x="1758543" y="709875"/>
                    <a:pt x="1755492" y="710798"/>
                    <a:pt x="1761595" y="709095"/>
                  </a:cubicBezTo>
                  <a:cubicBezTo>
                    <a:pt x="1764838" y="708726"/>
                    <a:pt x="1768117" y="709017"/>
                    <a:pt x="1771247" y="709946"/>
                  </a:cubicBezTo>
                  <a:cubicBezTo>
                    <a:pt x="1778279" y="711167"/>
                    <a:pt x="1785397" y="711784"/>
                    <a:pt x="1792537" y="711791"/>
                  </a:cubicBezTo>
                  <a:cubicBezTo>
                    <a:pt x="1798285" y="711791"/>
                    <a:pt x="1809355" y="710301"/>
                    <a:pt x="1813187" y="716404"/>
                  </a:cubicBezTo>
                  <a:cubicBezTo>
                    <a:pt x="1820284" y="727191"/>
                    <a:pt x="1807368" y="727404"/>
                    <a:pt x="1804742" y="731449"/>
                  </a:cubicBezTo>
                  <a:cubicBezTo>
                    <a:pt x="1801123" y="737126"/>
                    <a:pt x="1805807" y="748126"/>
                    <a:pt x="1809355" y="751745"/>
                  </a:cubicBezTo>
                  <a:cubicBezTo>
                    <a:pt x="1815501" y="757061"/>
                    <a:pt x="1822477" y="761326"/>
                    <a:pt x="1830006" y="764377"/>
                  </a:cubicBezTo>
                  <a:cubicBezTo>
                    <a:pt x="1837103" y="767358"/>
                    <a:pt x="1847110" y="765087"/>
                    <a:pt x="1853284" y="769487"/>
                  </a:cubicBezTo>
                  <a:cubicBezTo>
                    <a:pt x="1859458" y="773887"/>
                    <a:pt x="1856974" y="780984"/>
                    <a:pt x="1857399" y="788932"/>
                  </a:cubicBezTo>
                  <a:cubicBezTo>
                    <a:pt x="1858535" y="811428"/>
                    <a:pt x="1881599" y="796667"/>
                    <a:pt x="1893663" y="793474"/>
                  </a:cubicBezTo>
                  <a:cubicBezTo>
                    <a:pt x="1902428" y="791160"/>
                    <a:pt x="1911383" y="789670"/>
                    <a:pt x="1920417" y="789003"/>
                  </a:cubicBezTo>
                  <a:cubicBezTo>
                    <a:pt x="1929856" y="788222"/>
                    <a:pt x="1934611" y="781126"/>
                    <a:pt x="1943127" y="779210"/>
                  </a:cubicBezTo>
                  <a:cubicBezTo>
                    <a:pt x="1950223" y="777435"/>
                    <a:pt x="1958314" y="782048"/>
                    <a:pt x="1964417" y="784816"/>
                  </a:cubicBezTo>
                  <a:cubicBezTo>
                    <a:pt x="1970520" y="787583"/>
                    <a:pt x="1978610" y="788648"/>
                    <a:pt x="1986061" y="790990"/>
                  </a:cubicBezTo>
                  <a:cubicBezTo>
                    <a:pt x="1994002" y="794141"/>
                    <a:pt x="2002802" y="794368"/>
                    <a:pt x="2010899" y="791629"/>
                  </a:cubicBezTo>
                  <a:cubicBezTo>
                    <a:pt x="2017996" y="788648"/>
                    <a:pt x="2068169" y="770339"/>
                    <a:pt x="2066111" y="794325"/>
                  </a:cubicBezTo>
                  <a:cubicBezTo>
                    <a:pt x="2065260" y="803906"/>
                    <a:pt x="2057666" y="801422"/>
                    <a:pt x="2051918" y="805183"/>
                  </a:cubicBezTo>
                  <a:cubicBezTo>
                    <a:pt x="2042267" y="811073"/>
                    <a:pt x="2048441" y="813344"/>
                    <a:pt x="2053905" y="817460"/>
                  </a:cubicBezTo>
                  <a:cubicBezTo>
                    <a:pt x="2057027" y="819731"/>
                    <a:pt x="2060221" y="819163"/>
                    <a:pt x="2058589" y="825408"/>
                  </a:cubicBezTo>
                  <a:cubicBezTo>
                    <a:pt x="2057453" y="829595"/>
                    <a:pt x="2053976" y="828247"/>
                    <a:pt x="2052556" y="830873"/>
                  </a:cubicBezTo>
                  <a:cubicBezTo>
                    <a:pt x="2050428" y="834705"/>
                    <a:pt x="2051421" y="837260"/>
                    <a:pt x="2050782" y="841376"/>
                  </a:cubicBezTo>
                  <a:cubicBezTo>
                    <a:pt x="2050144" y="845492"/>
                    <a:pt x="2048511" y="848472"/>
                    <a:pt x="2047731" y="852021"/>
                  </a:cubicBezTo>
                  <a:cubicBezTo>
                    <a:pt x="2046950" y="855569"/>
                    <a:pt x="2045744" y="858479"/>
                    <a:pt x="2047731" y="861601"/>
                  </a:cubicBezTo>
                  <a:cubicBezTo>
                    <a:pt x="2049718" y="864724"/>
                    <a:pt x="2055466" y="861601"/>
                    <a:pt x="2054827" y="868059"/>
                  </a:cubicBezTo>
                  <a:cubicBezTo>
                    <a:pt x="2054189" y="874517"/>
                    <a:pt x="2043544" y="872175"/>
                    <a:pt x="2046099" y="882962"/>
                  </a:cubicBezTo>
                  <a:cubicBezTo>
                    <a:pt x="2050428" y="882962"/>
                    <a:pt x="2050853" y="886085"/>
                    <a:pt x="2053763" y="887575"/>
                  </a:cubicBezTo>
                  <a:cubicBezTo>
                    <a:pt x="2056027" y="888696"/>
                    <a:pt x="2058411" y="889576"/>
                    <a:pt x="2060860" y="890201"/>
                  </a:cubicBezTo>
                  <a:cubicBezTo>
                    <a:pt x="2067935" y="891932"/>
                    <a:pt x="2075245" y="892535"/>
                    <a:pt x="2082504" y="891975"/>
                  </a:cubicBezTo>
                  <a:cubicBezTo>
                    <a:pt x="2089352" y="892237"/>
                    <a:pt x="2095818" y="888831"/>
                    <a:pt x="2099466" y="883033"/>
                  </a:cubicBezTo>
                  <a:cubicBezTo>
                    <a:pt x="2103532" y="877427"/>
                    <a:pt x="2109351" y="873332"/>
                    <a:pt x="2116000" y="871395"/>
                  </a:cubicBezTo>
                  <a:cubicBezTo>
                    <a:pt x="2115504" y="860750"/>
                    <a:pt x="2114794" y="856492"/>
                    <a:pt x="2125652" y="852730"/>
                  </a:cubicBezTo>
                  <a:cubicBezTo>
                    <a:pt x="2125155" y="846060"/>
                    <a:pt x="2119052" y="841873"/>
                    <a:pt x="2118555" y="833357"/>
                  </a:cubicBezTo>
                  <a:cubicBezTo>
                    <a:pt x="2117917" y="822428"/>
                    <a:pt x="2118555" y="820299"/>
                    <a:pt x="2125652" y="814480"/>
                  </a:cubicBezTo>
                  <a:cubicBezTo>
                    <a:pt x="2138213" y="804473"/>
                    <a:pt x="2149922" y="791558"/>
                    <a:pt x="2164328" y="784319"/>
                  </a:cubicBezTo>
                  <a:cubicBezTo>
                    <a:pt x="2178735" y="777080"/>
                    <a:pt x="2194560" y="783964"/>
                    <a:pt x="2205347" y="768706"/>
                  </a:cubicBezTo>
                  <a:cubicBezTo>
                    <a:pt x="2211521" y="759836"/>
                    <a:pt x="2209392" y="751887"/>
                    <a:pt x="2210741" y="741881"/>
                  </a:cubicBezTo>
                  <a:cubicBezTo>
                    <a:pt x="2211812" y="737957"/>
                    <a:pt x="2213161" y="734117"/>
                    <a:pt x="2214786" y="730385"/>
                  </a:cubicBezTo>
                  <a:cubicBezTo>
                    <a:pt x="2215495" y="727688"/>
                    <a:pt x="2214786" y="723288"/>
                    <a:pt x="2216134" y="720591"/>
                  </a:cubicBezTo>
                  <a:cubicBezTo>
                    <a:pt x="2221740" y="710940"/>
                    <a:pt x="2227701" y="721230"/>
                    <a:pt x="2232527" y="725062"/>
                  </a:cubicBezTo>
                  <a:cubicBezTo>
                    <a:pt x="2235650" y="727475"/>
                    <a:pt x="2239624" y="730881"/>
                    <a:pt x="2243598" y="727972"/>
                  </a:cubicBezTo>
                  <a:cubicBezTo>
                    <a:pt x="2247572" y="725062"/>
                    <a:pt x="2245514" y="721656"/>
                    <a:pt x="2247785" y="717965"/>
                  </a:cubicBezTo>
                  <a:cubicBezTo>
                    <a:pt x="2251894" y="712899"/>
                    <a:pt x="2257472" y="709222"/>
                    <a:pt x="2263752" y="707463"/>
                  </a:cubicBezTo>
                  <a:cubicBezTo>
                    <a:pt x="2270813" y="703538"/>
                    <a:pt x="2278818" y="701650"/>
                    <a:pt x="2286887" y="701998"/>
                  </a:cubicBezTo>
                  <a:cubicBezTo>
                    <a:pt x="2303848" y="704695"/>
                    <a:pt x="2311867" y="704482"/>
                    <a:pt x="2326699" y="693837"/>
                  </a:cubicBezTo>
                  <a:cubicBezTo>
                    <a:pt x="2339544" y="684611"/>
                    <a:pt x="2361402" y="681844"/>
                    <a:pt x="2370273" y="668289"/>
                  </a:cubicBezTo>
                  <a:cubicBezTo>
                    <a:pt x="2379143" y="654735"/>
                    <a:pt x="2381131" y="640612"/>
                    <a:pt x="2393123" y="629896"/>
                  </a:cubicBezTo>
                  <a:cubicBezTo>
                    <a:pt x="2401853" y="622161"/>
                    <a:pt x="2413065" y="617974"/>
                    <a:pt x="2422078" y="610381"/>
                  </a:cubicBezTo>
                  <a:cubicBezTo>
                    <a:pt x="2422078" y="590581"/>
                    <a:pt x="2422078" y="570782"/>
                    <a:pt x="2422078" y="551053"/>
                  </a:cubicBezTo>
                  <a:cubicBezTo>
                    <a:pt x="2422078" y="502604"/>
                    <a:pt x="2422078" y="454113"/>
                    <a:pt x="2422078" y="405572"/>
                  </a:cubicBezTo>
                  <a:cubicBezTo>
                    <a:pt x="2422078" y="349317"/>
                    <a:pt x="2422078" y="292998"/>
                    <a:pt x="2422078" y="236602"/>
                  </a:cubicBezTo>
                  <a:cubicBezTo>
                    <a:pt x="2422078" y="179069"/>
                    <a:pt x="2422078" y="121494"/>
                    <a:pt x="2422078" y="63870"/>
                  </a:cubicBezTo>
                  <a:cubicBezTo>
                    <a:pt x="2422078" y="42580"/>
                    <a:pt x="2422078" y="21290"/>
                    <a:pt x="2422078" y="0"/>
                  </a:cubicBezTo>
                  <a:lnTo>
                    <a:pt x="1818865" y="0"/>
                  </a:lnTo>
                  <a:lnTo>
                    <a:pt x="1818865" y="106449"/>
                  </a:lnTo>
                  <a:lnTo>
                    <a:pt x="691850" y="106449"/>
                  </a:lnTo>
                  <a:lnTo>
                    <a:pt x="691850" y="138881"/>
                  </a:lnTo>
                  <a:lnTo>
                    <a:pt x="687450" y="138881"/>
                  </a:lnTo>
                  <a:lnTo>
                    <a:pt x="687450" y="155203"/>
                  </a:lnTo>
                  <a:lnTo>
                    <a:pt x="713282" y="155203"/>
                  </a:lnTo>
                  <a:lnTo>
                    <a:pt x="713282" y="177132"/>
                  </a:lnTo>
                  <a:lnTo>
                    <a:pt x="740888" y="177132"/>
                  </a:lnTo>
                  <a:lnTo>
                    <a:pt x="740888" y="198422"/>
                  </a:lnTo>
                  <a:lnTo>
                    <a:pt x="767287" y="198422"/>
                  </a:lnTo>
                  <a:lnTo>
                    <a:pt x="767287" y="217015"/>
                  </a:lnTo>
                  <a:lnTo>
                    <a:pt x="761326" y="217015"/>
                  </a:lnTo>
                  <a:lnTo>
                    <a:pt x="761326" y="282304"/>
                  </a:lnTo>
                  <a:lnTo>
                    <a:pt x="815544" y="282304"/>
                  </a:lnTo>
                  <a:lnTo>
                    <a:pt x="815544" y="303594"/>
                  </a:lnTo>
                  <a:lnTo>
                    <a:pt x="834350" y="303594"/>
                  </a:lnTo>
                  <a:lnTo>
                    <a:pt x="834350" y="381231"/>
                  </a:lnTo>
                  <a:lnTo>
                    <a:pt x="824769" y="381231"/>
                  </a:lnTo>
                  <a:lnTo>
                    <a:pt x="824769" y="404295"/>
                  </a:lnTo>
                  <a:lnTo>
                    <a:pt x="748694" y="404295"/>
                  </a:lnTo>
                  <a:lnTo>
                    <a:pt x="748694" y="441197"/>
                  </a:lnTo>
                  <a:lnTo>
                    <a:pt x="672263" y="441197"/>
                  </a:lnTo>
                  <a:lnTo>
                    <a:pt x="672263" y="463835"/>
                  </a:lnTo>
                  <a:lnTo>
                    <a:pt x="665166" y="463835"/>
                  </a:lnTo>
                  <a:lnTo>
                    <a:pt x="665166" y="505989"/>
                  </a:lnTo>
                  <a:lnTo>
                    <a:pt x="610664" y="505989"/>
                  </a:lnTo>
                  <a:lnTo>
                    <a:pt x="610664" y="483351"/>
                  </a:lnTo>
                  <a:lnTo>
                    <a:pt x="587459" y="483351"/>
                  </a:lnTo>
                  <a:lnTo>
                    <a:pt x="587459" y="463977"/>
                  </a:lnTo>
                  <a:lnTo>
                    <a:pt x="535015" y="463977"/>
                  </a:lnTo>
                  <a:lnTo>
                    <a:pt x="535015" y="506557"/>
                  </a:lnTo>
                  <a:lnTo>
                    <a:pt x="483422" y="506557"/>
                  </a:lnTo>
                  <a:lnTo>
                    <a:pt x="483422" y="463055"/>
                  </a:lnTo>
                  <a:lnTo>
                    <a:pt x="379598" y="463055"/>
                  </a:lnTo>
                  <a:lnTo>
                    <a:pt x="379598" y="545659"/>
                  </a:lnTo>
                  <a:lnTo>
                    <a:pt x="253846" y="545659"/>
                  </a:lnTo>
                  <a:lnTo>
                    <a:pt x="253846" y="588239"/>
                  </a:lnTo>
                  <a:lnTo>
                    <a:pt x="176990" y="588239"/>
                  </a:lnTo>
                  <a:lnTo>
                    <a:pt x="176990" y="686740"/>
                  </a:lnTo>
                  <a:lnTo>
                    <a:pt x="202822" y="687663"/>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1B8B92F-82A1-5C4A-9D49-EBC238541767}"/>
                </a:ext>
              </a:extLst>
            </p:cNvPr>
            <p:cNvSpPr/>
            <p:nvPr/>
          </p:nvSpPr>
          <p:spPr>
            <a:xfrm>
              <a:off x="8496660" y="962362"/>
              <a:ext cx="53879" cy="42447"/>
            </a:xfrm>
            <a:custGeom>
              <a:avLst/>
              <a:gdLst>
                <a:gd name="connsiteX0" fmla="*/ 22340 w 53879"/>
                <a:gd name="connsiteY0" fmla="*/ 3896 h 42447"/>
                <a:gd name="connsiteX1" fmla="*/ 1050 w 53879"/>
                <a:gd name="connsiteY1" fmla="*/ 7515 h 42447"/>
                <a:gd name="connsiteX2" fmla="*/ 30784 w 53879"/>
                <a:gd name="connsiteY2" fmla="*/ 29231 h 42447"/>
                <a:gd name="connsiteX3" fmla="*/ 45545 w 53879"/>
                <a:gd name="connsiteY3" fmla="*/ 41579 h 42447"/>
                <a:gd name="connsiteX4" fmla="*/ 49306 w 53879"/>
                <a:gd name="connsiteY4" fmla="*/ 24405 h 42447"/>
                <a:gd name="connsiteX5" fmla="*/ 22340 w 53879"/>
                <a:gd name="connsiteY5" fmla="*/ 3896 h 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9" h="42447">
                  <a:moveTo>
                    <a:pt x="22340" y="3896"/>
                  </a:moveTo>
                  <a:cubicBezTo>
                    <a:pt x="17230" y="1199"/>
                    <a:pt x="-5054" y="-4904"/>
                    <a:pt x="1050" y="7515"/>
                  </a:cubicBezTo>
                  <a:cubicBezTo>
                    <a:pt x="5521" y="16315"/>
                    <a:pt x="23120" y="23766"/>
                    <a:pt x="30784" y="29231"/>
                  </a:cubicBezTo>
                  <a:cubicBezTo>
                    <a:pt x="35823" y="32850"/>
                    <a:pt x="39584" y="39379"/>
                    <a:pt x="45545" y="41579"/>
                  </a:cubicBezTo>
                  <a:cubicBezTo>
                    <a:pt x="58674" y="46404"/>
                    <a:pt x="53352" y="29798"/>
                    <a:pt x="49306" y="24405"/>
                  </a:cubicBezTo>
                  <a:cubicBezTo>
                    <a:pt x="41784" y="15809"/>
                    <a:pt x="32630" y="8832"/>
                    <a:pt x="22340" y="3896"/>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FD2D510-1913-4B4A-986C-99EB63385880}"/>
                </a:ext>
              </a:extLst>
            </p:cNvPr>
            <p:cNvSpPr/>
            <p:nvPr/>
          </p:nvSpPr>
          <p:spPr>
            <a:xfrm>
              <a:off x="8575814" y="943016"/>
              <a:ext cx="36788" cy="35527"/>
            </a:xfrm>
            <a:custGeom>
              <a:avLst/>
              <a:gdLst>
                <a:gd name="connsiteX0" fmla="*/ 2301 w 36788"/>
                <a:gd name="connsiteY0" fmla="*/ 5714 h 35527"/>
                <a:gd name="connsiteX1" fmla="*/ 11243 w 36788"/>
                <a:gd name="connsiteY1" fmla="*/ 22958 h 35527"/>
                <a:gd name="connsiteX2" fmla="*/ 20610 w 36788"/>
                <a:gd name="connsiteY2" fmla="*/ 33532 h 35527"/>
                <a:gd name="connsiteX3" fmla="*/ 27707 w 36788"/>
                <a:gd name="connsiteY3" fmla="*/ 24875 h 35527"/>
                <a:gd name="connsiteX4" fmla="*/ 35372 w 36788"/>
                <a:gd name="connsiteY4" fmla="*/ 12314 h 35527"/>
                <a:gd name="connsiteX5" fmla="*/ 8262 w 36788"/>
                <a:gd name="connsiteY5" fmla="*/ 1741 h 35527"/>
                <a:gd name="connsiteX6" fmla="*/ 2301 w 36788"/>
                <a:gd name="connsiteY6" fmla="*/ 5714 h 3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88" h="35527">
                  <a:moveTo>
                    <a:pt x="2301" y="5714"/>
                  </a:moveTo>
                  <a:cubicBezTo>
                    <a:pt x="-5647" y="14017"/>
                    <a:pt x="9398" y="16359"/>
                    <a:pt x="11243" y="22958"/>
                  </a:cubicBezTo>
                  <a:cubicBezTo>
                    <a:pt x="12875" y="27926"/>
                    <a:pt x="10605" y="40345"/>
                    <a:pt x="20610" y="33532"/>
                  </a:cubicBezTo>
                  <a:cubicBezTo>
                    <a:pt x="23804" y="31332"/>
                    <a:pt x="24372" y="27075"/>
                    <a:pt x="27707" y="24875"/>
                  </a:cubicBezTo>
                  <a:cubicBezTo>
                    <a:pt x="34378" y="20333"/>
                    <a:pt x="39345" y="21539"/>
                    <a:pt x="35372" y="12314"/>
                  </a:cubicBezTo>
                  <a:cubicBezTo>
                    <a:pt x="30830" y="1906"/>
                    <a:pt x="18694" y="-2828"/>
                    <a:pt x="8262" y="1741"/>
                  </a:cubicBezTo>
                  <a:cubicBezTo>
                    <a:pt x="6063" y="2708"/>
                    <a:pt x="4004" y="4052"/>
                    <a:pt x="2301" y="5714"/>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DC01EBE-6F6C-8848-9A4C-F7A5C866F707}"/>
                </a:ext>
              </a:extLst>
            </p:cNvPr>
            <p:cNvSpPr/>
            <p:nvPr/>
          </p:nvSpPr>
          <p:spPr>
            <a:xfrm>
              <a:off x="8503033" y="944268"/>
              <a:ext cx="233975" cy="228090"/>
            </a:xfrm>
            <a:custGeom>
              <a:avLst/>
              <a:gdLst>
                <a:gd name="connsiteX0" fmla="*/ 144487 w 233975"/>
                <a:gd name="connsiteY0" fmla="*/ 1765 h 228090"/>
                <a:gd name="connsiteX1" fmla="*/ 132564 w 233975"/>
                <a:gd name="connsiteY1" fmla="*/ 15532 h 228090"/>
                <a:gd name="connsiteX2" fmla="*/ 104887 w 233975"/>
                <a:gd name="connsiteY2" fmla="*/ 44770 h 228090"/>
                <a:gd name="connsiteX3" fmla="*/ 81469 w 233975"/>
                <a:gd name="connsiteY3" fmla="*/ 72802 h 228090"/>
                <a:gd name="connsiteX4" fmla="*/ 98713 w 233975"/>
                <a:gd name="connsiteY4" fmla="*/ 97711 h 228090"/>
                <a:gd name="connsiteX5" fmla="*/ 106165 w 233975"/>
                <a:gd name="connsiteY5" fmla="*/ 111124 h 228090"/>
                <a:gd name="connsiteX6" fmla="*/ 89985 w 233975"/>
                <a:gd name="connsiteY6" fmla="*/ 111124 h 228090"/>
                <a:gd name="connsiteX7" fmla="*/ 74940 w 233975"/>
                <a:gd name="connsiteY7" fmla="*/ 100337 h 228090"/>
                <a:gd name="connsiteX8" fmla="*/ 59753 w 233975"/>
                <a:gd name="connsiteY8" fmla="*/ 86640 h 228090"/>
                <a:gd name="connsiteX9" fmla="*/ 52656 w 233975"/>
                <a:gd name="connsiteY9" fmla="*/ 74079 h 228090"/>
                <a:gd name="connsiteX10" fmla="*/ 39102 w 233975"/>
                <a:gd name="connsiteY10" fmla="*/ 69608 h 228090"/>
                <a:gd name="connsiteX11" fmla="*/ 9012 w 233975"/>
                <a:gd name="connsiteY11" fmla="*/ 76350 h 228090"/>
                <a:gd name="connsiteX12" fmla="*/ 0 w 233975"/>
                <a:gd name="connsiteY12" fmla="*/ 89195 h 228090"/>
                <a:gd name="connsiteX13" fmla="*/ 6245 w 233975"/>
                <a:gd name="connsiteY13" fmla="*/ 94375 h 228090"/>
                <a:gd name="connsiteX14" fmla="*/ 13342 w 233975"/>
                <a:gd name="connsiteY14" fmla="*/ 101472 h 228090"/>
                <a:gd name="connsiteX15" fmla="*/ 22780 w 233975"/>
                <a:gd name="connsiteY15" fmla="*/ 147245 h 228090"/>
                <a:gd name="connsiteX16" fmla="*/ 36193 w 233975"/>
                <a:gd name="connsiteY16" fmla="*/ 160445 h 228090"/>
                <a:gd name="connsiteX17" fmla="*/ 54147 w 233975"/>
                <a:gd name="connsiteY17" fmla="*/ 172864 h 228090"/>
                <a:gd name="connsiteX18" fmla="*/ 74088 w 233975"/>
                <a:gd name="connsiteY18" fmla="*/ 182516 h 228090"/>
                <a:gd name="connsiteX19" fmla="*/ 93179 w 233975"/>
                <a:gd name="connsiteY19" fmla="*/ 196709 h 228090"/>
                <a:gd name="connsiteX20" fmla="*/ 119578 w 233975"/>
                <a:gd name="connsiteY20" fmla="*/ 202599 h 228090"/>
                <a:gd name="connsiteX21" fmla="*/ 138596 w 233975"/>
                <a:gd name="connsiteY21" fmla="*/ 201889 h 228090"/>
                <a:gd name="connsiteX22" fmla="*/ 142784 w 233975"/>
                <a:gd name="connsiteY22" fmla="*/ 208986 h 228090"/>
                <a:gd name="connsiteX23" fmla="*/ 150873 w 233975"/>
                <a:gd name="connsiteY23" fmla="*/ 212392 h 228090"/>
                <a:gd name="connsiteX24" fmla="*/ 168261 w 233975"/>
                <a:gd name="connsiteY24" fmla="*/ 224953 h 228090"/>
                <a:gd name="connsiteX25" fmla="*/ 181247 w 233975"/>
                <a:gd name="connsiteY25" fmla="*/ 223889 h 228090"/>
                <a:gd name="connsiteX26" fmla="*/ 189480 w 233975"/>
                <a:gd name="connsiteY26" fmla="*/ 227508 h 228090"/>
                <a:gd name="connsiteX27" fmla="*/ 202750 w 233975"/>
                <a:gd name="connsiteY27" fmla="*/ 217573 h 228090"/>
                <a:gd name="connsiteX28" fmla="*/ 194447 w 233975"/>
                <a:gd name="connsiteY28" fmla="*/ 203380 h 228090"/>
                <a:gd name="connsiteX29" fmla="*/ 190331 w 233975"/>
                <a:gd name="connsiteY29" fmla="*/ 196922 h 228090"/>
                <a:gd name="connsiteX30" fmla="*/ 195583 w 233975"/>
                <a:gd name="connsiteY30" fmla="*/ 189825 h 228090"/>
                <a:gd name="connsiteX31" fmla="*/ 199911 w 233975"/>
                <a:gd name="connsiteY31" fmla="*/ 172935 h 228090"/>
                <a:gd name="connsiteX32" fmla="*/ 212117 w 233975"/>
                <a:gd name="connsiteY32" fmla="*/ 163639 h 228090"/>
                <a:gd name="connsiteX33" fmla="*/ 213111 w 233975"/>
                <a:gd name="connsiteY33" fmla="*/ 143555 h 228090"/>
                <a:gd name="connsiteX34" fmla="*/ 217724 w 233975"/>
                <a:gd name="connsiteY34" fmla="*/ 125955 h 228090"/>
                <a:gd name="connsiteX35" fmla="*/ 203531 w 233975"/>
                <a:gd name="connsiteY35" fmla="*/ 95653 h 228090"/>
                <a:gd name="connsiteX36" fmla="*/ 203531 w 233975"/>
                <a:gd name="connsiteY36" fmla="*/ 77627 h 228090"/>
                <a:gd name="connsiteX37" fmla="*/ 208853 w 233975"/>
                <a:gd name="connsiteY37" fmla="*/ 71028 h 228090"/>
                <a:gd name="connsiteX38" fmla="*/ 226027 w 233975"/>
                <a:gd name="connsiteY38" fmla="*/ 61021 h 228090"/>
                <a:gd name="connsiteX39" fmla="*/ 233975 w 233975"/>
                <a:gd name="connsiteY39" fmla="*/ 52647 h 228090"/>
                <a:gd name="connsiteX40" fmla="*/ 215098 w 233975"/>
                <a:gd name="connsiteY40" fmla="*/ 31357 h 228090"/>
                <a:gd name="connsiteX41" fmla="*/ 188841 w 233975"/>
                <a:gd name="connsiteY41" fmla="*/ 17164 h 228090"/>
                <a:gd name="connsiteX42" fmla="*/ 144487 w 233975"/>
                <a:gd name="connsiteY42" fmla="*/ 1765 h 2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3975" h="228090">
                  <a:moveTo>
                    <a:pt x="144487" y="1765"/>
                  </a:moveTo>
                  <a:cubicBezTo>
                    <a:pt x="138171" y="4248"/>
                    <a:pt x="136113" y="10068"/>
                    <a:pt x="132564" y="15532"/>
                  </a:cubicBezTo>
                  <a:cubicBezTo>
                    <a:pt x="125468" y="27029"/>
                    <a:pt x="113120" y="33983"/>
                    <a:pt x="104887" y="44770"/>
                  </a:cubicBezTo>
                  <a:cubicBezTo>
                    <a:pt x="97791" y="53712"/>
                    <a:pt x="85159" y="61802"/>
                    <a:pt x="81469" y="72802"/>
                  </a:cubicBezTo>
                  <a:cubicBezTo>
                    <a:pt x="77211" y="85576"/>
                    <a:pt x="90765" y="91537"/>
                    <a:pt x="98713" y="97711"/>
                  </a:cubicBezTo>
                  <a:cubicBezTo>
                    <a:pt x="101978" y="100266"/>
                    <a:pt x="108720" y="106156"/>
                    <a:pt x="106165" y="111124"/>
                  </a:cubicBezTo>
                  <a:cubicBezTo>
                    <a:pt x="102971" y="117510"/>
                    <a:pt x="94100" y="112898"/>
                    <a:pt x="89985" y="111124"/>
                  </a:cubicBezTo>
                  <a:cubicBezTo>
                    <a:pt x="83953" y="109212"/>
                    <a:pt x="78701" y="105434"/>
                    <a:pt x="74940" y="100337"/>
                  </a:cubicBezTo>
                  <a:cubicBezTo>
                    <a:pt x="70398" y="94588"/>
                    <a:pt x="64224" y="92034"/>
                    <a:pt x="59753" y="86640"/>
                  </a:cubicBezTo>
                  <a:cubicBezTo>
                    <a:pt x="56489" y="82808"/>
                    <a:pt x="56276" y="77982"/>
                    <a:pt x="52656" y="74079"/>
                  </a:cubicBezTo>
                  <a:cubicBezTo>
                    <a:pt x="48399" y="68970"/>
                    <a:pt x="44921" y="70531"/>
                    <a:pt x="39102" y="69608"/>
                  </a:cubicBezTo>
                  <a:cubicBezTo>
                    <a:pt x="26257" y="67550"/>
                    <a:pt x="18238" y="64215"/>
                    <a:pt x="9012" y="76350"/>
                  </a:cubicBezTo>
                  <a:cubicBezTo>
                    <a:pt x="5606" y="80358"/>
                    <a:pt x="2626" y="84656"/>
                    <a:pt x="0" y="89195"/>
                  </a:cubicBezTo>
                  <a:cubicBezTo>
                    <a:pt x="0" y="92388"/>
                    <a:pt x="4045" y="93027"/>
                    <a:pt x="6245" y="94375"/>
                  </a:cubicBezTo>
                  <a:cubicBezTo>
                    <a:pt x="10574" y="97072"/>
                    <a:pt x="11212" y="96363"/>
                    <a:pt x="13342" y="101472"/>
                  </a:cubicBezTo>
                  <a:cubicBezTo>
                    <a:pt x="18593" y="115665"/>
                    <a:pt x="16748" y="133265"/>
                    <a:pt x="22780" y="147245"/>
                  </a:cubicBezTo>
                  <a:cubicBezTo>
                    <a:pt x="25264" y="152923"/>
                    <a:pt x="31793" y="156258"/>
                    <a:pt x="36193" y="160445"/>
                  </a:cubicBezTo>
                  <a:cubicBezTo>
                    <a:pt x="41231" y="165846"/>
                    <a:pt x="47334" y="170082"/>
                    <a:pt x="54147" y="172864"/>
                  </a:cubicBezTo>
                  <a:cubicBezTo>
                    <a:pt x="61385" y="174645"/>
                    <a:pt x="68198" y="177938"/>
                    <a:pt x="74088" y="182516"/>
                  </a:cubicBezTo>
                  <a:cubicBezTo>
                    <a:pt x="79695" y="188164"/>
                    <a:pt x="86152" y="192948"/>
                    <a:pt x="93179" y="196709"/>
                  </a:cubicBezTo>
                  <a:cubicBezTo>
                    <a:pt x="101410" y="200591"/>
                    <a:pt x="110423" y="202599"/>
                    <a:pt x="119578" y="202599"/>
                  </a:cubicBezTo>
                  <a:cubicBezTo>
                    <a:pt x="125752" y="202599"/>
                    <a:pt x="132778" y="197773"/>
                    <a:pt x="138596" y="201889"/>
                  </a:cubicBezTo>
                  <a:cubicBezTo>
                    <a:pt x="141081" y="203664"/>
                    <a:pt x="140655" y="207212"/>
                    <a:pt x="142784" y="208986"/>
                  </a:cubicBezTo>
                  <a:cubicBezTo>
                    <a:pt x="144913" y="210760"/>
                    <a:pt x="148248" y="210689"/>
                    <a:pt x="150873" y="212392"/>
                  </a:cubicBezTo>
                  <a:cubicBezTo>
                    <a:pt x="157970" y="216863"/>
                    <a:pt x="158680" y="224315"/>
                    <a:pt x="168261" y="224953"/>
                  </a:cubicBezTo>
                  <a:cubicBezTo>
                    <a:pt x="172518" y="224953"/>
                    <a:pt x="176918" y="223250"/>
                    <a:pt x="181247" y="223889"/>
                  </a:cubicBezTo>
                  <a:cubicBezTo>
                    <a:pt x="185576" y="224528"/>
                    <a:pt x="186428" y="226586"/>
                    <a:pt x="189480" y="227508"/>
                  </a:cubicBezTo>
                  <a:cubicBezTo>
                    <a:pt x="196576" y="229708"/>
                    <a:pt x="201402" y="225521"/>
                    <a:pt x="202750" y="217573"/>
                  </a:cubicBezTo>
                  <a:cubicBezTo>
                    <a:pt x="204098" y="209625"/>
                    <a:pt x="199273" y="207851"/>
                    <a:pt x="194447" y="203380"/>
                  </a:cubicBezTo>
                  <a:cubicBezTo>
                    <a:pt x="192318" y="201393"/>
                    <a:pt x="190189" y="200470"/>
                    <a:pt x="190331" y="196922"/>
                  </a:cubicBezTo>
                  <a:cubicBezTo>
                    <a:pt x="190473" y="193373"/>
                    <a:pt x="193950" y="192877"/>
                    <a:pt x="195583" y="189825"/>
                  </a:cubicBezTo>
                  <a:cubicBezTo>
                    <a:pt x="198634" y="184361"/>
                    <a:pt x="196221" y="178258"/>
                    <a:pt x="199911" y="172935"/>
                  </a:cubicBezTo>
                  <a:cubicBezTo>
                    <a:pt x="203602" y="167613"/>
                    <a:pt x="208853" y="168038"/>
                    <a:pt x="212117" y="163639"/>
                  </a:cubicBezTo>
                  <a:cubicBezTo>
                    <a:pt x="216517" y="157748"/>
                    <a:pt x="213750" y="150155"/>
                    <a:pt x="213111" y="143555"/>
                  </a:cubicBezTo>
                  <a:cubicBezTo>
                    <a:pt x="212330" y="135039"/>
                    <a:pt x="215453" y="132626"/>
                    <a:pt x="217724" y="125955"/>
                  </a:cubicBezTo>
                  <a:cubicBezTo>
                    <a:pt x="222266" y="113040"/>
                    <a:pt x="205092" y="107788"/>
                    <a:pt x="203531" y="95653"/>
                  </a:cubicBezTo>
                  <a:cubicBezTo>
                    <a:pt x="202466" y="89692"/>
                    <a:pt x="202466" y="83589"/>
                    <a:pt x="203531" y="77627"/>
                  </a:cubicBezTo>
                  <a:cubicBezTo>
                    <a:pt x="204808" y="73015"/>
                    <a:pt x="205447" y="73511"/>
                    <a:pt x="208853" y="71028"/>
                  </a:cubicBezTo>
                  <a:cubicBezTo>
                    <a:pt x="213891" y="66611"/>
                    <a:pt x="219711" y="63212"/>
                    <a:pt x="226027" y="61021"/>
                  </a:cubicBezTo>
                  <a:cubicBezTo>
                    <a:pt x="230498" y="59602"/>
                    <a:pt x="233833" y="57757"/>
                    <a:pt x="233975" y="52647"/>
                  </a:cubicBezTo>
                  <a:cubicBezTo>
                    <a:pt x="233975" y="43989"/>
                    <a:pt x="221982" y="34693"/>
                    <a:pt x="215098" y="31357"/>
                  </a:cubicBezTo>
                  <a:cubicBezTo>
                    <a:pt x="206014" y="27291"/>
                    <a:pt x="197215" y="22547"/>
                    <a:pt x="188841" y="17164"/>
                  </a:cubicBezTo>
                  <a:cubicBezTo>
                    <a:pt x="176138" y="9216"/>
                    <a:pt x="161945" y="-4977"/>
                    <a:pt x="144487" y="1765"/>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F246A1A-402B-A949-A681-9BA9A7A400A8}"/>
                </a:ext>
              </a:extLst>
            </p:cNvPr>
            <p:cNvSpPr/>
            <p:nvPr/>
          </p:nvSpPr>
          <p:spPr>
            <a:xfrm>
              <a:off x="8747318" y="927646"/>
              <a:ext cx="57898" cy="75719"/>
            </a:xfrm>
            <a:custGeom>
              <a:avLst/>
              <a:gdLst>
                <a:gd name="connsiteX0" fmla="*/ 193 w 57898"/>
                <a:gd name="connsiteY0" fmla="*/ 8238 h 75719"/>
                <a:gd name="connsiteX1" fmla="*/ 7715 w 57898"/>
                <a:gd name="connsiteY1" fmla="*/ 23354 h 75719"/>
                <a:gd name="connsiteX2" fmla="*/ 17012 w 57898"/>
                <a:gd name="connsiteY2" fmla="*/ 35276 h 75719"/>
                <a:gd name="connsiteX3" fmla="*/ 25599 w 57898"/>
                <a:gd name="connsiteY3" fmla="*/ 52663 h 75719"/>
                <a:gd name="connsiteX4" fmla="*/ 38089 w 57898"/>
                <a:gd name="connsiteY4" fmla="*/ 65437 h 75719"/>
                <a:gd name="connsiteX5" fmla="*/ 57179 w 57898"/>
                <a:gd name="connsiteY5" fmla="*/ 64089 h 75719"/>
                <a:gd name="connsiteX6" fmla="*/ 46179 w 57898"/>
                <a:gd name="connsiteY6" fmla="*/ 43721 h 75719"/>
                <a:gd name="connsiteX7" fmla="*/ 32766 w 57898"/>
                <a:gd name="connsiteY7" fmla="*/ 31231 h 75719"/>
                <a:gd name="connsiteX8" fmla="*/ 17935 w 57898"/>
                <a:gd name="connsiteY8" fmla="*/ 5187 h 75719"/>
                <a:gd name="connsiteX9" fmla="*/ 193 w 57898"/>
                <a:gd name="connsiteY9" fmla="*/ 8238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98" h="75719">
                  <a:moveTo>
                    <a:pt x="193" y="8238"/>
                  </a:moveTo>
                  <a:cubicBezTo>
                    <a:pt x="-1014" y="15335"/>
                    <a:pt x="3670" y="18812"/>
                    <a:pt x="7715" y="23354"/>
                  </a:cubicBezTo>
                  <a:cubicBezTo>
                    <a:pt x="11051" y="27145"/>
                    <a:pt x="14173" y="31125"/>
                    <a:pt x="17012" y="35276"/>
                  </a:cubicBezTo>
                  <a:cubicBezTo>
                    <a:pt x="20276" y="40861"/>
                    <a:pt x="23186" y="46671"/>
                    <a:pt x="25599" y="52663"/>
                  </a:cubicBezTo>
                  <a:cubicBezTo>
                    <a:pt x="28722" y="58482"/>
                    <a:pt x="34327" y="60114"/>
                    <a:pt x="38089" y="65437"/>
                  </a:cubicBezTo>
                  <a:cubicBezTo>
                    <a:pt x="45185" y="75017"/>
                    <a:pt x="61508" y="83320"/>
                    <a:pt x="57179" y="64089"/>
                  </a:cubicBezTo>
                  <a:cubicBezTo>
                    <a:pt x="55334" y="56474"/>
                    <a:pt x="51502" y="49463"/>
                    <a:pt x="46179" y="43721"/>
                  </a:cubicBezTo>
                  <a:cubicBezTo>
                    <a:pt x="42063" y="39250"/>
                    <a:pt x="36031" y="36625"/>
                    <a:pt x="32766" y="31231"/>
                  </a:cubicBezTo>
                  <a:cubicBezTo>
                    <a:pt x="27586" y="22857"/>
                    <a:pt x="24960" y="12283"/>
                    <a:pt x="17935" y="5187"/>
                  </a:cubicBezTo>
                  <a:cubicBezTo>
                    <a:pt x="10909" y="-1910"/>
                    <a:pt x="2180" y="-2478"/>
                    <a:pt x="193" y="8238"/>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DF41FE8-DB4F-3C4C-8D78-6548F8C43E71}"/>
                </a:ext>
              </a:extLst>
            </p:cNvPr>
            <p:cNvSpPr/>
            <p:nvPr/>
          </p:nvSpPr>
          <p:spPr>
            <a:xfrm>
              <a:off x="8762067" y="1011008"/>
              <a:ext cx="20564" cy="23732"/>
            </a:xfrm>
            <a:custGeom>
              <a:avLst/>
              <a:gdLst>
                <a:gd name="connsiteX0" fmla="*/ 3895 w 20564"/>
                <a:gd name="connsiteY0" fmla="*/ 4430 h 23732"/>
                <a:gd name="connsiteX1" fmla="*/ 1341 w 20564"/>
                <a:gd name="connsiteY1" fmla="*/ 15642 h 23732"/>
                <a:gd name="connsiteX2" fmla="*/ 18515 w 20564"/>
                <a:gd name="connsiteY2" fmla="*/ 22739 h 23732"/>
                <a:gd name="connsiteX3" fmla="*/ 17450 w 20564"/>
                <a:gd name="connsiteY3" fmla="*/ 7197 h 23732"/>
                <a:gd name="connsiteX4" fmla="*/ 3895 w 20564"/>
                <a:gd name="connsiteY4" fmla="*/ 4430 h 2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4" h="23732">
                  <a:moveTo>
                    <a:pt x="3895" y="4430"/>
                  </a:moveTo>
                  <a:cubicBezTo>
                    <a:pt x="418" y="7907"/>
                    <a:pt x="-1427" y="10959"/>
                    <a:pt x="1341" y="15642"/>
                  </a:cubicBezTo>
                  <a:cubicBezTo>
                    <a:pt x="4108" y="20326"/>
                    <a:pt x="14327" y="26074"/>
                    <a:pt x="18515" y="22739"/>
                  </a:cubicBezTo>
                  <a:cubicBezTo>
                    <a:pt x="22702" y="19404"/>
                    <a:pt x="19508" y="11243"/>
                    <a:pt x="17450" y="7197"/>
                  </a:cubicBezTo>
                  <a:cubicBezTo>
                    <a:pt x="13263" y="-1602"/>
                    <a:pt x="10496" y="-2099"/>
                    <a:pt x="3895" y="4430"/>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9898963-2F17-164C-8879-FEDB88BA894D}"/>
                </a:ext>
              </a:extLst>
            </p:cNvPr>
            <p:cNvSpPr/>
            <p:nvPr/>
          </p:nvSpPr>
          <p:spPr>
            <a:xfrm>
              <a:off x="8732424" y="1031918"/>
              <a:ext cx="39793" cy="55378"/>
            </a:xfrm>
            <a:custGeom>
              <a:avLst/>
              <a:gdLst>
                <a:gd name="connsiteX0" fmla="*/ 17713 w 39793"/>
                <a:gd name="connsiteY0" fmla="*/ 197 h 55378"/>
                <a:gd name="connsiteX1" fmla="*/ 10049 w 39793"/>
                <a:gd name="connsiteY1" fmla="*/ 12119 h 55378"/>
                <a:gd name="connsiteX2" fmla="*/ 610 w 39793"/>
                <a:gd name="connsiteY2" fmla="*/ 23048 h 55378"/>
                <a:gd name="connsiteX3" fmla="*/ 7706 w 39793"/>
                <a:gd name="connsiteY3" fmla="*/ 35964 h 55378"/>
                <a:gd name="connsiteX4" fmla="*/ 13809 w 39793"/>
                <a:gd name="connsiteY4" fmla="*/ 50654 h 55378"/>
                <a:gd name="connsiteX5" fmla="*/ 35099 w 39793"/>
                <a:gd name="connsiteY5" fmla="*/ 47815 h 55378"/>
                <a:gd name="connsiteX6" fmla="*/ 34745 w 39793"/>
                <a:gd name="connsiteY6" fmla="*/ 16519 h 55378"/>
                <a:gd name="connsiteX7" fmla="*/ 17713 w 39793"/>
                <a:gd name="connsiteY7" fmla="*/ 197 h 5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93" h="55378">
                  <a:moveTo>
                    <a:pt x="17713" y="197"/>
                  </a:moveTo>
                  <a:cubicBezTo>
                    <a:pt x="12887" y="1403"/>
                    <a:pt x="11964" y="8358"/>
                    <a:pt x="10049" y="12119"/>
                  </a:cubicBezTo>
                  <a:cubicBezTo>
                    <a:pt x="8133" y="15880"/>
                    <a:pt x="2172" y="19215"/>
                    <a:pt x="610" y="23048"/>
                  </a:cubicBezTo>
                  <a:cubicBezTo>
                    <a:pt x="-2087" y="29648"/>
                    <a:pt x="4868" y="31351"/>
                    <a:pt x="7706" y="35964"/>
                  </a:cubicBezTo>
                  <a:cubicBezTo>
                    <a:pt x="10545" y="40576"/>
                    <a:pt x="10332" y="46254"/>
                    <a:pt x="13809" y="50654"/>
                  </a:cubicBezTo>
                  <a:cubicBezTo>
                    <a:pt x="20339" y="58744"/>
                    <a:pt x="29990" y="55550"/>
                    <a:pt x="35099" y="47815"/>
                  </a:cubicBezTo>
                  <a:cubicBezTo>
                    <a:pt x="41486" y="38327"/>
                    <a:pt x="41344" y="25863"/>
                    <a:pt x="34745" y="16519"/>
                  </a:cubicBezTo>
                  <a:cubicBezTo>
                    <a:pt x="30770" y="11835"/>
                    <a:pt x="24809" y="-1791"/>
                    <a:pt x="17713" y="197"/>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408C812-BAA8-7244-A1B5-0FF3ECB500A2}"/>
                </a:ext>
              </a:extLst>
            </p:cNvPr>
            <p:cNvSpPr/>
            <p:nvPr/>
          </p:nvSpPr>
          <p:spPr>
            <a:xfrm>
              <a:off x="8778754" y="1045296"/>
              <a:ext cx="40669" cy="50778"/>
            </a:xfrm>
            <a:custGeom>
              <a:avLst/>
              <a:gdLst>
                <a:gd name="connsiteX0" fmla="*/ 10059 w 40669"/>
                <a:gd name="connsiteY0" fmla="*/ 19 h 50778"/>
                <a:gd name="connsiteX1" fmla="*/ 4878 w 40669"/>
                <a:gd name="connsiteY1" fmla="*/ 10309 h 50778"/>
                <a:gd name="connsiteX2" fmla="*/ 2111 w 40669"/>
                <a:gd name="connsiteY2" fmla="*/ 24999 h 50778"/>
                <a:gd name="connsiteX3" fmla="*/ 9207 w 40669"/>
                <a:gd name="connsiteY3" fmla="*/ 50476 h 50778"/>
                <a:gd name="connsiteX4" fmla="*/ 36813 w 40669"/>
                <a:gd name="connsiteY4" fmla="*/ 45579 h 50778"/>
                <a:gd name="connsiteX5" fmla="*/ 29717 w 40669"/>
                <a:gd name="connsiteY5" fmla="*/ 22870 h 50778"/>
                <a:gd name="connsiteX6" fmla="*/ 10059 w 40669"/>
                <a:gd name="connsiteY6" fmla="*/ 19 h 5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69" h="50778">
                  <a:moveTo>
                    <a:pt x="10059" y="19"/>
                  </a:moveTo>
                  <a:cubicBezTo>
                    <a:pt x="4595" y="-407"/>
                    <a:pt x="4950" y="6618"/>
                    <a:pt x="4878" y="10309"/>
                  </a:cubicBezTo>
                  <a:cubicBezTo>
                    <a:pt x="4807" y="15328"/>
                    <a:pt x="3885" y="20299"/>
                    <a:pt x="2111" y="24999"/>
                  </a:cubicBezTo>
                  <a:cubicBezTo>
                    <a:pt x="-798" y="33586"/>
                    <a:pt x="-2431" y="48205"/>
                    <a:pt x="9207" y="50476"/>
                  </a:cubicBezTo>
                  <a:cubicBezTo>
                    <a:pt x="18717" y="51526"/>
                    <a:pt x="28298" y="49830"/>
                    <a:pt x="36813" y="45579"/>
                  </a:cubicBezTo>
                  <a:cubicBezTo>
                    <a:pt x="46962" y="38482"/>
                    <a:pt x="34401" y="27979"/>
                    <a:pt x="29717" y="22870"/>
                  </a:cubicBezTo>
                  <a:cubicBezTo>
                    <a:pt x="25034" y="17760"/>
                    <a:pt x="17795" y="515"/>
                    <a:pt x="10059" y="19"/>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9938028-5C77-6647-B228-64766438C510}"/>
                </a:ext>
              </a:extLst>
            </p:cNvPr>
            <p:cNvSpPr/>
            <p:nvPr/>
          </p:nvSpPr>
          <p:spPr>
            <a:xfrm>
              <a:off x="8715195" y="1186794"/>
              <a:ext cx="214598" cy="372910"/>
            </a:xfrm>
            <a:custGeom>
              <a:avLst/>
              <a:gdLst>
                <a:gd name="connsiteX0" fmla="*/ 73831 w 214598"/>
                <a:gd name="connsiteY0" fmla="*/ 3575 h 372910"/>
                <a:gd name="connsiteX1" fmla="*/ 58290 w 214598"/>
                <a:gd name="connsiteY1" fmla="*/ 2653 h 372910"/>
                <a:gd name="connsiteX2" fmla="*/ 54884 w 214598"/>
                <a:gd name="connsiteY2" fmla="*/ 18194 h 372910"/>
                <a:gd name="connsiteX3" fmla="*/ 45161 w 214598"/>
                <a:gd name="connsiteY3" fmla="*/ 36788 h 372910"/>
                <a:gd name="connsiteX4" fmla="*/ 35013 w 214598"/>
                <a:gd name="connsiteY4" fmla="*/ 54955 h 372910"/>
                <a:gd name="connsiteX5" fmla="*/ 13226 w 214598"/>
                <a:gd name="connsiteY5" fmla="*/ 90438 h 372910"/>
                <a:gd name="connsiteX6" fmla="*/ 310 w 214598"/>
                <a:gd name="connsiteY6" fmla="*/ 127766 h 372910"/>
                <a:gd name="connsiteX7" fmla="*/ 6840 w 214598"/>
                <a:gd name="connsiteY7" fmla="*/ 139689 h 372910"/>
                <a:gd name="connsiteX8" fmla="*/ 28129 w 214598"/>
                <a:gd name="connsiteY8" fmla="*/ 156508 h 372910"/>
                <a:gd name="connsiteX9" fmla="*/ 46296 w 214598"/>
                <a:gd name="connsiteY9" fmla="*/ 176804 h 372910"/>
                <a:gd name="connsiteX10" fmla="*/ 59496 w 214598"/>
                <a:gd name="connsiteY10" fmla="*/ 176165 h 372910"/>
                <a:gd name="connsiteX11" fmla="*/ 71986 w 214598"/>
                <a:gd name="connsiteY11" fmla="*/ 182197 h 372910"/>
                <a:gd name="connsiteX12" fmla="*/ 80005 w 214598"/>
                <a:gd name="connsiteY12" fmla="*/ 217042 h 372910"/>
                <a:gd name="connsiteX13" fmla="*/ 73406 w 214598"/>
                <a:gd name="connsiteY13" fmla="*/ 239751 h 372910"/>
                <a:gd name="connsiteX14" fmla="*/ 75392 w 214598"/>
                <a:gd name="connsiteY14" fmla="*/ 248480 h 372910"/>
                <a:gd name="connsiteX15" fmla="*/ 81850 w 214598"/>
                <a:gd name="connsiteY15" fmla="*/ 261254 h 372910"/>
                <a:gd name="connsiteX16" fmla="*/ 77238 w 214598"/>
                <a:gd name="connsiteY16" fmla="*/ 274241 h 372910"/>
                <a:gd name="connsiteX17" fmla="*/ 107611 w 214598"/>
                <a:gd name="connsiteY17" fmla="*/ 304117 h 372910"/>
                <a:gd name="connsiteX18" fmla="*/ 103921 w 214598"/>
                <a:gd name="connsiteY18" fmla="*/ 319304 h 372910"/>
                <a:gd name="connsiteX19" fmla="*/ 115986 w 214598"/>
                <a:gd name="connsiteY19" fmla="*/ 322853 h 372910"/>
                <a:gd name="connsiteX20" fmla="*/ 129469 w 214598"/>
                <a:gd name="connsiteY20" fmla="*/ 313982 h 372910"/>
                <a:gd name="connsiteX21" fmla="*/ 143662 w 214598"/>
                <a:gd name="connsiteY21" fmla="*/ 315543 h 372910"/>
                <a:gd name="connsiteX22" fmla="*/ 153101 w 214598"/>
                <a:gd name="connsiteY22" fmla="*/ 332859 h 372910"/>
                <a:gd name="connsiteX23" fmla="*/ 151965 w 214598"/>
                <a:gd name="connsiteY23" fmla="*/ 349891 h 372910"/>
                <a:gd name="connsiteX24" fmla="*/ 161616 w 214598"/>
                <a:gd name="connsiteY24" fmla="*/ 362594 h 372910"/>
                <a:gd name="connsiteX25" fmla="*/ 175810 w 214598"/>
                <a:gd name="connsiteY25" fmla="*/ 371110 h 372910"/>
                <a:gd name="connsiteX26" fmla="*/ 195823 w 214598"/>
                <a:gd name="connsiteY26" fmla="*/ 350955 h 372910"/>
                <a:gd name="connsiteX27" fmla="*/ 212854 w 214598"/>
                <a:gd name="connsiteY27" fmla="*/ 318878 h 372910"/>
                <a:gd name="connsiteX28" fmla="*/ 197313 w 214598"/>
                <a:gd name="connsiteY28" fmla="*/ 304685 h 372910"/>
                <a:gd name="connsiteX29" fmla="*/ 191635 w 214598"/>
                <a:gd name="connsiteY29" fmla="*/ 284531 h 372910"/>
                <a:gd name="connsiteX30" fmla="*/ 164171 w 214598"/>
                <a:gd name="connsiteY30" fmla="*/ 263738 h 372910"/>
                <a:gd name="connsiteX31" fmla="*/ 143875 w 214598"/>
                <a:gd name="connsiteY31" fmla="*/ 235848 h 372910"/>
                <a:gd name="connsiteX32" fmla="*/ 119959 w 214598"/>
                <a:gd name="connsiteY32" fmla="*/ 233151 h 372910"/>
                <a:gd name="connsiteX33" fmla="*/ 121591 w 214598"/>
                <a:gd name="connsiteY33" fmla="*/ 251177 h 372910"/>
                <a:gd name="connsiteX34" fmla="*/ 108321 w 214598"/>
                <a:gd name="connsiteY34" fmla="*/ 256996 h 372910"/>
                <a:gd name="connsiteX35" fmla="*/ 100159 w 214598"/>
                <a:gd name="connsiteY35" fmla="*/ 224919 h 372910"/>
                <a:gd name="connsiteX36" fmla="*/ 104701 w 214598"/>
                <a:gd name="connsiteY36" fmla="*/ 214203 h 372910"/>
                <a:gd name="connsiteX37" fmla="*/ 101934 w 214598"/>
                <a:gd name="connsiteY37" fmla="*/ 188939 h 372910"/>
                <a:gd name="connsiteX38" fmla="*/ 91076 w 214598"/>
                <a:gd name="connsiteY38" fmla="*/ 158282 h 372910"/>
                <a:gd name="connsiteX39" fmla="*/ 81425 w 214598"/>
                <a:gd name="connsiteY39" fmla="*/ 141605 h 372910"/>
                <a:gd name="connsiteX40" fmla="*/ 66593 w 214598"/>
                <a:gd name="connsiteY40" fmla="*/ 132805 h 372910"/>
                <a:gd name="connsiteX41" fmla="*/ 59496 w 214598"/>
                <a:gd name="connsiteY41" fmla="*/ 105625 h 372910"/>
                <a:gd name="connsiteX42" fmla="*/ 74683 w 214598"/>
                <a:gd name="connsiteY42" fmla="*/ 98528 h 372910"/>
                <a:gd name="connsiteX43" fmla="*/ 84263 w 214598"/>
                <a:gd name="connsiteY43" fmla="*/ 83767 h 372910"/>
                <a:gd name="connsiteX44" fmla="*/ 96115 w 214598"/>
                <a:gd name="connsiteY44" fmla="*/ 80006 h 372910"/>
                <a:gd name="connsiteX45" fmla="*/ 103211 w 214598"/>
                <a:gd name="connsiteY45" fmla="*/ 86535 h 372910"/>
                <a:gd name="connsiteX46" fmla="*/ 124927 w 214598"/>
                <a:gd name="connsiteY46" fmla="*/ 88664 h 372910"/>
                <a:gd name="connsiteX47" fmla="*/ 130391 w 214598"/>
                <a:gd name="connsiteY47" fmla="*/ 79651 h 372910"/>
                <a:gd name="connsiteX48" fmla="*/ 137985 w 214598"/>
                <a:gd name="connsiteY48" fmla="*/ 71916 h 372910"/>
                <a:gd name="connsiteX49" fmla="*/ 92282 w 214598"/>
                <a:gd name="connsiteY49" fmla="*/ 31607 h 372910"/>
                <a:gd name="connsiteX50" fmla="*/ 100231 w 214598"/>
                <a:gd name="connsiteY50" fmla="*/ 10317 h 372910"/>
                <a:gd name="connsiteX51" fmla="*/ 88805 w 214598"/>
                <a:gd name="connsiteY51" fmla="*/ 311 h 372910"/>
                <a:gd name="connsiteX52" fmla="*/ 73831 w 214598"/>
                <a:gd name="connsiteY52" fmla="*/ 3575 h 37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4598" h="372910">
                  <a:moveTo>
                    <a:pt x="73831" y="3575"/>
                  </a:moveTo>
                  <a:cubicBezTo>
                    <a:pt x="68722" y="3575"/>
                    <a:pt x="63399" y="-754"/>
                    <a:pt x="58290" y="2653"/>
                  </a:cubicBezTo>
                  <a:cubicBezTo>
                    <a:pt x="53180" y="6059"/>
                    <a:pt x="55593" y="12872"/>
                    <a:pt x="54884" y="18194"/>
                  </a:cubicBezTo>
                  <a:cubicBezTo>
                    <a:pt x="53110" y="25064"/>
                    <a:pt x="49774" y="31430"/>
                    <a:pt x="45161" y="36788"/>
                  </a:cubicBezTo>
                  <a:cubicBezTo>
                    <a:pt x="41187" y="42678"/>
                    <a:pt x="38490" y="48923"/>
                    <a:pt x="35013" y="54955"/>
                  </a:cubicBezTo>
                  <a:cubicBezTo>
                    <a:pt x="28342" y="67019"/>
                    <a:pt x="18548" y="77522"/>
                    <a:pt x="13226" y="90438"/>
                  </a:cubicBezTo>
                  <a:cubicBezTo>
                    <a:pt x="8826" y="100799"/>
                    <a:pt x="-1960" y="115986"/>
                    <a:pt x="310" y="127766"/>
                  </a:cubicBezTo>
                  <a:cubicBezTo>
                    <a:pt x="1517" y="132195"/>
                    <a:pt x="3788" y="136282"/>
                    <a:pt x="6840" y="139689"/>
                  </a:cubicBezTo>
                  <a:cubicBezTo>
                    <a:pt x="13014" y="148347"/>
                    <a:pt x="20039" y="150830"/>
                    <a:pt x="28129" y="156508"/>
                  </a:cubicBezTo>
                  <a:cubicBezTo>
                    <a:pt x="36220" y="162185"/>
                    <a:pt x="37497" y="175172"/>
                    <a:pt x="46296" y="176804"/>
                  </a:cubicBezTo>
                  <a:cubicBezTo>
                    <a:pt x="50696" y="177585"/>
                    <a:pt x="54954" y="174746"/>
                    <a:pt x="59496" y="176165"/>
                  </a:cubicBezTo>
                  <a:cubicBezTo>
                    <a:pt x="64038" y="177585"/>
                    <a:pt x="66593" y="182481"/>
                    <a:pt x="71986" y="182197"/>
                  </a:cubicBezTo>
                  <a:cubicBezTo>
                    <a:pt x="75819" y="193517"/>
                    <a:pt x="78515" y="205191"/>
                    <a:pt x="80005" y="217042"/>
                  </a:cubicBezTo>
                  <a:cubicBezTo>
                    <a:pt x="80432" y="224777"/>
                    <a:pt x="74683" y="231732"/>
                    <a:pt x="73406" y="239751"/>
                  </a:cubicBezTo>
                  <a:cubicBezTo>
                    <a:pt x="72412" y="245783"/>
                    <a:pt x="71773" y="243867"/>
                    <a:pt x="75392" y="248480"/>
                  </a:cubicBezTo>
                  <a:cubicBezTo>
                    <a:pt x="79012" y="251808"/>
                    <a:pt x="81354" y="256350"/>
                    <a:pt x="81850" y="261254"/>
                  </a:cubicBezTo>
                  <a:cubicBezTo>
                    <a:pt x="81850" y="266718"/>
                    <a:pt x="76954" y="268350"/>
                    <a:pt x="77238" y="274241"/>
                  </a:cubicBezTo>
                  <a:cubicBezTo>
                    <a:pt x="78089" y="291698"/>
                    <a:pt x="109812" y="286021"/>
                    <a:pt x="107611" y="304117"/>
                  </a:cubicBezTo>
                  <a:cubicBezTo>
                    <a:pt x="106902" y="309937"/>
                    <a:pt x="102076" y="312775"/>
                    <a:pt x="103921" y="319304"/>
                  </a:cubicBezTo>
                  <a:cubicBezTo>
                    <a:pt x="105766" y="325833"/>
                    <a:pt x="110095" y="325904"/>
                    <a:pt x="115986" y="322853"/>
                  </a:cubicBezTo>
                  <a:cubicBezTo>
                    <a:pt x="120243" y="319567"/>
                    <a:pt x="124785" y="316600"/>
                    <a:pt x="129469" y="313982"/>
                  </a:cubicBezTo>
                  <a:cubicBezTo>
                    <a:pt x="136140" y="311640"/>
                    <a:pt x="139333" y="311498"/>
                    <a:pt x="143662" y="315543"/>
                  </a:cubicBezTo>
                  <a:cubicBezTo>
                    <a:pt x="148984" y="319858"/>
                    <a:pt x="152320" y="326074"/>
                    <a:pt x="153101" y="332859"/>
                  </a:cubicBezTo>
                  <a:cubicBezTo>
                    <a:pt x="153384" y="338564"/>
                    <a:pt x="153030" y="344277"/>
                    <a:pt x="151965" y="349891"/>
                  </a:cubicBezTo>
                  <a:cubicBezTo>
                    <a:pt x="151681" y="355894"/>
                    <a:pt x="155727" y="361231"/>
                    <a:pt x="161616" y="362594"/>
                  </a:cubicBezTo>
                  <a:cubicBezTo>
                    <a:pt x="166514" y="365184"/>
                    <a:pt x="171197" y="368023"/>
                    <a:pt x="175810" y="371110"/>
                  </a:cubicBezTo>
                  <a:cubicBezTo>
                    <a:pt x="191564" y="378916"/>
                    <a:pt x="190003" y="359329"/>
                    <a:pt x="195823" y="350955"/>
                  </a:cubicBezTo>
                  <a:cubicBezTo>
                    <a:pt x="202919" y="341091"/>
                    <a:pt x="220093" y="333214"/>
                    <a:pt x="212854" y="318878"/>
                  </a:cubicBezTo>
                  <a:cubicBezTo>
                    <a:pt x="209377" y="311782"/>
                    <a:pt x="200861" y="310433"/>
                    <a:pt x="197313" y="304685"/>
                  </a:cubicBezTo>
                  <a:cubicBezTo>
                    <a:pt x="193764" y="298937"/>
                    <a:pt x="194261" y="290492"/>
                    <a:pt x="191635" y="284531"/>
                  </a:cubicBezTo>
                  <a:cubicBezTo>
                    <a:pt x="187093" y="273886"/>
                    <a:pt x="174178" y="268776"/>
                    <a:pt x="164171" y="263738"/>
                  </a:cubicBezTo>
                  <a:cubicBezTo>
                    <a:pt x="151752" y="257493"/>
                    <a:pt x="153455" y="244435"/>
                    <a:pt x="143875" y="235848"/>
                  </a:cubicBezTo>
                  <a:cubicBezTo>
                    <a:pt x="137701" y="230313"/>
                    <a:pt x="121947" y="217893"/>
                    <a:pt x="119959" y="233151"/>
                  </a:cubicBezTo>
                  <a:cubicBezTo>
                    <a:pt x="119250" y="238900"/>
                    <a:pt x="122869" y="245570"/>
                    <a:pt x="121591" y="251177"/>
                  </a:cubicBezTo>
                  <a:cubicBezTo>
                    <a:pt x="120315" y="256783"/>
                    <a:pt x="112792" y="261254"/>
                    <a:pt x="108321" y="256996"/>
                  </a:cubicBezTo>
                  <a:cubicBezTo>
                    <a:pt x="101934" y="250893"/>
                    <a:pt x="101224" y="233080"/>
                    <a:pt x="100159" y="224919"/>
                  </a:cubicBezTo>
                  <a:cubicBezTo>
                    <a:pt x="99096" y="216758"/>
                    <a:pt x="101792" y="219881"/>
                    <a:pt x="104701" y="214203"/>
                  </a:cubicBezTo>
                  <a:cubicBezTo>
                    <a:pt x="107611" y="208526"/>
                    <a:pt x="103425" y="195468"/>
                    <a:pt x="101934" y="188939"/>
                  </a:cubicBezTo>
                  <a:cubicBezTo>
                    <a:pt x="99805" y="178252"/>
                    <a:pt x="96115" y="167926"/>
                    <a:pt x="91076" y="158282"/>
                  </a:cubicBezTo>
                  <a:cubicBezTo>
                    <a:pt x="88238" y="152526"/>
                    <a:pt x="84973" y="146956"/>
                    <a:pt x="81425" y="141605"/>
                  </a:cubicBezTo>
                  <a:cubicBezTo>
                    <a:pt x="76741" y="135218"/>
                    <a:pt x="73335" y="135785"/>
                    <a:pt x="66593" y="132805"/>
                  </a:cubicBezTo>
                  <a:cubicBezTo>
                    <a:pt x="58644" y="129328"/>
                    <a:pt x="51619" y="111870"/>
                    <a:pt x="59496" y="105625"/>
                  </a:cubicBezTo>
                  <a:cubicBezTo>
                    <a:pt x="64038" y="101864"/>
                    <a:pt x="70567" y="102928"/>
                    <a:pt x="74683" y="98528"/>
                  </a:cubicBezTo>
                  <a:cubicBezTo>
                    <a:pt x="78799" y="94128"/>
                    <a:pt x="78302" y="87670"/>
                    <a:pt x="84263" y="83767"/>
                  </a:cubicBezTo>
                  <a:cubicBezTo>
                    <a:pt x="87811" y="81425"/>
                    <a:pt x="91857" y="80120"/>
                    <a:pt x="96115" y="80006"/>
                  </a:cubicBezTo>
                  <a:cubicBezTo>
                    <a:pt x="101082" y="80858"/>
                    <a:pt x="99947" y="82987"/>
                    <a:pt x="103211" y="86535"/>
                  </a:cubicBezTo>
                  <a:cubicBezTo>
                    <a:pt x="109314" y="91637"/>
                    <a:pt x="117972" y="92489"/>
                    <a:pt x="124927" y="88664"/>
                  </a:cubicBezTo>
                  <a:cubicBezTo>
                    <a:pt x="127694" y="86677"/>
                    <a:pt x="127979" y="82348"/>
                    <a:pt x="130391" y="79651"/>
                  </a:cubicBezTo>
                  <a:cubicBezTo>
                    <a:pt x="132805" y="76955"/>
                    <a:pt x="137488" y="75606"/>
                    <a:pt x="137985" y="71916"/>
                  </a:cubicBezTo>
                  <a:cubicBezTo>
                    <a:pt x="142598" y="51903"/>
                    <a:pt x="99167" y="45375"/>
                    <a:pt x="92282" y="31607"/>
                  </a:cubicBezTo>
                  <a:cubicBezTo>
                    <a:pt x="87599" y="22311"/>
                    <a:pt x="102076" y="19472"/>
                    <a:pt x="100231" y="10317"/>
                  </a:cubicBezTo>
                  <a:cubicBezTo>
                    <a:pt x="97747" y="5690"/>
                    <a:pt x="93702" y="2128"/>
                    <a:pt x="88805" y="311"/>
                  </a:cubicBezTo>
                  <a:cubicBezTo>
                    <a:pt x="83412" y="-1250"/>
                    <a:pt x="79438" y="3575"/>
                    <a:pt x="73831" y="3575"/>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F41E8C9-1AE8-B941-B008-C76AF4321C40}"/>
                </a:ext>
              </a:extLst>
            </p:cNvPr>
            <p:cNvSpPr/>
            <p:nvPr/>
          </p:nvSpPr>
          <p:spPr>
            <a:xfrm>
              <a:off x="8827478" y="1284683"/>
              <a:ext cx="92835" cy="163184"/>
            </a:xfrm>
            <a:custGeom>
              <a:avLst/>
              <a:gdLst>
                <a:gd name="connsiteX0" fmla="*/ 50398 w 92835"/>
                <a:gd name="connsiteY0" fmla="*/ 3336 h 163184"/>
                <a:gd name="connsiteX1" fmla="*/ 39469 w 92835"/>
                <a:gd name="connsiteY1" fmla="*/ 852 h 163184"/>
                <a:gd name="connsiteX2" fmla="*/ 31379 w 92835"/>
                <a:gd name="connsiteY2" fmla="*/ 11071 h 163184"/>
                <a:gd name="connsiteX3" fmla="*/ 11366 w 92835"/>
                <a:gd name="connsiteY3" fmla="*/ 9794 h 163184"/>
                <a:gd name="connsiteX4" fmla="*/ 2141 w 92835"/>
                <a:gd name="connsiteY4" fmla="*/ 37187 h 163184"/>
                <a:gd name="connsiteX5" fmla="*/ 4270 w 92835"/>
                <a:gd name="connsiteY5" fmla="*/ 71393 h 163184"/>
                <a:gd name="connsiteX6" fmla="*/ 19811 w 92835"/>
                <a:gd name="connsiteY6" fmla="*/ 104605 h 163184"/>
                <a:gd name="connsiteX7" fmla="*/ 42024 w 92835"/>
                <a:gd name="connsiteY7" fmla="*/ 112837 h 163184"/>
                <a:gd name="connsiteX8" fmla="*/ 60972 w 92835"/>
                <a:gd name="connsiteY8" fmla="*/ 130153 h 163184"/>
                <a:gd name="connsiteX9" fmla="*/ 92836 w 92835"/>
                <a:gd name="connsiteY9" fmla="*/ 162087 h 163184"/>
                <a:gd name="connsiteX10" fmla="*/ 86662 w 92835"/>
                <a:gd name="connsiteY10" fmla="*/ 144843 h 163184"/>
                <a:gd name="connsiteX11" fmla="*/ 73320 w 92835"/>
                <a:gd name="connsiteY11" fmla="*/ 129656 h 163184"/>
                <a:gd name="connsiteX12" fmla="*/ 63740 w 92835"/>
                <a:gd name="connsiteY12" fmla="*/ 111631 h 163184"/>
                <a:gd name="connsiteX13" fmla="*/ 52456 w 92835"/>
                <a:gd name="connsiteY13" fmla="*/ 106166 h 163184"/>
                <a:gd name="connsiteX14" fmla="*/ 48979 w 92835"/>
                <a:gd name="connsiteY14" fmla="*/ 98076 h 163184"/>
                <a:gd name="connsiteX15" fmla="*/ 39186 w 92835"/>
                <a:gd name="connsiteY15" fmla="*/ 83457 h 163184"/>
                <a:gd name="connsiteX16" fmla="*/ 36985 w 92835"/>
                <a:gd name="connsiteY16" fmla="*/ 75863 h 163184"/>
                <a:gd name="connsiteX17" fmla="*/ 40108 w 92835"/>
                <a:gd name="connsiteY17" fmla="*/ 68412 h 163184"/>
                <a:gd name="connsiteX18" fmla="*/ 42166 w 92835"/>
                <a:gd name="connsiteY18" fmla="*/ 61315 h 163184"/>
                <a:gd name="connsiteX19" fmla="*/ 47276 w 92835"/>
                <a:gd name="connsiteY19" fmla="*/ 55283 h 163184"/>
                <a:gd name="connsiteX20" fmla="*/ 47701 w 92835"/>
                <a:gd name="connsiteY20" fmla="*/ 41090 h 163184"/>
                <a:gd name="connsiteX21" fmla="*/ 63526 w 92835"/>
                <a:gd name="connsiteY21" fmla="*/ 26187 h 163184"/>
                <a:gd name="connsiteX22" fmla="*/ 60688 w 92835"/>
                <a:gd name="connsiteY22" fmla="*/ 11000 h 163184"/>
                <a:gd name="connsiteX23" fmla="*/ 50398 w 92835"/>
                <a:gd name="connsiteY23" fmla="*/ 3336 h 16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2835" h="163184">
                  <a:moveTo>
                    <a:pt x="50398" y="3336"/>
                  </a:moveTo>
                  <a:cubicBezTo>
                    <a:pt x="46423" y="1349"/>
                    <a:pt x="44366" y="-1419"/>
                    <a:pt x="39469" y="852"/>
                  </a:cubicBezTo>
                  <a:cubicBezTo>
                    <a:pt x="39469" y="5720"/>
                    <a:pt x="36134" y="9950"/>
                    <a:pt x="31379" y="11071"/>
                  </a:cubicBezTo>
                  <a:cubicBezTo>
                    <a:pt x="23644" y="13910"/>
                    <a:pt x="18534" y="9581"/>
                    <a:pt x="11366" y="9794"/>
                  </a:cubicBezTo>
                  <a:cubicBezTo>
                    <a:pt x="-2046" y="10149"/>
                    <a:pt x="2922" y="28032"/>
                    <a:pt x="2141" y="37187"/>
                  </a:cubicBezTo>
                  <a:cubicBezTo>
                    <a:pt x="1006" y="50316"/>
                    <a:pt x="-3040" y="60038"/>
                    <a:pt x="4270" y="71393"/>
                  </a:cubicBezTo>
                  <a:cubicBezTo>
                    <a:pt x="11580" y="82747"/>
                    <a:pt x="10515" y="95947"/>
                    <a:pt x="19811" y="104605"/>
                  </a:cubicBezTo>
                  <a:cubicBezTo>
                    <a:pt x="26127" y="110495"/>
                    <a:pt x="34004" y="107727"/>
                    <a:pt x="42024" y="112837"/>
                  </a:cubicBezTo>
                  <a:cubicBezTo>
                    <a:pt x="49617" y="117052"/>
                    <a:pt x="56076" y="122978"/>
                    <a:pt x="60972" y="130153"/>
                  </a:cubicBezTo>
                  <a:cubicBezTo>
                    <a:pt x="66792" y="139307"/>
                    <a:pt x="76443" y="169255"/>
                    <a:pt x="92836" y="162087"/>
                  </a:cubicBezTo>
                  <a:cubicBezTo>
                    <a:pt x="91488" y="156112"/>
                    <a:pt x="89429" y="150321"/>
                    <a:pt x="86662" y="144843"/>
                  </a:cubicBezTo>
                  <a:cubicBezTo>
                    <a:pt x="83610" y="137746"/>
                    <a:pt x="77791" y="135617"/>
                    <a:pt x="73320" y="129656"/>
                  </a:cubicBezTo>
                  <a:cubicBezTo>
                    <a:pt x="68849" y="123695"/>
                    <a:pt x="69772" y="116598"/>
                    <a:pt x="63740" y="111631"/>
                  </a:cubicBezTo>
                  <a:cubicBezTo>
                    <a:pt x="60546" y="109005"/>
                    <a:pt x="55224" y="108863"/>
                    <a:pt x="52456" y="106166"/>
                  </a:cubicBezTo>
                  <a:cubicBezTo>
                    <a:pt x="50753" y="103718"/>
                    <a:pt x="49617" y="100971"/>
                    <a:pt x="48979" y="98076"/>
                  </a:cubicBezTo>
                  <a:cubicBezTo>
                    <a:pt x="46140" y="92924"/>
                    <a:pt x="42875" y="88034"/>
                    <a:pt x="39186" y="83457"/>
                  </a:cubicBezTo>
                  <a:cubicBezTo>
                    <a:pt x="38121" y="81044"/>
                    <a:pt x="37340" y="78489"/>
                    <a:pt x="36985" y="75863"/>
                  </a:cubicBezTo>
                  <a:cubicBezTo>
                    <a:pt x="36985" y="70825"/>
                    <a:pt x="38050" y="72457"/>
                    <a:pt x="40108" y="68412"/>
                  </a:cubicBezTo>
                  <a:cubicBezTo>
                    <a:pt x="40960" y="66091"/>
                    <a:pt x="41598" y="63721"/>
                    <a:pt x="42166" y="61315"/>
                  </a:cubicBezTo>
                  <a:cubicBezTo>
                    <a:pt x="43514" y="58122"/>
                    <a:pt x="45502" y="57838"/>
                    <a:pt x="47276" y="55283"/>
                  </a:cubicBezTo>
                  <a:cubicBezTo>
                    <a:pt x="51392" y="49393"/>
                    <a:pt x="46636" y="47335"/>
                    <a:pt x="47701" y="41090"/>
                  </a:cubicBezTo>
                  <a:cubicBezTo>
                    <a:pt x="49262" y="31155"/>
                    <a:pt x="60901" y="33993"/>
                    <a:pt x="63526" y="26187"/>
                  </a:cubicBezTo>
                  <a:cubicBezTo>
                    <a:pt x="64449" y="20950"/>
                    <a:pt x="63455" y="15556"/>
                    <a:pt x="60688" y="11000"/>
                  </a:cubicBezTo>
                  <a:cubicBezTo>
                    <a:pt x="57495" y="5323"/>
                    <a:pt x="55933" y="6175"/>
                    <a:pt x="50398" y="3336"/>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123896C-5F89-A74A-9CF9-762122D54012}"/>
                </a:ext>
              </a:extLst>
            </p:cNvPr>
            <p:cNvSpPr/>
            <p:nvPr/>
          </p:nvSpPr>
          <p:spPr>
            <a:xfrm>
              <a:off x="8705207" y="732424"/>
              <a:ext cx="1078006" cy="296726"/>
            </a:xfrm>
            <a:custGeom>
              <a:avLst/>
              <a:gdLst>
                <a:gd name="connsiteX0" fmla="*/ 294376 w 1078006"/>
                <a:gd name="connsiteY0" fmla="*/ 274639 h 296726"/>
                <a:gd name="connsiteX1" fmla="*/ 448443 w 1078006"/>
                <a:gd name="connsiteY1" fmla="*/ 279891 h 296726"/>
                <a:gd name="connsiteX2" fmla="*/ 617201 w 1078006"/>
                <a:gd name="connsiteY2" fmla="*/ 285568 h 296726"/>
                <a:gd name="connsiteX3" fmla="*/ 773327 w 1078006"/>
                <a:gd name="connsiteY3" fmla="*/ 290891 h 296726"/>
                <a:gd name="connsiteX4" fmla="*/ 889712 w 1078006"/>
                <a:gd name="connsiteY4" fmla="*/ 294794 h 296726"/>
                <a:gd name="connsiteX5" fmla="*/ 922995 w 1078006"/>
                <a:gd name="connsiteY5" fmla="*/ 295929 h 296726"/>
                <a:gd name="connsiteX6" fmla="*/ 933214 w 1078006"/>
                <a:gd name="connsiteY6" fmla="*/ 295929 h 296726"/>
                <a:gd name="connsiteX7" fmla="*/ 942368 w 1078006"/>
                <a:gd name="connsiteY7" fmla="*/ 296710 h 296726"/>
                <a:gd name="connsiteX8" fmla="*/ 965788 w 1078006"/>
                <a:gd name="connsiteY8" fmla="*/ 282020 h 296726"/>
                <a:gd name="connsiteX9" fmla="*/ 974587 w 1078006"/>
                <a:gd name="connsiteY9" fmla="*/ 280813 h 296726"/>
                <a:gd name="connsiteX10" fmla="*/ 982251 w 1078006"/>
                <a:gd name="connsiteY10" fmla="*/ 286633 h 296726"/>
                <a:gd name="connsiteX11" fmla="*/ 1001555 w 1078006"/>
                <a:gd name="connsiteY11" fmla="*/ 283226 h 296726"/>
                <a:gd name="connsiteX12" fmla="*/ 1021496 w 1078006"/>
                <a:gd name="connsiteY12" fmla="*/ 286278 h 296726"/>
                <a:gd name="connsiteX13" fmla="*/ 1045057 w 1078006"/>
                <a:gd name="connsiteY13" fmla="*/ 282730 h 296726"/>
                <a:gd name="connsiteX14" fmla="*/ 1050947 w 1078006"/>
                <a:gd name="connsiteY14" fmla="*/ 270310 h 296726"/>
                <a:gd name="connsiteX15" fmla="*/ 1061379 w 1078006"/>
                <a:gd name="connsiteY15" fmla="*/ 254840 h 296726"/>
                <a:gd name="connsiteX16" fmla="*/ 1077488 w 1078006"/>
                <a:gd name="connsiteY16" fmla="*/ 232202 h 296726"/>
                <a:gd name="connsiteX17" fmla="*/ 1065779 w 1078006"/>
                <a:gd name="connsiteY17" fmla="*/ 223118 h 296726"/>
                <a:gd name="connsiteX18" fmla="*/ 1059392 w 1078006"/>
                <a:gd name="connsiteY18" fmla="*/ 205944 h 296726"/>
                <a:gd name="connsiteX19" fmla="*/ 1046760 w 1078006"/>
                <a:gd name="connsiteY19" fmla="*/ 197357 h 296726"/>
                <a:gd name="connsiteX20" fmla="*/ 1040941 w 1078006"/>
                <a:gd name="connsiteY20" fmla="*/ 184441 h 296726"/>
                <a:gd name="connsiteX21" fmla="*/ 1039379 w 1078006"/>
                <a:gd name="connsiteY21" fmla="*/ 156055 h 296726"/>
                <a:gd name="connsiteX22" fmla="*/ 1044773 w 1078006"/>
                <a:gd name="connsiteY22" fmla="*/ 135900 h 296726"/>
                <a:gd name="connsiteX23" fmla="*/ 1029160 w 1078006"/>
                <a:gd name="connsiteY23" fmla="*/ 124475 h 296726"/>
                <a:gd name="connsiteX24" fmla="*/ 1030225 w 1078006"/>
                <a:gd name="connsiteY24" fmla="*/ 110849 h 296726"/>
                <a:gd name="connsiteX25" fmla="*/ 1025754 w 1078006"/>
                <a:gd name="connsiteY25" fmla="*/ 89559 h 296726"/>
                <a:gd name="connsiteX26" fmla="*/ 1030367 w 1078006"/>
                <a:gd name="connsiteY26" fmla="*/ 83031 h 296726"/>
                <a:gd name="connsiteX27" fmla="*/ 1030367 w 1078006"/>
                <a:gd name="connsiteY27" fmla="*/ 72669 h 296726"/>
                <a:gd name="connsiteX28" fmla="*/ 1014541 w 1078006"/>
                <a:gd name="connsiteY28" fmla="*/ 63799 h 296726"/>
                <a:gd name="connsiteX29" fmla="*/ 1003329 w 1078006"/>
                <a:gd name="connsiteY29" fmla="*/ 74160 h 296726"/>
                <a:gd name="connsiteX30" fmla="*/ 971677 w 1078006"/>
                <a:gd name="connsiteY30" fmla="*/ 49534 h 296726"/>
                <a:gd name="connsiteX31" fmla="*/ 985374 w 1078006"/>
                <a:gd name="connsiteY31" fmla="*/ 39102 h 296726"/>
                <a:gd name="connsiteX32" fmla="*/ 994245 w 1078006"/>
                <a:gd name="connsiteY32" fmla="*/ 27535 h 296726"/>
                <a:gd name="connsiteX33" fmla="*/ 668226 w 1078006"/>
                <a:gd name="connsiteY33" fmla="*/ 22638 h 296726"/>
                <a:gd name="connsiteX34" fmla="*/ 26692 w 1078006"/>
                <a:gd name="connsiteY34" fmla="*/ 0 h 296726"/>
                <a:gd name="connsiteX35" fmla="*/ 18530 w 1078006"/>
                <a:gd name="connsiteY35" fmla="*/ 20296 h 296726"/>
                <a:gd name="connsiteX36" fmla="*/ 9446 w 1078006"/>
                <a:gd name="connsiteY36" fmla="*/ 55141 h 296726"/>
                <a:gd name="connsiteX37" fmla="*/ 26265 w 1078006"/>
                <a:gd name="connsiteY37" fmla="*/ 53792 h 296726"/>
                <a:gd name="connsiteX38" fmla="*/ 28039 w 1078006"/>
                <a:gd name="connsiteY38" fmla="*/ 77921 h 296726"/>
                <a:gd name="connsiteX39" fmla="*/ 23072 w 1078006"/>
                <a:gd name="connsiteY39" fmla="*/ 98288 h 296726"/>
                <a:gd name="connsiteX40" fmla="*/ 48762 w 1078006"/>
                <a:gd name="connsiteY40" fmla="*/ 128378 h 296726"/>
                <a:gd name="connsiteX41" fmla="*/ 52381 w 1078006"/>
                <a:gd name="connsiteY41" fmla="*/ 148816 h 296726"/>
                <a:gd name="connsiteX42" fmla="*/ 56001 w 1078006"/>
                <a:gd name="connsiteY42" fmla="*/ 161519 h 296726"/>
                <a:gd name="connsiteX43" fmla="*/ 63097 w 1078006"/>
                <a:gd name="connsiteY43" fmla="*/ 160455 h 296726"/>
                <a:gd name="connsiteX44" fmla="*/ 71187 w 1078006"/>
                <a:gd name="connsiteY44" fmla="*/ 163506 h 296726"/>
                <a:gd name="connsiteX45" fmla="*/ 82400 w 1078006"/>
                <a:gd name="connsiteY45" fmla="*/ 173158 h 296726"/>
                <a:gd name="connsiteX46" fmla="*/ 77503 w 1078006"/>
                <a:gd name="connsiteY46" fmla="*/ 188841 h 296726"/>
                <a:gd name="connsiteX47" fmla="*/ 73954 w 1078006"/>
                <a:gd name="connsiteY47" fmla="*/ 203034 h 296726"/>
                <a:gd name="connsiteX48" fmla="*/ 91200 w 1078006"/>
                <a:gd name="connsiteY48" fmla="*/ 232273 h 296726"/>
                <a:gd name="connsiteX49" fmla="*/ 100709 w 1078006"/>
                <a:gd name="connsiteY49" fmla="*/ 242137 h 296726"/>
                <a:gd name="connsiteX50" fmla="*/ 106031 w 1078006"/>
                <a:gd name="connsiteY50" fmla="*/ 225815 h 296726"/>
                <a:gd name="connsiteX51" fmla="*/ 98935 w 1078006"/>
                <a:gd name="connsiteY51" fmla="*/ 199273 h 296726"/>
                <a:gd name="connsiteX52" fmla="*/ 109083 w 1078006"/>
                <a:gd name="connsiteY52" fmla="*/ 184228 h 296726"/>
                <a:gd name="connsiteX53" fmla="*/ 126114 w 1078006"/>
                <a:gd name="connsiteY53" fmla="*/ 179474 h 296726"/>
                <a:gd name="connsiteX54" fmla="*/ 145347 w 1078006"/>
                <a:gd name="connsiteY54" fmla="*/ 188628 h 296726"/>
                <a:gd name="connsiteX55" fmla="*/ 162450 w 1078006"/>
                <a:gd name="connsiteY55" fmla="*/ 201260 h 296726"/>
                <a:gd name="connsiteX56" fmla="*/ 148611 w 1078006"/>
                <a:gd name="connsiteY56" fmla="*/ 220279 h 296726"/>
                <a:gd name="connsiteX57" fmla="*/ 149747 w 1078006"/>
                <a:gd name="connsiteY57" fmla="*/ 248666 h 296726"/>
                <a:gd name="connsiteX58" fmla="*/ 151805 w 1078006"/>
                <a:gd name="connsiteY58" fmla="*/ 269956 h 296726"/>
                <a:gd name="connsiteX59" fmla="*/ 181682 w 1078006"/>
                <a:gd name="connsiteY59" fmla="*/ 270949 h 29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78006" h="296726">
                  <a:moveTo>
                    <a:pt x="294376" y="274639"/>
                  </a:moveTo>
                  <a:lnTo>
                    <a:pt x="448443" y="279891"/>
                  </a:lnTo>
                  <a:lnTo>
                    <a:pt x="617201" y="285568"/>
                  </a:lnTo>
                  <a:lnTo>
                    <a:pt x="773327" y="290891"/>
                  </a:lnTo>
                  <a:lnTo>
                    <a:pt x="889712" y="294794"/>
                  </a:lnTo>
                  <a:lnTo>
                    <a:pt x="922995" y="295929"/>
                  </a:lnTo>
                  <a:cubicBezTo>
                    <a:pt x="926401" y="295929"/>
                    <a:pt x="930091" y="295929"/>
                    <a:pt x="933214" y="295929"/>
                  </a:cubicBezTo>
                  <a:cubicBezTo>
                    <a:pt x="936194" y="296535"/>
                    <a:pt x="939317" y="296797"/>
                    <a:pt x="942368" y="296710"/>
                  </a:cubicBezTo>
                  <a:cubicBezTo>
                    <a:pt x="951310" y="295078"/>
                    <a:pt x="956988" y="284788"/>
                    <a:pt x="965788" y="282020"/>
                  </a:cubicBezTo>
                  <a:cubicBezTo>
                    <a:pt x="968555" y="280901"/>
                    <a:pt x="971606" y="280487"/>
                    <a:pt x="974587" y="280813"/>
                  </a:cubicBezTo>
                  <a:cubicBezTo>
                    <a:pt x="977355" y="281807"/>
                    <a:pt x="978207" y="285781"/>
                    <a:pt x="982251" y="286633"/>
                  </a:cubicBezTo>
                  <a:cubicBezTo>
                    <a:pt x="988071" y="287839"/>
                    <a:pt x="995593" y="283936"/>
                    <a:pt x="1001555" y="283226"/>
                  </a:cubicBezTo>
                  <a:cubicBezTo>
                    <a:pt x="1008651" y="282446"/>
                    <a:pt x="1014328" y="286562"/>
                    <a:pt x="1021496" y="286278"/>
                  </a:cubicBezTo>
                  <a:cubicBezTo>
                    <a:pt x="1029444" y="285592"/>
                    <a:pt x="1037250" y="284407"/>
                    <a:pt x="1045057" y="282730"/>
                  </a:cubicBezTo>
                  <a:cubicBezTo>
                    <a:pt x="1054921" y="280955"/>
                    <a:pt x="1050024" y="277620"/>
                    <a:pt x="1050947" y="270310"/>
                  </a:cubicBezTo>
                  <a:cubicBezTo>
                    <a:pt x="1051870" y="263001"/>
                    <a:pt x="1058540" y="260375"/>
                    <a:pt x="1061379" y="254840"/>
                  </a:cubicBezTo>
                  <a:cubicBezTo>
                    <a:pt x="1065353" y="247034"/>
                    <a:pt x="1081037" y="242705"/>
                    <a:pt x="1077488" y="232202"/>
                  </a:cubicBezTo>
                  <a:cubicBezTo>
                    <a:pt x="1075430" y="226098"/>
                    <a:pt x="1069824" y="226595"/>
                    <a:pt x="1065779" y="223118"/>
                  </a:cubicBezTo>
                  <a:cubicBezTo>
                    <a:pt x="1060385" y="218434"/>
                    <a:pt x="1062515" y="211550"/>
                    <a:pt x="1059392" y="205944"/>
                  </a:cubicBezTo>
                  <a:cubicBezTo>
                    <a:pt x="1056269" y="200338"/>
                    <a:pt x="1050734" y="201118"/>
                    <a:pt x="1046760" y="197357"/>
                  </a:cubicBezTo>
                  <a:cubicBezTo>
                    <a:pt x="1043708" y="193640"/>
                    <a:pt x="1041721" y="189184"/>
                    <a:pt x="1040941" y="184441"/>
                  </a:cubicBezTo>
                  <a:cubicBezTo>
                    <a:pt x="1038386" y="175199"/>
                    <a:pt x="1037889" y="165520"/>
                    <a:pt x="1039379" y="156055"/>
                  </a:cubicBezTo>
                  <a:cubicBezTo>
                    <a:pt x="1040727" y="149526"/>
                    <a:pt x="1047470" y="144203"/>
                    <a:pt x="1044773" y="135900"/>
                  </a:cubicBezTo>
                  <a:cubicBezTo>
                    <a:pt x="1042076" y="127597"/>
                    <a:pt x="1033986" y="128804"/>
                    <a:pt x="1029160" y="124475"/>
                  </a:cubicBezTo>
                  <a:cubicBezTo>
                    <a:pt x="1022986" y="118514"/>
                    <a:pt x="1029160" y="115746"/>
                    <a:pt x="1030225" y="110849"/>
                  </a:cubicBezTo>
                  <a:cubicBezTo>
                    <a:pt x="1032354" y="103043"/>
                    <a:pt x="1023625" y="95875"/>
                    <a:pt x="1025754" y="89559"/>
                  </a:cubicBezTo>
                  <a:cubicBezTo>
                    <a:pt x="1026393" y="87501"/>
                    <a:pt x="1029444" y="85798"/>
                    <a:pt x="1030367" y="83031"/>
                  </a:cubicBezTo>
                  <a:cubicBezTo>
                    <a:pt x="1031431" y="79654"/>
                    <a:pt x="1031431" y="76046"/>
                    <a:pt x="1030367" y="72669"/>
                  </a:cubicBezTo>
                  <a:cubicBezTo>
                    <a:pt x="1028308" y="64863"/>
                    <a:pt x="1023270" y="60321"/>
                    <a:pt x="1014541" y="63799"/>
                  </a:cubicBezTo>
                  <a:cubicBezTo>
                    <a:pt x="1009432" y="65928"/>
                    <a:pt x="1008509" y="72811"/>
                    <a:pt x="1003329" y="74160"/>
                  </a:cubicBezTo>
                  <a:cubicBezTo>
                    <a:pt x="995664" y="76218"/>
                    <a:pt x="970187" y="58618"/>
                    <a:pt x="971677" y="49534"/>
                  </a:cubicBezTo>
                  <a:cubicBezTo>
                    <a:pt x="972529" y="44425"/>
                    <a:pt x="981826" y="42012"/>
                    <a:pt x="985374" y="39102"/>
                  </a:cubicBezTo>
                  <a:cubicBezTo>
                    <a:pt x="989136" y="35918"/>
                    <a:pt x="992116" y="31975"/>
                    <a:pt x="994245" y="27535"/>
                  </a:cubicBezTo>
                  <a:lnTo>
                    <a:pt x="668226" y="22638"/>
                  </a:lnTo>
                  <a:lnTo>
                    <a:pt x="26692" y="0"/>
                  </a:lnTo>
                  <a:cubicBezTo>
                    <a:pt x="25627" y="7314"/>
                    <a:pt x="22788" y="14270"/>
                    <a:pt x="18530" y="20296"/>
                  </a:cubicBezTo>
                  <a:cubicBezTo>
                    <a:pt x="12995" y="27819"/>
                    <a:pt x="-14044" y="48683"/>
                    <a:pt x="9446" y="55141"/>
                  </a:cubicBezTo>
                  <a:cubicBezTo>
                    <a:pt x="15124" y="56773"/>
                    <a:pt x="20588" y="52799"/>
                    <a:pt x="26265" y="53792"/>
                  </a:cubicBezTo>
                  <a:cubicBezTo>
                    <a:pt x="40459" y="56276"/>
                    <a:pt x="38755" y="73095"/>
                    <a:pt x="28039" y="77921"/>
                  </a:cubicBezTo>
                  <a:cubicBezTo>
                    <a:pt x="16047" y="83314"/>
                    <a:pt x="12427" y="88069"/>
                    <a:pt x="23072" y="98288"/>
                  </a:cubicBezTo>
                  <a:cubicBezTo>
                    <a:pt x="32510" y="107372"/>
                    <a:pt x="44362" y="116030"/>
                    <a:pt x="48762" y="128378"/>
                  </a:cubicBezTo>
                  <a:cubicBezTo>
                    <a:pt x="51530" y="134823"/>
                    <a:pt x="52736" y="141816"/>
                    <a:pt x="52381" y="148816"/>
                  </a:cubicBezTo>
                  <a:cubicBezTo>
                    <a:pt x="52381" y="153429"/>
                    <a:pt x="50181" y="159390"/>
                    <a:pt x="56001" y="161519"/>
                  </a:cubicBezTo>
                  <a:cubicBezTo>
                    <a:pt x="58342" y="162442"/>
                    <a:pt x="60897" y="160313"/>
                    <a:pt x="63097" y="160455"/>
                  </a:cubicBezTo>
                  <a:cubicBezTo>
                    <a:pt x="65935" y="160990"/>
                    <a:pt x="68703" y="162022"/>
                    <a:pt x="71187" y="163506"/>
                  </a:cubicBezTo>
                  <a:cubicBezTo>
                    <a:pt x="75871" y="165493"/>
                    <a:pt x="81761" y="167551"/>
                    <a:pt x="82400" y="173158"/>
                  </a:cubicBezTo>
                  <a:cubicBezTo>
                    <a:pt x="83038" y="178764"/>
                    <a:pt x="78496" y="184086"/>
                    <a:pt x="77503" y="188841"/>
                  </a:cubicBezTo>
                  <a:cubicBezTo>
                    <a:pt x="76509" y="193596"/>
                    <a:pt x="74664" y="198209"/>
                    <a:pt x="73954" y="203034"/>
                  </a:cubicBezTo>
                  <a:cubicBezTo>
                    <a:pt x="72038" y="215453"/>
                    <a:pt x="84103" y="223615"/>
                    <a:pt x="91200" y="232273"/>
                  </a:cubicBezTo>
                  <a:cubicBezTo>
                    <a:pt x="94109" y="235821"/>
                    <a:pt x="95671" y="242137"/>
                    <a:pt x="100709" y="242137"/>
                  </a:cubicBezTo>
                  <a:cubicBezTo>
                    <a:pt x="108232" y="242137"/>
                    <a:pt x="108586" y="230924"/>
                    <a:pt x="106031" y="225815"/>
                  </a:cubicBezTo>
                  <a:cubicBezTo>
                    <a:pt x="100638" y="215241"/>
                    <a:pt x="88432" y="211621"/>
                    <a:pt x="98935" y="199273"/>
                  </a:cubicBezTo>
                  <a:cubicBezTo>
                    <a:pt x="103050" y="194518"/>
                    <a:pt x="103690" y="187919"/>
                    <a:pt x="109083" y="184228"/>
                  </a:cubicBezTo>
                  <a:cubicBezTo>
                    <a:pt x="114406" y="181556"/>
                    <a:pt x="120154" y="179942"/>
                    <a:pt x="126114" y="179474"/>
                  </a:cubicBezTo>
                  <a:cubicBezTo>
                    <a:pt x="135482" y="177912"/>
                    <a:pt x="138179" y="182667"/>
                    <a:pt x="145347" y="188628"/>
                  </a:cubicBezTo>
                  <a:cubicBezTo>
                    <a:pt x="149960" y="192531"/>
                    <a:pt x="160321" y="195015"/>
                    <a:pt x="162450" y="201260"/>
                  </a:cubicBezTo>
                  <a:cubicBezTo>
                    <a:pt x="165714" y="210486"/>
                    <a:pt x="153366" y="214602"/>
                    <a:pt x="148611" y="220279"/>
                  </a:cubicBezTo>
                  <a:cubicBezTo>
                    <a:pt x="142082" y="227944"/>
                    <a:pt x="148611" y="240434"/>
                    <a:pt x="149747" y="248666"/>
                  </a:cubicBezTo>
                  <a:cubicBezTo>
                    <a:pt x="150882" y="255762"/>
                    <a:pt x="149747" y="262859"/>
                    <a:pt x="151805" y="269956"/>
                  </a:cubicBezTo>
                  <a:lnTo>
                    <a:pt x="181682" y="270949"/>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8D2EC64-4AE0-FF42-9A28-8BEBC57F6A70}"/>
                </a:ext>
              </a:extLst>
            </p:cNvPr>
            <p:cNvSpPr/>
            <p:nvPr/>
          </p:nvSpPr>
          <p:spPr>
            <a:xfrm>
              <a:off x="10684322" y="760172"/>
              <a:ext cx="383219" cy="876649"/>
            </a:xfrm>
            <a:custGeom>
              <a:avLst/>
              <a:gdLst>
                <a:gd name="connsiteX0" fmla="*/ 30657 w 383219"/>
                <a:gd name="connsiteY0" fmla="*/ 805538 h 876649"/>
                <a:gd name="connsiteX1" fmla="*/ 78488 w 383219"/>
                <a:gd name="connsiteY1" fmla="*/ 821505 h 876649"/>
                <a:gd name="connsiteX2" fmla="*/ 82321 w 383219"/>
                <a:gd name="connsiteY2" fmla="*/ 800925 h 876649"/>
                <a:gd name="connsiteX3" fmla="*/ 93817 w 383219"/>
                <a:gd name="connsiteY3" fmla="*/ 794325 h 876649"/>
                <a:gd name="connsiteX4" fmla="*/ 104320 w 383219"/>
                <a:gd name="connsiteY4" fmla="*/ 797944 h 876649"/>
                <a:gd name="connsiteX5" fmla="*/ 127242 w 383219"/>
                <a:gd name="connsiteY5" fmla="*/ 801422 h 876649"/>
                <a:gd name="connsiteX6" fmla="*/ 153500 w 383219"/>
                <a:gd name="connsiteY6" fmla="*/ 797944 h 876649"/>
                <a:gd name="connsiteX7" fmla="*/ 171596 w 383219"/>
                <a:gd name="connsiteY7" fmla="*/ 813912 h 876649"/>
                <a:gd name="connsiteX8" fmla="*/ 166912 w 383219"/>
                <a:gd name="connsiteY8" fmla="*/ 823918 h 876649"/>
                <a:gd name="connsiteX9" fmla="*/ 168474 w 383219"/>
                <a:gd name="connsiteY9" fmla="*/ 835627 h 876649"/>
                <a:gd name="connsiteX10" fmla="*/ 179757 w 383219"/>
                <a:gd name="connsiteY10" fmla="*/ 836124 h 876649"/>
                <a:gd name="connsiteX11" fmla="*/ 189195 w 383219"/>
                <a:gd name="connsiteY11" fmla="*/ 844498 h 876649"/>
                <a:gd name="connsiteX12" fmla="*/ 204737 w 383219"/>
                <a:gd name="connsiteY12" fmla="*/ 835202 h 876649"/>
                <a:gd name="connsiteX13" fmla="*/ 209847 w 383219"/>
                <a:gd name="connsiteY13" fmla="*/ 858337 h 876649"/>
                <a:gd name="connsiteX14" fmla="*/ 233904 w 383219"/>
                <a:gd name="connsiteY14" fmla="*/ 868059 h 876649"/>
                <a:gd name="connsiteX15" fmla="*/ 245826 w 383219"/>
                <a:gd name="connsiteY15" fmla="*/ 876646 h 876649"/>
                <a:gd name="connsiteX16" fmla="*/ 263710 w 383219"/>
                <a:gd name="connsiteY16" fmla="*/ 871182 h 876649"/>
                <a:gd name="connsiteX17" fmla="*/ 262646 w 383219"/>
                <a:gd name="connsiteY17" fmla="*/ 845989 h 876649"/>
                <a:gd name="connsiteX18" fmla="*/ 266620 w 383219"/>
                <a:gd name="connsiteY18" fmla="*/ 831370 h 876649"/>
                <a:gd name="connsiteX19" fmla="*/ 266620 w 383219"/>
                <a:gd name="connsiteY19" fmla="*/ 812847 h 876649"/>
                <a:gd name="connsiteX20" fmla="*/ 264561 w 383219"/>
                <a:gd name="connsiteY20" fmla="*/ 784816 h 876649"/>
                <a:gd name="connsiteX21" fmla="*/ 269246 w 383219"/>
                <a:gd name="connsiteY21" fmla="*/ 767855 h 876649"/>
                <a:gd name="connsiteX22" fmla="*/ 255691 w 383219"/>
                <a:gd name="connsiteY22" fmla="*/ 755649 h 876649"/>
                <a:gd name="connsiteX23" fmla="*/ 249588 w 383219"/>
                <a:gd name="connsiteY23" fmla="*/ 742023 h 876649"/>
                <a:gd name="connsiteX24" fmla="*/ 243556 w 383219"/>
                <a:gd name="connsiteY24" fmla="*/ 726198 h 876649"/>
                <a:gd name="connsiteX25" fmla="*/ 256330 w 383219"/>
                <a:gd name="connsiteY25" fmla="*/ 716404 h 876649"/>
                <a:gd name="connsiteX26" fmla="*/ 270523 w 383219"/>
                <a:gd name="connsiteY26" fmla="*/ 707604 h 876649"/>
                <a:gd name="connsiteX27" fmla="*/ 289755 w 383219"/>
                <a:gd name="connsiteY27" fmla="*/ 718604 h 876649"/>
                <a:gd name="connsiteX28" fmla="*/ 310122 w 383219"/>
                <a:gd name="connsiteY28" fmla="*/ 715269 h 876649"/>
                <a:gd name="connsiteX29" fmla="*/ 317715 w 383219"/>
                <a:gd name="connsiteY29" fmla="*/ 699798 h 876649"/>
                <a:gd name="connsiteX30" fmla="*/ 327437 w 383219"/>
                <a:gd name="connsiteY30" fmla="*/ 691992 h 876649"/>
                <a:gd name="connsiteX31" fmla="*/ 316509 w 383219"/>
                <a:gd name="connsiteY31" fmla="*/ 653102 h 876649"/>
                <a:gd name="connsiteX32" fmla="*/ 340283 w 383219"/>
                <a:gd name="connsiteY32" fmla="*/ 644019 h 876649"/>
                <a:gd name="connsiteX33" fmla="*/ 343405 w 383219"/>
                <a:gd name="connsiteY33" fmla="*/ 592497 h 876649"/>
                <a:gd name="connsiteX34" fmla="*/ 360295 w 383219"/>
                <a:gd name="connsiteY34" fmla="*/ 571775 h 876649"/>
                <a:gd name="connsiteX35" fmla="*/ 371153 w 383219"/>
                <a:gd name="connsiteY35" fmla="*/ 552614 h 876649"/>
                <a:gd name="connsiteX36" fmla="*/ 359302 w 383219"/>
                <a:gd name="connsiteY36" fmla="*/ 534234 h 876649"/>
                <a:gd name="connsiteX37" fmla="*/ 351637 w 383219"/>
                <a:gd name="connsiteY37" fmla="*/ 510886 h 876649"/>
                <a:gd name="connsiteX38" fmla="*/ 349438 w 383219"/>
                <a:gd name="connsiteY38" fmla="*/ 489596 h 876649"/>
                <a:gd name="connsiteX39" fmla="*/ 347664 w 383219"/>
                <a:gd name="connsiteY39" fmla="*/ 464971 h 876649"/>
                <a:gd name="connsiteX40" fmla="*/ 336521 w 383219"/>
                <a:gd name="connsiteY40" fmla="*/ 447087 h 876649"/>
                <a:gd name="connsiteX41" fmla="*/ 338296 w 383219"/>
                <a:gd name="connsiteY41" fmla="*/ 422959 h 876649"/>
                <a:gd name="connsiteX42" fmla="*/ 331199 w 383219"/>
                <a:gd name="connsiteY42" fmla="*/ 401669 h 876649"/>
                <a:gd name="connsiteX43" fmla="*/ 340567 w 383219"/>
                <a:gd name="connsiteY43" fmla="*/ 379528 h 876649"/>
                <a:gd name="connsiteX44" fmla="*/ 353624 w 383219"/>
                <a:gd name="connsiteY44" fmla="*/ 356747 h 876649"/>
                <a:gd name="connsiteX45" fmla="*/ 363702 w 383219"/>
                <a:gd name="connsiteY45" fmla="*/ 353696 h 876649"/>
                <a:gd name="connsiteX46" fmla="*/ 364198 w 383219"/>
                <a:gd name="connsiteY46" fmla="*/ 341632 h 876649"/>
                <a:gd name="connsiteX47" fmla="*/ 370728 w 383219"/>
                <a:gd name="connsiteY47" fmla="*/ 314310 h 876649"/>
                <a:gd name="connsiteX48" fmla="*/ 373637 w 383219"/>
                <a:gd name="connsiteY48" fmla="*/ 283865 h 876649"/>
                <a:gd name="connsiteX49" fmla="*/ 381798 w 383219"/>
                <a:gd name="connsiteY49" fmla="*/ 251930 h 876649"/>
                <a:gd name="connsiteX50" fmla="*/ 373495 w 383219"/>
                <a:gd name="connsiteY50" fmla="*/ 236743 h 876649"/>
                <a:gd name="connsiteX51" fmla="*/ 369308 w 383219"/>
                <a:gd name="connsiteY51" fmla="*/ 203957 h 876649"/>
                <a:gd name="connsiteX52" fmla="*/ 367676 w 383219"/>
                <a:gd name="connsiteY52" fmla="*/ 179616 h 876649"/>
                <a:gd name="connsiteX53" fmla="*/ 372856 w 383219"/>
                <a:gd name="connsiteY53" fmla="*/ 170958 h 876649"/>
                <a:gd name="connsiteX54" fmla="*/ 360650 w 383219"/>
                <a:gd name="connsiteY54" fmla="*/ 164926 h 876649"/>
                <a:gd name="connsiteX55" fmla="*/ 349438 w 383219"/>
                <a:gd name="connsiteY55" fmla="*/ 139803 h 876649"/>
                <a:gd name="connsiteX56" fmla="*/ 325380 w 383219"/>
                <a:gd name="connsiteY56" fmla="*/ 91830 h 876649"/>
                <a:gd name="connsiteX57" fmla="*/ 328644 w 383219"/>
                <a:gd name="connsiteY57" fmla="*/ 62947 h 876649"/>
                <a:gd name="connsiteX58" fmla="*/ 319702 w 383219"/>
                <a:gd name="connsiteY58" fmla="*/ 50031 h 876649"/>
                <a:gd name="connsiteX59" fmla="*/ 327296 w 383219"/>
                <a:gd name="connsiteY59" fmla="*/ 33496 h 876649"/>
                <a:gd name="connsiteX60" fmla="*/ 322541 w 383219"/>
                <a:gd name="connsiteY60" fmla="*/ 15542 h 876649"/>
                <a:gd name="connsiteX61" fmla="*/ 323606 w 383219"/>
                <a:gd name="connsiteY61" fmla="*/ 0 h 876649"/>
                <a:gd name="connsiteX62" fmla="*/ 15045 w 383219"/>
                <a:gd name="connsiteY62" fmla="*/ 2910 h 876649"/>
                <a:gd name="connsiteX63" fmla="*/ 16322 w 383219"/>
                <a:gd name="connsiteY63" fmla="*/ 263072 h 876649"/>
                <a:gd name="connsiteX64" fmla="*/ 0 w 383219"/>
                <a:gd name="connsiteY64" fmla="*/ 261511 h 876649"/>
                <a:gd name="connsiteX65" fmla="*/ 1348 w 383219"/>
                <a:gd name="connsiteY65" fmla="*/ 383147 h 876649"/>
                <a:gd name="connsiteX66" fmla="*/ 15541 w 383219"/>
                <a:gd name="connsiteY66" fmla="*/ 394147 h 876649"/>
                <a:gd name="connsiteX67" fmla="*/ 14690 w 383219"/>
                <a:gd name="connsiteY67" fmla="*/ 481293 h 876649"/>
                <a:gd name="connsiteX68" fmla="*/ 15257 w 383219"/>
                <a:gd name="connsiteY68" fmla="*/ 772255 h 876649"/>
                <a:gd name="connsiteX69" fmla="*/ 11141 w 383219"/>
                <a:gd name="connsiteY69" fmla="*/ 779919 h 876649"/>
                <a:gd name="connsiteX70" fmla="*/ 18238 w 383219"/>
                <a:gd name="connsiteY70" fmla="*/ 787583 h 876649"/>
                <a:gd name="connsiteX71" fmla="*/ 30657 w 383219"/>
                <a:gd name="connsiteY71" fmla="*/ 805538 h 87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83219" h="876649">
                  <a:moveTo>
                    <a:pt x="30657" y="805538"/>
                  </a:moveTo>
                  <a:cubicBezTo>
                    <a:pt x="39599" y="809370"/>
                    <a:pt x="69263" y="826828"/>
                    <a:pt x="78488" y="821505"/>
                  </a:cubicBezTo>
                  <a:cubicBezTo>
                    <a:pt x="87714" y="816183"/>
                    <a:pt x="78985" y="807312"/>
                    <a:pt x="82321" y="800925"/>
                  </a:cubicBezTo>
                  <a:cubicBezTo>
                    <a:pt x="84946" y="797086"/>
                    <a:pt x="89204" y="794659"/>
                    <a:pt x="93817" y="794325"/>
                  </a:cubicBezTo>
                  <a:cubicBezTo>
                    <a:pt x="101481" y="793190"/>
                    <a:pt x="98784" y="794325"/>
                    <a:pt x="104320" y="797944"/>
                  </a:cubicBezTo>
                  <a:cubicBezTo>
                    <a:pt x="110636" y="803529"/>
                    <a:pt x="119578" y="804892"/>
                    <a:pt x="127242" y="801422"/>
                  </a:cubicBezTo>
                  <a:cubicBezTo>
                    <a:pt x="137391" y="798867"/>
                    <a:pt x="143138" y="794822"/>
                    <a:pt x="153500" y="797944"/>
                  </a:cubicBezTo>
                  <a:cubicBezTo>
                    <a:pt x="161306" y="800286"/>
                    <a:pt x="172093" y="804189"/>
                    <a:pt x="171596" y="813912"/>
                  </a:cubicBezTo>
                  <a:cubicBezTo>
                    <a:pt x="171596" y="817247"/>
                    <a:pt x="167480" y="820583"/>
                    <a:pt x="166912" y="823918"/>
                  </a:cubicBezTo>
                  <a:cubicBezTo>
                    <a:pt x="166700" y="827885"/>
                    <a:pt x="167196" y="831859"/>
                    <a:pt x="168474" y="835627"/>
                  </a:cubicBezTo>
                  <a:cubicBezTo>
                    <a:pt x="172093" y="836905"/>
                    <a:pt x="176705" y="834705"/>
                    <a:pt x="179757" y="836124"/>
                  </a:cubicBezTo>
                  <a:cubicBezTo>
                    <a:pt x="182809" y="837544"/>
                    <a:pt x="183802" y="844498"/>
                    <a:pt x="189195" y="844498"/>
                  </a:cubicBezTo>
                  <a:cubicBezTo>
                    <a:pt x="197570" y="844498"/>
                    <a:pt x="194518" y="829808"/>
                    <a:pt x="204737" y="835202"/>
                  </a:cubicBezTo>
                  <a:cubicBezTo>
                    <a:pt x="211834" y="839034"/>
                    <a:pt x="204737" y="851382"/>
                    <a:pt x="209847" y="858337"/>
                  </a:cubicBezTo>
                  <a:cubicBezTo>
                    <a:pt x="214956" y="865291"/>
                    <a:pt x="226098" y="863020"/>
                    <a:pt x="233904" y="868059"/>
                  </a:cubicBezTo>
                  <a:cubicBezTo>
                    <a:pt x="238304" y="870969"/>
                    <a:pt x="239156" y="875865"/>
                    <a:pt x="245826" y="876646"/>
                  </a:cubicBezTo>
                  <a:cubicBezTo>
                    <a:pt x="252213" y="876745"/>
                    <a:pt x="258458" y="874836"/>
                    <a:pt x="263710" y="871182"/>
                  </a:cubicBezTo>
                  <a:cubicBezTo>
                    <a:pt x="269388" y="864724"/>
                    <a:pt x="262787" y="853582"/>
                    <a:pt x="262646" y="845989"/>
                  </a:cubicBezTo>
                  <a:cubicBezTo>
                    <a:pt x="263143" y="840922"/>
                    <a:pt x="264490" y="835975"/>
                    <a:pt x="266620" y="831370"/>
                  </a:cubicBezTo>
                  <a:cubicBezTo>
                    <a:pt x="268536" y="825337"/>
                    <a:pt x="268536" y="818880"/>
                    <a:pt x="266620" y="812847"/>
                  </a:cubicBezTo>
                  <a:cubicBezTo>
                    <a:pt x="264561" y="803054"/>
                    <a:pt x="260872" y="793828"/>
                    <a:pt x="264561" y="784816"/>
                  </a:cubicBezTo>
                  <a:cubicBezTo>
                    <a:pt x="267187" y="778429"/>
                    <a:pt x="272936" y="775590"/>
                    <a:pt x="269246" y="767855"/>
                  </a:cubicBezTo>
                  <a:cubicBezTo>
                    <a:pt x="266407" y="761823"/>
                    <a:pt x="258814" y="761468"/>
                    <a:pt x="255691" y="755649"/>
                  </a:cubicBezTo>
                  <a:cubicBezTo>
                    <a:pt x="253278" y="751107"/>
                    <a:pt x="251930" y="746210"/>
                    <a:pt x="249588" y="742023"/>
                  </a:cubicBezTo>
                  <a:cubicBezTo>
                    <a:pt x="247246" y="737836"/>
                    <a:pt x="242491" y="732159"/>
                    <a:pt x="243556" y="726198"/>
                  </a:cubicBezTo>
                  <a:cubicBezTo>
                    <a:pt x="244905" y="717327"/>
                    <a:pt x="249943" y="721372"/>
                    <a:pt x="256330" y="716404"/>
                  </a:cubicBezTo>
                  <a:cubicBezTo>
                    <a:pt x="262716" y="711437"/>
                    <a:pt x="259168" y="704766"/>
                    <a:pt x="270523" y="707604"/>
                  </a:cubicBezTo>
                  <a:cubicBezTo>
                    <a:pt x="277620" y="709450"/>
                    <a:pt x="282587" y="716830"/>
                    <a:pt x="289755" y="718604"/>
                  </a:cubicBezTo>
                  <a:cubicBezTo>
                    <a:pt x="296709" y="718931"/>
                    <a:pt x="303664" y="717795"/>
                    <a:pt x="310122" y="715269"/>
                  </a:cubicBezTo>
                  <a:cubicBezTo>
                    <a:pt x="307141" y="706185"/>
                    <a:pt x="310619" y="703205"/>
                    <a:pt x="317715" y="699798"/>
                  </a:cubicBezTo>
                  <a:cubicBezTo>
                    <a:pt x="324812" y="696392"/>
                    <a:pt x="325309" y="700579"/>
                    <a:pt x="327437" y="691992"/>
                  </a:cubicBezTo>
                  <a:cubicBezTo>
                    <a:pt x="331128" y="677089"/>
                    <a:pt x="313244" y="665309"/>
                    <a:pt x="316509" y="653102"/>
                  </a:cubicBezTo>
                  <a:cubicBezTo>
                    <a:pt x="318922" y="643664"/>
                    <a:pt x="333044" y="646006"/>
                    <a:pt x="340283" y="644019"/>
                  </a:cubicBezTo>
                  <a:cubicBezTo>
                    <a:pt x="338296" y="626795"/>
                    <a:pt x="339360" y="609359"/>
                    <a:pt x="343405" y="592497"/>
                  </a:cubicBezTo>
                  <a:cubicBezTo>
                    <a:pt x="346386" y="581710"/>
                    <a:pt x="354192" y="579439"/>
                    <a:pt x="360295" y="571775"/>
                  </a:cubicBezTo>
                  <a:cubicBezTo>
                    <a:pt x="364766" y="565892"/>
                    <a:pt x="368385" y="559448"/>
                    <a:pt x="371153" y="552614"/>
                  </a:cubicBezTo>
                  <a:cubicBezTo>
                    <a:pt x="372785" y="543105"/>
                    <a:pt x="362992" y="540408"/>
                    <a:pt x="359302" y="534234"/>
                  </a:cubicBezTo>
                  <a:cubicBezTo>
                    <a:pt x="355612" y="528060"/>
                    <a:pt x="355683" y="517912"/>
                    <a:pt x="351637" y="510886"/>
                  </a:cubicBezTo>
                  <a:cubicBezTo>
                    <a:pt x="345392" y="499886"/>
                    <a:pt x="346102" y="501518"/>
                    <a:pt x="349438" y="489596"/>
                  </a:cubicBezTo>
                  <a:cubicBezTo>
                    <a:pt x="350928" y="481371"/>
                    <a:pt x="350289" y="472905"/>
                    <a:pt x="347664" y="464971"/>
                  </a:cubicBezTo>
                  <a:cubicBezTo>
                    <a:pt x="345392" y="456810"/>
                    <a:pt x="340567" y="454184"/>
                    <a:pt x="336521" y="447087"/>
                  </a:cubicBezTo>
                  <a:cubicBezTo>
                    <a:pt x="330986" y="437649"/>
                    <a:pt x="339076" y="431475"/>
                    <a:pt x="338296" y="422959"/>
                  </a:cubicBezTo>
                  <a:cubicBezTo>
                    <a:pt x="337515" y="414443"/>
                    <a:pt x="330276" y="410398"/>
                    <a:pt x="331199" y="401669"/>
                  </a:cubicBezTo>
                  <a:cubicBezTo>
                    <a:pt x="331838" y="394572"/>
                    <a:pt x="338296" y="386269"/>
                    <a:pt x="340567" y="379528"/>
                  </a:cubicBezTo>
                  <a:cubicBezTo>
                    <a:pt x="343831" y="370941"/>
                    <a:pt x="345038" y="360367"/>
                    <a:pt x="353624" y="356747"/>
                  </a:cubicBezTo>
                  <a:cubicBezTo>
                    <a:pt x="357953" y="354902"/>
                    <a:pt x="360721" y="358096"/>
                    <a:pt x="363702" y="353696"/>
                  </a:cubicBezTo>
                  <a:cubicBezTo>
                    <a:pt x="365192" y="351425"/>
                    <a:pt x="364127" y="344541"/>
                    <a:pt x="364198" y="341632"/>
                  </a:cubicBezTo>
                  <a:cubicBezTo>
                    <a:pt x="364554" y="332051"/>
                    <a:pt x="369237" y="324103"/>
                    <a:pt x="370728" y="314310"/>
                  </a:cubicBezTo>
                  <a:cubicBezTo>
                    <a:pt x="371082" y="304113"/>
                    <a:pt x="372076" y="293947"/>
                    <a:pt x="373637" y="283865"/>
                  </a:cubicBezTo>
                  <a:cubicBezTo>
                    <a:pt x="376546" y="273504"/>
                    <a:pt x="386978" y="264136"/>
                    <a:pt x="381798" y="251930"/>
                  </a:cubicBezTo>
                  <a:cubicBezTo>
                    <a:pt x="379314" y="245969"/>
                    <a:pt x="374276" y="244834"/>
                    <a:pt x="373495" y="236743"/>
                  </a:cubicBezTo>
                  <a:cubicBezTo>
                    <a:pt x="372431" y="225744"/>
                    <a:pt x="370514" y="214886"/>
                    <a:pt x="369308" y="203957"/>
                  </a:cubicBezTo>
                  <a:cubicBezTo>
                    <a:pt x="368527" y="196860"/>
                    <a:pt x="362211" y="185506"/>
                    <a:pt x="367676" y="179616"/>
                  </a:cubicBezTo>
                  <a:cubicBezTo>
                    <a:pt x="370799" y="176138"/>
                    <a:pt x="372856" y="176493"/>
                    <a:pt x="372856" y="170958"/>
                  </a:cubicBezTo>
                  <a:cubicBezTo>
                    <a:pt x="372856" y="160455"/>
                    <a:pt x="367321" y="165138"/>
                    <a:pt x="360650" y="164926"/>
                  </a:cubicBezTo>
                  <a:cubicBezTo>
                    <a:pt x="351212" y="164926"/>
                    <a:pt x="351212" y="146829"/>
                    <a:pt x="349438" y="139803"/>
                  </a:cubicBezTo>
                  <a:cubicBezTo>
                    <a:pt x="345463" y="124404"/>
                    <a:pt x="321051" y="108862"/>
                    <a:pt x="325380" y="91830"/>
                  </a:cubicBezTo>
                  <a:cubicBezTo>
                    <a:pt x="328928" y="77637"/>
                    <a:pt x="343831" y="74515"/>
                    <a:pt x="328644" y="62947"/>
                  </a:cubicBezTo>
                  <a:cubicBezTo>
                    <a:pt x="323748" y="59257"/>
                    <a:pt x="319631" y="57199"/>
                    <a:pt x="319702" y="50031"/>
                  </a:cubicBezTo>
                  <a:cubicBezTo>
                    <a:pt x="319773" y="42864"/>
                    <a:pt x="326799" y="40451"/>
                    <a:pt x="327296" y="33496"/>
                  </a:cubicBezTo>
                  <a:cubicBezTo>
                    <a:pt x="327793" y="26541"/>
                    <a:pt x="322541" y="22567"/>
                    <a:pt x="322541" y="15542"/>
                  </a:cubicBezTo>
                  <a:cubicBezTo>
                    <a:pt x="322612" y="10344"/>
                    <a:pt x="322967" y="5154"/>
                    <a:pt x="323606" y="0"/>
                  </a:cubicBezTo>
                  <a:lnTo>
                    <a:pt x="15045" y="2910"/>
                  </a:lnTo>
                  <a:lnTo>
                    <a:pt x="16322" y="263072"/>
                  </a:lnTo>
                  <a:lnTo>
                    <a:pt x="0" y="261511"/>
                  </a:lnTo>
                  <a:lnTo>
                    <a:pt x="1348" y="383147"/>
                  </a:lnTo>
                  <a:lnTo>
                    <a:pt x="15541" y="394147"/>
                  </a:lnTo>
                  <a:lnTo>
                    <a:pt x="14690" y="481293"/>
                  </a:lnTo>
                  <a:lnTo>
                    <a:pt x="15257" y="772255"/>
                  </a:lnTo>
                  <a:cubicBezTo>
                    <a:pt x="14903" y="775242"/>
                    <a:pt x="13483" y="777996"/>
                    <a:pt x="11141" y="779919"/>
                  </a:cubicBezTo>
                  <a:cubicBezTo>
                    <a:pt x="14051" y="781942"/>
                    <a:pt x="16464" y="784553"/>
                    <a:pt x="18238" y="787583"/>
                  </a:cubicBezTo>
                  <a:cubicBezTo>
                    <a:pt x="23064" y="796241"/>
                    <a:pt x="19587" y="800783"/>
                    <a:pt x="30657" y="805538"/>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CC0371-87EB-5C48-9817-91DA4EDDCBC4}"/>
                </a:ext>
              </a:extLst>
            </p:cNvPr>
            <p:cNvSpPr/>
            <p:nvPr/>
          </p:nvSpPr>
          <p:spPr>
            <a:xfrm>
              <a:off x="8750415" y="1002806"/>
              <a:ext cx="1018767" cy="281862"/>
            </a:xfrm>
            <a:custGeom>
              <a:avLst/>
              <a:gdLst>
                <a:gd name="connsiteX0" fmla="*/ 514227 w 1018767"/>
                <a:gd name="connsiteY0" fmla="*/ 275917 h 281862"/>
                <a:gd name="connsiteX1" fmla="*/ 633451 w 1018767"/>
                <a:gd name="connsiteY1" fmla="*/ 277833 h 281862"/>
                <a:gd name="connsiteX2" fmla="*/ 761190 w 1018767"/>
                <a:gd name="connsiteY2" fmla="*/ 279820 h 281862"/>
                <a:gd name="connsiteX3" fmla="*/ 809802 w 1018767"/>
                <a:gd name="connsiteY3" fmla="*/ 280601 h 281862"/>
                <a:gd name="connsiteX4" fmla="*/ 845285 w 1018767"/>
                <a:gd name="connsiteY4" fmla="*/ 280601 h 281862"/>
                <a:gd name="connsiteX5" fmla="*/ 845285 w 1018767"/>
                <a:gd name="connsiteY5" fmla="*/ 276910 h 281862"/>
                <a:gd name="connsiteX6" fmla="*/ 832440 w 1018767"/>
                <a:gd name="connsiteY6" fmla="*/ 268181 h 281862"/>
                <a:gd name="connsiteX7" fmla="*/ 825840 w 1018767"/>
                <a:gd name="connsiteY7" fmla="*/ 248453 h 281862"/>
                <a:gd name="connsiteX8" fmla="*/ 836130 w 1018767"/>
                <a:gd name="connsiteY8" fmla="*/ 243201 h 281862"/>
                <a:gd name="connsiteX9" fmla="*/ 834923 w 1018767"/>
                <a:gd name="connsiteY9" fmla="*/ 229576 h 281862"/>
                <a:gd name="connsiteX10" fmla="*/ 826692 w 1018767"/>
                <a:gd name="connsiteY10" fmla="*/ 204312 h 281862"/>
                <a:gd name="connsiteX11" fmla="*/ 836130 w 1018767"/>
                <a:gd name="connsiteY11" fmla="*/ 193880 h 281862"/>
                <a:gd name="connsiteX12" fmla="*/ 840317 w 1018767"/>
                <a:gd name="connsiteY12" fmla="*/ 181035 h 281862"/>
                <a:gd name="connsiteX13" fmla="*/ 838614 w 1018767"/>
                <a:gd name="connsiteY13" fmla="*/ 168332 h 281862"/>
                <a:gd name="connsiteX14" fmla="*/ 829033 w 1018767"/>
                <a:gd name="connsiteY14" fmla="*/ 157971 h 281862"/>
                <a:gd name="connsiteX15" fmla="*/ 833717 w 1018767"/>
                <a:gd name="connsiteY15" fmla="*/ 146474 h 281862"/>
                <a:gd name="connsiteX16" fmla="*/ 843369 w 1018767"/>
                <a:gd name="connsiteY16" fmla="*/ 131004 h 281862"/>
                <a:gd name="connsiteX17" fmla="*/ 857562 w 1018767"/>
                <a:gd name="connsiteY17" fmla="*/ 130365 h 281862"/>
                <a:gd name="connsiteX18" fmla="*/ 871755 w 1018767"/>
                <a:gd name="connsiteY18" fmla="*/ 132636 h 281862"/>
                <a:gd name="connsiteX19" fmla="*/ 885097 w 1018767"/>
                <a:gd name="connsiteY19" fmla="*/ 130223 h 281862"/>
                <a:gd name="connsiteX20" fmla="*/ 886658 w 1018767"/>
                <a:gd name="connsiteY20" fmla="*/ 114540 h 281862"/>
                <a:gd name="connsiteX21" fmla="*/ 896026 w 1018767"/>
                <a:gd name="connsiteY21" fmla="*/ 105101 h 281862"/>
                <a:gd name="connsiteX22" fmla="*/ 907025 w 1018767"/>
                <a:gd name="connsiteY22" fmla="*/ 109288 h 281862"/>
                <a:gd name="connsiteX23" fmla="*/ 916605 w 1018767"/>
                <a:gd name="connsiteY23" fmla="*/ 103256 h 281862"/>
                <a:gd name="connsiteX24" fmla="*/ 928315 w 1018767"/>
                <a:gd name="connsiteY24" fmla="*/ 107017 h 281862"/>
                <a:gd name="connsiteX25" fmla="*/ 935412 w 1018767"/>
                <a:gd name="connsiteY25" fmla="*/ 99282 h 281862"/>
                <a:gd name="connsiteX26" fmla="*/ 948753 w 1018767"/>
                <a:gd name="connsiteY26" fmla="*/ 95946 h 281862"/>
                <a:gd name="connsiteX27" fmla="*/ 959114 w 1018767"/>
                <a:gd name="connsiteY27" fmla="*/ 124333 h 281862"/>
                <a:gd name="connsiteX28" fmla="*/ 972527 w 1018767"/>
                <a:gd name="connsiteY28" fmla="*/ 124333 h 281862"/>
                <a:gd name="connsiteX29" fmla="*/ 986720 w 1018767"/>
                <a:gd name="connsiteY29" fmla="*/ 125042 h 281862"/>
                <a:gd name="connsiteX30" fmla="*/ 1001836 w 1018767"/>
                <a:gd name="connsiteY30" fmla="*/ 115320 h 281862"/>
                <a:gd name="connsiteX31" fmla="*/ 1011275 w 1018767"/>
                <a:gd name="connsiteY31" fmla="*/ 112836 h 281862"/>
                <a:gd name="connsiteX32" fmla="*/ 1013332 w 1018767"/>
                <a:gd name="connsiteY32" fmla="*/ 111275 h 281862"/>
                <a:gd name="connsiteX33" fmla="*/ 1008152 w 1018767"/>
                <a:gd name="connsiteY33" fmla="*/ 99211 h 281862"/>
                <a:gd name="connsiteX34" fmla="*/ 1018726 w 1018767"/>
                <a:gd name="connsiteY34" fmla="*/ 78773 h 281862"/>
                <a:gd name="connsiteX35" fmla="*/ 1003256 w 1018767"/>
                <a:gd name="connsiteY35" fmla="*/ 62237 h 281862"/>
                <a:gd name="connsiteX36" fmla="*/ 986508 w 1018767"/>
                <a:gd name="connsiteY36" fmla="*/ 74302 h 281862"/>
                <a:gd name="connsiteX37" fmla="*/ 973805 w 1018767"/>
                <a:gd name="connsiteY37" fmla="*/ 55141 h 281862"/>
                <a:gd name="connsiteX38" fmla="*/ 974443 w 1018767"/>
                <a:gd name="connsiteY38" fmla="*/ 33851 h 281862"/>
                <a:gd name="connsiteX39" fmla="*/ 984450 w 1018767"/>
                <a:gd name="connsiteY39" fmla="*/ 15754 h 281862"/>
                <a:gd name="connsiteX40" fmla="*/ 977353 w 1018767"/>
                <a:gd name="connsiteY40" fmla="*/ 16464 h 281862"/>
                <a:gd name="connsiteX41" fmla="*/ 957411 w 1018767"/>
                <a:gd name="connsiteY41" fmla="*/ 13413 h 281862"/>
                <a:gd name="connsiteX42" fmla="*/ 938108 w 1018767"/>
                <a:gd name="connsiteY42" fmla="*/ 16819 h 281862"/>
                <a:gd name="connsiteX43" fmla="*/ 930444 w 1018767"/>
                <a:gd name="connsiteY43" fmla="*/ 11000 h 281862"/>
                <a:gd name="connsiteX44" fmla="*/ 921645 w 1018767"/>
                <a:gd name="connsiteY44" fmla="*/ 12206 h 281862"/>
                <a:gd name="connsiteX45" fmla="*/ 898225 w 1018767"/>
                <a:gd name="connsiteY45" fmla="*/ 26896 h 281862"/>
                <a:gd name="connsiteX46" fmla="*/ 889070 w 1018767"/>
                <a:gd name="connsiteY46" fmla="*/ 26116 h 281862"/>
                <a:gd name="connsiteX47" fmla="*/ 878852 w 1018767"/>
                <a:gd name="connsiteY47" fmla="*/ 26116 h 281862"/>
                <a:gd name="connsiteX48" fmla="*/ 845568 w 1018767"/>
                <a:gd name="connsiteY48" fmla="*/ 24980 h 281862"/>
                <a:gd name="connsiteX49" fmla="*/ 729184 w 1018767"/>
                <a:gd name="connsiteY49" fmla="*/ 21077 h 281862"/>
                <a:gd name="connsiteX50" fmla="*/ 573058 w 1018767"/>
                <a:gd name="connsiteY50" fmla="*/ 15754 h 281862"/>
                <a:gd name="connsiteX51" fmla="*/ 404301 w 1018767"/>
                <a:gd name="connsiteY51" fmla="*/ 10077 h 281862"/>
                <a:gd name="connsiteX52" fmla="*/ 250233 w 1018767"/>
                <a:gd name="connsiteY52" fmla="*/ 4826 h 281862"/>
                <a:gd name="connsiteX53" fmla="*/ 137822 w 1018767"/>
                <a:gd name="connsiteY53" fmla="*/ 994 h 281862"/>
                <a:gd name="connsiteX54" fmla="*/ 107945 w 1018767"/>
                <a:gd name="connsiteY54" fmla="*/ 0 h 281862"/>
                <a:gd name="connsiteX55" fmla="*/ 112772 w 1018767"/>
                <a:gd name="connsiteY55" fmla="*/ 8516 h 281862"/>
                <a:gd name="connsiteX56" fmla="*/ 135765 w 1018767"/>
                <a:gd name="connsiteY56" fmla="*/ 25548 h 281862"/>
                <a:gd name="connsiteX57" fmla="*/ 142081 w 1018767"/>
                <a:gd name="connsiteY57" fmla="*/ 39741 h 281862"/>
                <a:gd name="connsiteX58" fmla="*/ 136687 w 1018767"/>
                <a:gd name="connsiteY58" fmla="*/ 55567 h 281862"/>
                <a:gd name="connsiteX59" fmla="*/ 124906 w 1018767"/>
                <a:gd name="connsiteY59" fmla="*/ 66141 h 281862"/>
                <a:gd name="connsiteX60" fmla="*/ 106171 w 1018767"/>
                <a:gd name="connsiteY60" fmla="*/ 56844 h 281862"/>
                <a:gd name="connsiteX61" fmla="*/ 89068 w 1018767"/>
                <a:gd name="connsiteY61" fmla="*/ 60179 h 281862"/>
                <a:gd name="connsiteX62" fmla="*/ 103261 w 1018767"/>
                <a:gd name="connsiteY62" fmla="*/ 74373 h 281862"/>
                <a:gd name="connsiteX63" fmla="*/ 118519 w 1018767"/>
                <a:gd name="connsiteY63" fmla="*/ 116952 h 281862"/>
                <a:gd name="connsiteX64" fmla="*/ 117029 w 1018767"/>
                <a:gd name="connsiteY64" fmla="*/ 135262 h 281862"/>
                <a:gd name="connsiteX65" fmla="*/ 101133 w 1018767"/>
                <a:gd name="connsiteY65" fmla="*/ 139945 h 281862"/>
                <a:gd name="connsiteX66" fmla="*/ 77856 w 1018767"/>
                <a:gd name="connsiteY66" fmla="*/ 107940 h 281862"/>
                <a:gd name="connsiteX67" fmla="*/ 42373 w 1018767"/>
                <a:gd name="connsiteY67" fmla="*/ 101269 h 281862"/>
                <a:gd name="connsiteX68" fmla="*/ 10793 w 1018767"/>
                <a:gd name="connsiteY68" fmla="*/ 107017 h 281862"/>
                <a:gd name="connsiteX69" fmla="*/ 1425 w 1018767"/>
                <a:gd name="connsiteY69" fmla="*/ 138455 h 281862"/>
                <a:gd name="connsiteX70" fmla="*/ 23282 w 1018767"/>
                <a:gd name="connsiteY70" fmla="*/ 134410 h 281862"/>
                <a:gd name="connsiteX71" fmla="*/ 18741 w 1018767"/>
                <a:gd name="connsiteY71" fmla="*/ 150165 h 281862"/>
                <a:gd name="connsiteX72" fmla="*/ 22219 w 1018767"/>
                <a:gd name="connsiteY72" fmla="*/ 167622 h 281862"/>
                <a:gd name="connsiteX73" fmla="*/ 40314 w 1018767"/>
                <a:gd name="connsiteY73" fmla="*/ 180964 h 281862"/>
                <a:gd name="connsiteX74" fmla="*/ 53869 w 1018767"/>
                <a:gd name="connsiteY74" fmla="*/ 178835 h 281862"/>
                <a:gd name="connsiteX75" fmla="*/ 58269 w 1018767"/>
                <a:gd name="connsiteY75" fmla="*/ 169113 h 281862"/>
                <a:gd name="connsiteX76" fmla="*/ 66643 w 1018767"/>
                <a:gd name="connsiteY76" fmla="*/ 159461 h 281862"/>
                <a:gd name="connsiteX77" fmla="*/ 75301 w 1018767"/>
                <a:gd name="connsiteY77" fmla="*/ 160384 h 281862"/>
                <a:gd name="connsiteX78" fmla="*/ 102197 w 1018767"/>
                <a:gd name="connsiteY78" fmla="*/ 216589 h 281862"/>
                <a:gd name="connsiteX79" fmla="*/ 121074 w 1018767"/>
                <a:gd name="connsiteY79" fmla="*/ 223686 h 281862"/>
                <a:gd name="connsiteX80" fmla="*/ 138248 w 1018767"/>
                <a:gd name="connsiteY80" fmla="*/ 235395 h 281862"/>
                <a:gd name="connsiteX81" fmla="*/ 161667 w 1018767"/>
                <a:gd name="connsiteY81" fmla="*/ 265840 h 281862"/>
                <a:gd name="connsiteX82" fmla="*/ 462635 w 1018767"/>
                <a:gd name="connsiteY82" fmla="*/ 275491 h 28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18767" h="281862">
                  <a:moveTo>
                    <a:pt x="514227" y="275917"/>
                  </a:moveTo>
                  <a:lnTo>
                    <a:pt x="633451" y="277833"/>
                  </a:lnTo>
                  <a:lnTo>
                    <a:pt x="761190" y="279820"/>
                  </a:lnTo>
                  <a:lnTo>
                    <a:pt x="809802" y="280601"/>
                  </a:lnTo>
                  <a:cubicBezTo>
                    <a:pt x="814982" y="280601"/>
                    <a:pt x="843582" y="283439"/>
                    <a:pt x="845285" y="280601"/>
                  </a:cubicBezTo>
                  <a:cubicBezTo>
                    <a:pt x="845710" y="279408"/>
                    <a:pt x="845710" y="278102"/>
                    <a:pt x="845285" y="276910"/>
                  </a:cubicBezTo>
                  <a:cubicBezTo>
                    <a:pt x="843582" y="269814"/>
                    <a:pt x="838188" y="270239"/>
                    <a:pt x="832440" y="268181"/>
                  </a:cubicBezTo>
                  <a:cubicBezTo>
                    <a:pt x="825343" y="265698"/>
                    <a:pt x="815266" y="252711"/>
                    <a:pt x="825840" y="248453"/>
                  </a:cubicBezTo>
                  <a:cubicBezTo>
                    <a:pt x="829885" y="246892"/>
                    <a:pt x="833859" y="247672"/>
                    <a:pt x="836130" y="243201"/>
                  </a:cubicBezTo>
                  <a:cubicBezTo>
                    <a:pt x="838401" y="238730"/>
                    <a:pt x="836130" y="233550"/>
                    <a:pt x="834923" y="229576"/>
                  </a:cubicBezTo>
                  <a:cubicBezTo>
                    <a:pt x="832156" y="219357"/>
                    <a:pt x="819949" y="216305"/>
                    <a:pt x="826692" y="204312"/>
                  </a:cubicBezTo>
                  <a:cubicBezTo>
                    <a:pt x="829175" y="199912"/>
                    <a:pt x="833788" y="197712"/>
                    <a:pt x="836130" y="193880"/>
                  </a:cubicBezTo>
                  <a:cubicBezTo>
                    <a:pt x="837975" y="189757"/>
                    <a:pt x="839394" y="185456"/>
                    <a:pt x="840317" y="181035"/>
                  </a:cubicBezTo>
                  <a:cubicBezTo>
                    <a:pt x="842375" y="175712"/>
                    <a:pt x="843582" y="171738"/>
                    <a:pt x="838614" y="168332"/>
                  </a:cubicBezTo>
                  <a:cubicBezTo>
                    <a:pt x="833646" y="164926"/>
                    <a:pt x="831021" y="163719"/>
                    <a:pt x="829033" y="157971"/>
                  </a:cubicBezTo>
                  <a:cubicBezTo>
                    <a:pt x="827046" y="152223"/>
                    <a:pt x="829743" y="150307"/>
                    <a:pt x="833717" y="146474"/>
                  </a:cubicBezTo>
                  <a:cubicBezTo>
                    <a:pt x="837691" y="142642"/>
                    <a:pt x="837550" y="134197"/>
                    <a:pt x="843369" y="131004"/>
                  </a:cubicBezTo>
                  <a:cubicBezTo>
                    <a:pt x="847840" y="129080"/>
                    <a:pt x="852878" y="128853"/>
                    <a:pt x="857562" y="130365"/>
                  </a:cubicBezTo>
                  <a:cubicBezTo>
                    <a:pt x="862175" y="131642"/>
                    <a:pt x="866929" y="132402"/>
                    <a:pt x="871755" y="132636"/>
                  </a:cubicBezTo>
                  <a:cubicBezTo>
                    <a:pt x="875588" y="132636"/>
                    <a:pt x="882329" y="133629"/>
                    <a:pt x="885097" y="130223"/>
                  </a:cubicBezTo>
                  <a:cubicBezTo>
                    <a:pt x="887865" y="126817"/>
                    <a:pt x="885806" y="118797"/>
                    <a:pt x="886658" y="114540"/>
                  </a:cubicBezTo>
                  <a:cubicBezTo>
                    <a:pt x="887296" y="109636"/>
                    <a:pt x="891129" y="105768"/>
                    <a:pt x="896026" y="105101"/>
                  </a:cubicBezTo>
                  <a:cubicBezTo>
                    <a:pt x="900142" y="105101"/>
                    <a:pt x="903123" y="109359"/>
                    <a:pt x="907025" y="109288"/>
                  </a:cubicBezTo>
                  <a:cubicBezTo>
                    <a:pt x="910929" y="109217"/>
                    <a:pt x="913554" y="105101"/>
                    <a:pt x="916605" y="103256"/>
                  </a:cubicBezTo>
                  <a:cubicBezTo>
                    <a:pt x="923135" y="99495"/>
                    <a:pt x="923702" y="105527"/>
                    <a:pt x="928315" y="107017"/>
                  </a:cubicBezTo>
                  <a:cubicBezTo>
                    <a:pt x="935412" y="109288"/>
                    <a:pt x="934206" y="102830"/>
                    <a:pt x="935412" y="99282"/>
                  </a:cubicBezTo>
                  <a:cubicBezTo>
                    <a:pt x="938464" y="95059"/>
                    <a:pt x="944069" y="93654"/>
                    <a:pt x="948753" y="95946"/>
                  </a:cubicBezTo>
                  <a:cubicBezTo>
                    <a:pt x="956488" y="100559"/>
                    <a:pt x="950741" y="120075"/>
                    <a:pt x="959114" y="124333"/>
                  </a:cubicBezTo>
                  <a:cubicBezTo>
                    <a:pt x="962876" y="126249"/>
                    <a:pt x="968340" y="122843"/>
                    <a:pt x="972527" y="124333"/>
                  </a:cubicBezTo>
                  <a:cubicBezTo>
                    <a:pt x="977849" y="125823"/>
                    <a:pt x="981327" y="128378"/>
                    <a:pt x="986720" y="125042"/>
                  </a:cubicBezTo>
                  <a:cubicBezTo>
                    <a:pt x="992114" y="121707"/>
                    <a:pt x="994668" y="117236"/>
                    <a:pt x="1001836" y="115320"/>
                  </a:cubicBezTo>
                  <a:cubicBezTo>
                    <a:pt x="1005101" y="114894"/>
                    <a:pt x="1008223" y="114064"/>
                    <a:pt x="1011275" y="112836"/>
                  </a:cubicBezTo>
                  <a:cubicBezTo>
                    <a:pt x="1011985" y="112396"/>
                    <a:pt x="1012694" y="111871"/>
                    <a:pt x="1013332" y="111275"/>
                  </a:cubicBezTo>
                  <a:cubicBezTo>
                    <a:pt x="1009643" y="109927"/>
                    <a:pt x="1007514" y="106591"/>
                    <a:pt x="1008152" y="99211"/>
                  </a:cubicBezTo>
                  <a:cubicBezTo>
                    <a:pt x="1008933" y="90269"/>
                    <a:pt x="1019506" y="86224"/>
                    <a:pt x="1018726" y="78773"/>
                  </a:cubicBezTo>
                  <a:cubicBezTo>
                    <a:pt x="1018301" y="74585"/>
                    <a:pt x="1008010" y="61954"/>
                    <a:pt x="1003256" y="62237"/>
                  </a:cubicBezTo>
                  <a:cubicBezTo>
                    <a:pt x="994810" y="62734"/>
                    <a:pt x="997791" y="75082"/>
                    <a:pt x="986508" y="74302"/>
                  </a:cubicBezTo>
                  <a:cubicBezTo>
                    <a:pt x="975224" y="73521"/>
                    <a:pt x="975508" y="63515"/>
                    <a:pt x="973805" y="55141"/>
                  </a:cubicBezTo>
                  <a:cubicBezTo>
                    <a:pt x="972102" y="46767"/>
                    <a:pt x="970540" y="41799"/>
                    <a:pt x="974443" y="33851"/>
                  </a:cubicBezTo>
                  <a:cubicBezTo>
                    <a:pt x="978205" y="28083"/>
                    <a:pt x="981611" y="22034"/>
                    <a:pt x="984450" y="15754"/>
                  </a:cubicBezTo>
                  <a:cubicBezTo>
                    <a:pt x="982108" y="16111"/>
                    <a:pt x="979695" y="16348"/>
                    <a:pt x="977353" y="16464"/>
                  </a:cubicBezTo>
                  <a:cubicBezTo>
                    <a:pt x="970256" y="16464"/>
                    <a:pt x="964437" y="12632"/>
                    <a:pt x="957411" y="13413"/>
                  </a:cubicBezTo>
                  <a:cubicBezTo>
                    <a:pt x="951450" y="14122"/>
                    <a:pt x="943928" y="18025"/>
                    <a:pt x="938108" y="16819"/>
                  </a:cubicBezTo>
                  <a:cubicBezTo>
                    <a:pt x="934064" y="15967"/>
                    <a:pt x="933212" y="11993"/>
                    <a:pt x="930444" y="11000"/>
                  </a:cubicBezTo>
                  <a:cubicBezTo>
                    <a:pt x="927463" y="10673"/>
                    <a:pt x="924412" y="11088"/>
                    <a:pt x="921645" y="12206"/>
                  </a:cubicBezTo>
                  <a:cubicBezTo>
                    <a:pt x="912845" y="14974"/>
                    <a:pt x="907451" y="25264"/>
                    <a:pt x="898225" y="26896"/>
                  </a:cubicBezTo>
                  <a:cubicBezTo>
                    <a:pt x="895174" y="26983"/>
                    <a:pt x="892051" y="26722"/>
                    <a:pt x="889070" y="26116"/>
                  </a:cubicBezTo>
                  <a:cubicBezTo>
                    <a:pt x="885735" y="26116"/>
                    <a:pt x="881974" y="26116"/>
                    <a:pt x="878852" y="26116"/>
                  </a:cubicBezTo>
                  <a:lnTo>
                    <a:pt x="845568" y="24980"/>
                  </a:lnTo>
                  <a:lnTo>
                    <a:pt x="729184" y="21077"/>
                  </a:lnTo>
                  <a:lnTo>
                    <a:pt x="573058" y="15754"/>
                  </a:lnTo>
                  <a:lnTo>
                    <a:pt x="404301" y="10077"/>
                  </a:lnTo>
                  <a:lnTo>
                    <a:pt x="250233" y="4826"/>
                  </a:lnTo>
                  <a:lnTo>
                    <a:pt x="137822" y="994"/>
                  </a:lnTo>
                  <a:lnTo>
                    <a:pt x="107945" y="0"/>
                  </a:lnTo>
                  <a:cubicBezTo>
                    <a:pt x="108726" y="3228"/>
                    <a:pt x="110429" y="6175"/>
                    <a:pt x="112772" y="8516"/>
                  </a:cubicBezTo>
                  <a:cubicBezTo>
                    <a:pt x="119868" y="15187"/>
                    <a:pt x="129093" y="18735"/>
                    <a:pt x="135765" y="25548"/>
                  </a:cubicBezTo>
                  <a:cubicBezTo>
                    <a:pt x="139313" y="29506"/>
                    <a:pt x="141512" y="34468"/>
                    <a:pt x="142081" y="39741"/>
                  </a:cubicBezTo>
                  <a:cubicBezTo>
                    <a:pt x="143713" y="47973"/>
                    <a:pt x="141299" y="49038"/>
                    <a:pt x="136687" y="55567"/>
                  </a:cubicBezTo>
                  <a:cubicBezTo>
                    <a:pt x="133351" y="60250"/>
                    <a:pt x="132216" y="66353"/>
                    <a:pt x="124906" y="66141"/>
                  </a:cubicBezTo>
                  <a:cubicBezTo>
                    <a:pt x="117597" y="65928"/>
                    <a:pt x="112487" y="59044"/>
                    <a:pt x="106171" y="56844"/>
                  </a:cubicBezTo>
                  <a:cubicBezTo>
                    <a:pt x="101416" y="54999"/>
                    <a:pt x="88572" y="53792"/>
                    <a:pt x="89068" y="60179"/>
                  </a:cubicBezTo>
                  <a:cubicBezTo>
                    <a:pt x="89068" y="65005"/>
                    <a:pt x="99926" y="70469"/>
                    <a:pt x="103261" y="74373"/>
                  </a:cubicBezTo>
                  <a:cubicBezTo>
                    <a:pt x="111565" y="87210"/>
                    <a:pt x="116745" y="101780"/>
                    <a:pt x="118519" y="116952"/>
                  </a:cubicBezTo>
                  <a:cubicBezTo>
                    <a:pt x="120507" y="123006"/>
                    <a:pt x="119938" y="129606"/>
                    <a:pt x="117029" y="135262"/>
                  </a:cubicBezTo>
                  <a:cubicBezTo>
                    <a:pt x="113055" y="139768"/>
                    <a:pt x="106881" y="141592"/>
                    <a:pt x="101133" y="139945"/>
                  </a:cubicBezTo>
                  <a:cubicBezTo>
                    <a:pt x="87933" y="133984"/>
                    <a:pt x="90771" y="114681"/>
                    <a:pt x="77856" y="107940"/>
                  </a:cubicBezTo>
                  <a:cubicBezTo>
                    <a:pt x="66714" y="102929"/>
                    <a:pt x="54579" y="100644"/>
                    <a:pt x="42373" y="101269"/>
                  </a:cubicBezTo>
                  <a:cubicBezTo>
                    <a:pt x="33927" y="101269"/>
                    <a:pt x="17677" y="101695"/>
                    <a:pt x="10793" y="107017"/>
                  </a:cubicBezTo>
                  <a:cubicBezTo>
                    <a:pt x="5115" y="111417"/>
                    <a:pt x="-3400" y="131713"/>
                    <a:pt x="1425" y="138455"/>
                  </a:cubicBezTo>
                  <a:cubicBezTo>
                    <a:pt x="9728" y="150165"/>
                    <a:pt x="18953" y="112907"/>
                    <a:pt x="23282" y="134410"/>
                  </a:cubicBezTo>
                  <a:cubicBezTo>
                    <a:pt x="25056" y="143068"/>
                    <a:pt x="20231" y="143281"/>
                    <a:pt x="18741" y="150165"/>
                  </a:cubicBezTo>
                  <a:cubicBezTo>
                    <a:pt x="18882" y="156140"/>
                    <a:pt x="20089" y="162051"/>
                    <a:pt x="22219" y="167622"/>
                  </a:cubicBezTo>
                  <a:cubicBezTo>
                    <a:pt x="24418" y="175719"/>
                    <a:pt x="31941" y="181234"/>
                    <a:pt x="40314" y="180964"/>
                  </a:cubicBezTo>
                  <a:cubicBezTo>
                    <a:pt x="44927" y="180921"/>
                    <a:pt x="49469" y="180205"/>
                    <a:pt x="53869" y="178835"/>
                  </a:cubicBezTo>
                  <a:cubicBezTo>
                    <a:pt x="57773" y="176493"/>
                    <a:pt x="56282" y="172874"/>
                    <a:pt x="58269" y="169113"/>
                  </a:cubicBezTo>
                  <a:cubicBezTo>
                    <a:pt x="60682" y="165564"/>
                    <a:pt x="63449" y="162328"/>
                    <a:pt x="66643" y="159461"/>
                  </a:cubicBezTo>
                  <a:cubicBezTo>
                    <a:pt x="71043" y="155629"/>
                    <a:pt x="72604" y="155771"/>
                    <a:pt x="75301" y="160384"/>
                  </a:cubicBezTo>
                  <a:cubicBezTo>
                    <a:pt x="86300" y="178835"/>
                    <a:pt x="79346" y="204596"/>
                    <a:pt x="102197" y="216589"/>
                  </a:cubicBezTo>
                  <a:cubicBezTo>
                    <a:pt x="108159" y="219711"/>
                    <a:pt x="115255" y="219995"/>
                    <a:pt x="121074" y="223686"/>
                  </a:cubicBezTo>
                  <a:cubicBezTo>
                    <a:pt x="127035" y="227277"/>
                    <a:pt x="132713" y="231187"/>
                    <a:pt x="138248" y="235395"/>
                  </a:cubicBezTo>
                  <a:cubicBezTo>
                    <a:pt x="148964" y="242903"/>
                    <a:pt x="157196" y="253527"/>
                    <a:pt x="161667" y="265840"/>
                  </a:cubicBezTo>
                  <a:lnTo>
                    <a:pt x="462635" y="275491"/>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7B1D5D4-7B2C-A24A-8DDD-7CA1991A028E}"/>
                </a:ext>
              </a:extLst>
            </p:cNvPr>
            <p:cNvSpPr/>
            <p:nvPr/>
          </p:nvSpPr>
          <p:spPr>
            <a:xfrm>
              <a:off x="8891076" y="1268077"/>
              <a:ext cx="764172" cy="398712"/>
            </a:xfrm>
            <a:custGeom>
              <a:avLst/>
              <a:gdLst>
                <a:gd name="connsiteX0" fmla="*/ 339502 w 764172"/>
                <a:gd name="connsiteY0" fmla="*/ 391521 h 398712"/>
                <a:gd name="connsiteX1" fmla="*/ 567305 w 764172"/>
                <a:gd name="connsiteY1" fmla="*/ 397056 h 398712"/>
                <a:gd name="connsiteX2" fmla="*/ 618967 w 764172"/>
                <a:gd name="connsiteY2" fmla="*/ 398334 h 398712"/>
                <a:gd name="connsiteX3" fmla="*/ 664173 w 764172"/>
                <a:gd name="connsiteY3" fmla="*/ 383502 h 398712"/>
                <a:gd name="connsiteX4" fmla="*/ 672192 w 764172"/>
                <a:gd name="connsiteY4" fmla="*/ 360579 h 398712"/>
                <a:gd name="connsiteX5" fmla="*/ 646573 w 764172"/>
                <a:gd name="connsiteY5" fmla="*/ 358025 h 398712"/>
                <a:gd name="connsiteX6" fmla="*/ 637560 w 764172"/>
                <a:gd name="connsiteY6" fmla="*/ 337657 h 398712"/>
                <a:gd name="connsiteX7" fmla="*/ 627626 w 764172"/>
                <a:gd name="connsiteY7" fmla="*/ 317716 h 398712"/>
                <a:gd name="connsiteX8" fmla="*/ 620529 w 764172"/>
                <a:gd name="connsiteY8" fmla="*/ 294368 h 398712"/>
                <a:gd name="connsiteX9" fmla="*/ 628122 w 764172"/>
                <a:gd name="connsiteY9" fmla="*/ 275349 h 398712"/>
                <a:gd name="connsiteX10" fmla="*/ 637419 w 764172"/>
                <a:gd name="connsiteY10" fmla="*/ 251859 h 398712"/>
                <a:gd name="connsiteX11" fmla="*/ 655302 w 764172"/>
                <a:gd name="connsiteY11" fmla="*/ 231989 h 398712"/>
                <a:gd name="connsiteX12" fmla="*/ 639974 w 764172"/>
                <a:gd name="connsiteY12" fmla="*/ 216163 h 398712"/>
                <a:gd name="connsiteX13" fmla="*/ 654664 w 764172"/>
                <a:gd name="connsiteY13" fmla="*/ 200125 h 398712"/>
                <a:gd name="connsiteX14" fmla="*/ 674108 w 764172"/>
                <a:gd name="connsiteY14" fmla="*/ 188061 h 398712"/>
                <a:gd name="connsiteX15" fmla="*/ 697811 w 764172"/>
                <a:gd name="connsiteY15" fmla="*/ 182170 h 398712"/>
                <a:gd name="connsiteX16" fmla="*/ 719101 w 764172"/>
                <a:gd name="connsiteY16" fmla="*/ 168900 h 398712"/>
                <a:gd name="connsiteX17" fmla="*/ 739539 w 764172"/>
                <a:gd name="connsiteY17" fmla="*/ 157261 h 398712"/>
                <a:gd name="connsiteX18" fmla="*/ 737410 w 764172"/>
                <a:gd name="connsiteY18" fmla="*/ 132139 h 398712"/>
                <a:gd name="connsiteX19" fmla="*/ 761893 w 764172"/>
                <a:gd name="connsiteY19" fmla="*/ 115675 h 398712"/>
                <a:gd name="connsiteX20" fmla="*/ 741030 w 764172"/>
                <a:gd name="connsiteY20" fmla="*/ 81895 h 398712"/>
                <a:gd name="connsiteX21" fmla="*/ 735920 w 764172"/>
                <a:gd name="connsiteY21" fmla="*/ 68269 h 398712"/>
                <a:gd name="connsiteX22" fmla="*/ 727546 w 764172"/>
                <a:gd name="connsiteY22" fmla="*/ 55779 h 398712"/>
                <a:gd name="connsiteX23" fmla="*/ 712359 w 764172"/>
                <a:gd name="connsiteY23" fmla="*/ 22212 h 398712"/>
                <a:gd name="connsiteX24" fmla="*/ 703773 w 764172"/>
                <a:gd name="connsiteY24" fmla="*/ 14193 h 398712"/>
                <a:gd name="connsiteX25" fmla="*/ 703773 w 764172"/>
                <a:gd name="connsiteY25" fmla="*/ 15187 h 398712"/>
                <a:gd name="connsiteX26" fmla="*/ 668289 w 764172"/>
                <a:gd name="connsiteY26" fmla="*/ 15187 h 398712"/>
                <a:gd name="connsiteX27" fmla="*/ 619678 w 764172"/>
                <a:gd name="connsiteY27" fmla="*/ 14406 h 398712"/>
                <a:gd name="connsiteX28" fmla="*/ 491938 w 764172"/>
                <a:gd name="connsiteY28" fmla="*/ 12419 h 398712"/>
                <a:gd name="connsiteX29" fmla="*/ 372715 w 764172"/>
                <a:gd name="connsiteY29" fmla="*/ 10503 h 398712"/>
                <a:gd name="connsiteX30" fmla="*/ 319987 w 764172"/>
                <a:gd name="connsiteY30" fmla="*/ 9651 h 398712"/>
                <a:gd name="connsiteX31" fmla="*/ 19871 w 764172"/>
                <a:gd name="connsiteY31" fmla="*/ 0 h 398712"/>
                <a:gd name="connsiteX32" fmla="*/ 20367 w 764172"/>
                <a:gd name="connsiteY32" fmla="*/ 1419 h 398712"/>
                <a:gd name="connsiteX33" fmla="*/ 19800 w 764172"/>
                <a:gd name="connsiteY33" fmla="*/ 18522 h 398712"/>
                <a:gd name="connsiteX34" fmla="*/ 7664 w 764172"/>
                <a:gd name="connsiteY34" fmla="*/ 27677 h 398712"/>
                <a:gd name="connsiteX35" fmla="*/ 6316 w 764172"/>
                <a:gd name="connsiteY35" fmla="*/ 46057 h 398712"/>
                <a:gd name="connsiteX36" fmla="*/ 6316 w 764172"/>
                <a:gd name="connsiteY36" fmla="*/ 64083 h 398712"/>
                <a:gd name="connsiteX37" fmla="*/ 16677 w 764172"/>
                <a:gd name="connsiteY37" fmla="*/ 68979 h 398712"/>
                <a:gd name="connsiteX38" fmla="*/ 22212 w 764172"/>
                <a:gd name="connsiteY38" fmla="*/ 78276 h 398712"/>
                <a:gd name="connsiteX39" fmla="*/ 23845 w 764172"/>
                <a:gd name="connsiteY39" fmla="*/ 103824 h 398712"/>
                <a:gd name="connsiteX40" fmla="*/ 24625 w 764172"/>
                <a:gd name="connsiteY40" fmla="*/ 120359 h 398712"/>
                <a:gd name="connsiteX41" fmla="*/ 33142 w 764172"/>
                <a:gd name="connsiteY41" fmla="*/ 152719 h 398712"/>
                <a:gd name="connsiteX42" fmla="*/ 47335 w 764172"/>
                <a:gd name="connsiteY42" fmla="*/ 163009 h 398712"/>
                <a:gd name="connsiteX43" fmla="*/ 59115 w 764172"/>
                <a:gd name="connsiteY43" fmla="*/ 176635 h 398712"/>
                <a:gd name="connsiteX44" fmla="*/ 87501 w 764172"/>
                <a:gd name="connsiteY44" fmla="*/ 205021 h 398712"/>
                <a:gd name="connsiteX45" fmla="*/ 87501 w 764172"/>
                <a:gd name="connsiteY45" fmla="*/ 231066 h 398712"/>
                <a:gd name="connsiteX46" fmla="*/ 77566 w 764172"/>
                <a:gd name="connsiteY46" fmla="*/ 249730 h 398712"/>
                <a:gd name="connsiteX47" fmla="*/ 55496 w 764172"/>
                <a:gd name="connsiteY47" fmla="*/ 256827 h 398712"/>
                <a:gd name="connsiteX48" fmla="*/ 44070 w 764172"/>
                <a:gd name="connsiteY48" fmla="*/ 279820 h 398712"/>
                <a:gd name="connsiteX49" fmla="*/ 36973 w 764172"/>
                <a:gd name="connsiteY49" fmla="*/ 312039 h 398712"/>
                <a:gd name="connsiteX50" fmla="*/ 18806 w 764172"/>
                <a:gd name="connsiteY50" fmla="*/ 347025 h 398712"/>
                <a:gd name="connsiteX51" fmla="*/ 638 w 764172"/>
                <a:gd name="connsiteY51" fmla="*/ 377611 h 398712"/>
                <a:gd name="connsiteX52" fmla="*/ 0 w 764172"/>
                <a:gd name="connsiteY52" fmla="*/ 382721 h 398712"/>
                <a:gd name="connsiteX53" fmla="*/ 100133 w 764172"/>
                <a:gd name="connsiteY53" fmla="*/ 385134 h 39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64172" h="398712">
                  <a:moveTo>
                    <a:pt x="339502" y="391521"/>
                  </a:moveTo>
                  <a:lnTo>
                    <a:pt x="567305" y="397056"/>
                  </a:lnTo>
                  <a:lnTo>
                    <a:pt x="618967" y="398334"/>
                  </a:lnTo>
                  <a:cubicBezTo>
                    <a:pt x="637489" y="398759"/>
                    <a:pt x="652605" y="401385"/>
                    <a:pt x="664173" y="383502"/>
                  </a:cubicBezTo>
                  <a:cubicBezTo>
                    <a:pt x="669424" y="375340"/>
                    <a:pt x="675882" y="370870"/>
                    <a:pt x="672192" y="360579"/>
                  </a:cubicBezTo>
                  <a:cubicBezTo>
                    <a:pt x="662470" y="360579"/>
                    <a:pt x="655090" y="364979"/>
                    <a:pt x="646573" y="358025"/>
                  </a:cubicBezTo>
                  <a:cubicBezTo>
                    <a:pt x="641251" y="352525"/>
                    <a:pt x="638058" y="345300"/>
                    <a:pt x="637560" y="337657"/>
                  </a:cubicBezTo>
                  <a:cubicBezTo>
                    <a:pt x="636284" y="330178"/>
                    <a:pt x="632806" y="323244"/>
                    <a:pt x="627626" y="317716"/>
                  </a:cubicBezTo>
                  <a:cubicBezTo>
                    <a:pt x="622587" y="311017"/>
                    <a:pt x="620032" y="302742"/>
                    <a:pt x="620529" y="294368"/>
                  </a:cubicBezTo>
                  <a:cubicBezTo>
                    <a:pt x="621806" y="288620"/>
                    <a:pt x="626206" y="281168"/>
                    <a:pt x="628122" y="275349"/>
                  </a:cubicBezTo>
                  <a:cubicBezTo>
                    <a:pt x="630039" y="267096"/>
                    <a:pt x="633161" y="259176"/>
                    <a:pt x="637419" y="251859"/>
                  </a:cubicBezTo>
                  <a:cubicBezTo>
                    <a:pt x="641606" y="246040"/>
                    <a:pt x="655586" y="239440"/>
                    <a:pt x="655302" y="231989"/>
                  </a:cubicBezTo>
                  <a:cubicBezTo>
                    <a:pt x="655302" y="223118"/>
                    <a:pt x="642102" y="224892"/>
                    <a:pt x="639974" y="216163"/>
                  </a:cubicBezTo>
                  <a:cubicBezTo>
                    <a:pt x="637348" y="205447"/>
                    <a:pt x="648632" y="204596"/>
                    <a:pt x="654664" y="200125"/>
                  </a:cubicBezTo>
                  <a:cubicBezTo>
                    <a:pt x="662612" y="194377"/>
                    <a:pt x="664244" y="191041"/>
                    <a:pt x="674108" y="188061"/>
                  </a:cubicBezTo>
                  <a:cubicBezTo>
                    <a:pt x="681843" y="185790"/>
                    <a:pt x="689650" y="183803"/>
                    <a:pt x="697811" y="182170"/>
                  </a:cubicBezTo>
                  <a:cubicBezTo>
                    <a:pt x="709805" y="179687"/>
                    <a:pt x="711223" y="176067"/>
                    <a:pt x="719101" y="168900"/>
                  </a:cubicBezTo>
                  <a:cubicBezTo>
                    <a:pt x="723927" y="164642"/>
                    <a:pt x="736772" y="163293"/>
                    <a:pt x="739539" y="157261"/>
                  </a:cubicBezTo>
                  <a:cubicBezTo>
                    <a:pt x="742307" y="151229"/>
                    <a:pt x="734501" y="139307"/>
                    <a:pt x="737410" y="132139"/>
                  </a:cubicBezTo>
                  <a:cubicBezTo>
                    <a:pt x="741952" y="120997"/>
                    <a:pt x="756146" y="124546"/>
                    <a:pt x="761893" y="115675"/>
                  </a:cubicBezTo>
                  <a:cubicBezTo>
                    <a:pt x="771404" y="100985"/>
                    <a:pt x="748552" y="90056"/>
                    <a:pt x="741030" y="81895"/>
                  </a:cubicBezTo>
                  <a:cubicBezTo>
                    <a:pt x="736062" y="76573"/>
                    <a:pt x="737765" y="74231"/>
                    <a:pt x="735920" y="68269"/>
                  </a:cubicBezTo>
                  <a:cubicBezTo>
                    <a:pt x="734075" y="62308"/>
                    <a:pt x="731450" y="60747"/>
                    <a:pt x="727546" y="55779"/>
                  </a:cubicBezTo>
                  <a:cubicBezTo>
                    <a:pt x="720449" y="46057"/>
                    <a:pt x="717682" y="32999"/>
                    <a:pt x="712359" y="22212"/>
                  </a:cubicBezTo>
                  <a:cubicBezTo>
                    <a:pt x="710727" y="18487"/>
                    <a:pt x="707604" y="15591"/>
                    <a:pt x="703773" y="14193"/>
                  </a:cubicBezTo>
                  <a:cubicBezTo>
                    <a:pt x="703773" y="14527"/>
                    <a:pt x="703773" y="14853"/>
                    <a:pt x="703773" y="15187"/>
                  </a:cubicBezTo>
                  <a:cubicBezTo>
                    <a:pt x="702353" y="18167"/>
                    <a:pt x="673683" y="15187"/>
                    <a:pt x="668289" y="15187"/>
                  </a:cubicBezTo>
                  <a:lnTo>
                    <a:pt x="619678" y="14406"/>
                  </a:lnTo>
                  <a:lnTo>
                    <a:pt x="491938" y="12419"/>
                  </a:lnTo>
                  <a:lnTo>
                    <a:pt x="372715" y="10503"/>
                  </a:lnTo>
                  <a:lnTo>
                    <a:pt x="319987" y="9651"/>
                  </a:lnTo>
                  <a:lnTo>
                    <a:pt x="19871" y="0"/>
                  </a:lnTo>
                  <a:cubicBezTo>
                    <a:pt x="19871" y="426"/>
                    <a:pt x="19871" y="923"/>
                    <a:pt x="20367" y="1419"/>
                  </a:cubicBezTo>
                  <a:cubicBezTo>
                    <a:pt x="22355" y="6990"/>
                    <a:pt x="22141" y="13093"/>
                    <a:pt x="19800" y="18522"/>
                  </a:cubicBezTo>
                  <a:cubicBezTo>
                    <a:pt x="16748" y="24200"/>
                    <a:pt x="11354" y="24200"/>
                    <a:pt x="7664" y="27677"/>
                  </a:cubicBezTo>
                  <a:cubicBezTo>
                    <a:pt x="2555" y="32645"/>
                    <a:pt x="5038" y="39883"/>
                    <a:pt x="6316" y="46057"/>
                  </a:cubicBezTo>
                  <a:cubicBezTo>
                    <a:pt x="7594" y="52231"/>
                    <a:pt x="4187" y="58902"/>
                    <a:pt x="6316" y="64083"/>
                  </a:cubicBezTo>
                  <a:cubicBezTo>
                    <a:pt x="6316" y="64792"/>
                    <a:pt x="15187" y="67560"/>
                    <a:pt x="16677" y="68979"/>
                  </a:cubicBezTo>
                  <a:cubicBezTo>
                    <a:pt x="19232" y="71584"/>
                    <a:pt x="21148" y="74777"/>
                    <a:pt x="22212" y="78276"/>
                  </a:cubicBezTo>
                  <a:cubicBezTo>
                    <a:pt x="24980" y="86508"/>
                    <a:pt x="25477" y="95308"/>
                    <a:pt x="23845" y="103824"/>
                  </a:cubicBezTo>
                  <a:cubicBezTo>
                    <a:pt x="23490" y="109345"/>
                    <a:pt x="23774" y="114894"/>
                    <a:pt x="24625" y="120359"/>
                  </a:cubicBezTo>
                  <a:cubicBezTo>
                    <a:pt x="25548" y="128946"/>
                    <a:pt x="26612" y="147255"/>
                    <a:pt x="33142" y="152719"/>
                  </a:cubicBezTo>
                  <a:cubicBezTo>
                    <a:pt x="37896" y="156623"/>
                    <a:pt x="42864" y="157616"/>
                    <a:pt x="47335" y="163009"/>
                  </a:cubicBezTo>
                  <a:cubicBezTo>
                    <a:pt x="51806" y="168403"/>
                    <a:pt x="55354" y="171809"/>
                    <a:pt x="59115" y="176635"/>
                  </a:cubicBezTo>
                  <a:cubicBezTo>
                    <a:pt x="67915" y="188061"/>
                    <a:pt x="83883" y="190119"/>
                    <a:pt x="87501" y="205021"/>
                  </a:cubicBezTo>
                  <a:cubicBezTo>
                    <a:pt x="89701" y="213566"/>
                    <a:pt x="89701" y="222522"/>
                    <a:pt x="87501" y="231066"/>
                  </a:cubicBezTo>
                  <a:cubicBezTo>
                    <a:pt x="85231" y="241214"/>
                    <a:pt x="88353" y="245259"/>
                    <a:pt x="77566" y="249730"/>
                  </a:cubicBezTo>
                  <a:cubicBezTo>
                    <a:pt x="70470" y="252711"/>
                    <a:pt x="62663" y="254059"/>
                    <a:pt x="55496" y="256827"/>
                  </a:cubicBezTo>
                  <a:cubicBezTo>
                    <a:pt x="47122" y="260304"/>
                    <a:pt x="45632" y="272156"/>
                    <a:pt x="44070" y="279820"/>
                  </a:cubicBezTo>
                  <a:cubicBezTo>
                    <a:pt x="42012" y="290394"/>
                    <a:pt x="36973" y="301110"/>
                    <a:pt x="36973" y="312039"/>
                  </a:cubicBezTo>
                  <a:cubicBezTo>
                    <a:pt x="36973" y="328858"/>
                    <a:pt x="31296" y="335812"/>
                    <a:pt x="18806" y="347025"/>
                  </a:cubicBezTo>
                  <a:cubicBezTo>
                    <a:pt x="9297" y="354725"/>
                    <a:pt x="2839" y="365576"/>
                    <a:pt x="638" y="377611"/>
                  </a:cubicBezTo>
                  <a:cubicBezTo>
                    <a:pt x="213" y="379286"/>
                    <a:pt x="0" y="380996"/>
                    <a:pt x="0" y="382721"/>
                  </a:cubicBezTo>
                  <a:lnTo>
                    <a:pt x="100133" y="385134"/>
                  </a:lnTo>
                  <a:close/>
                </a:path>
              </a:pathLst>
            </a:custGeom>
            <a:solidFill>
              <a:srgbClr val="FFFFFF"/>
            </a:solidFill>
            <a:ln w="3903" cap="flat">
              <a:solidFill>
                <a:schemeClr val="bg1">
                  <a:lumMod val="50000"/>
                </a:schemeClr>
              </a:solid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54CD7895-1A5B-844C-AE58-5419844EFC0F}"/>
                </a:ext>
              </a:extLst>
            </p:cNvPr>
            <p:cNvSpPr/>
            <p:nvPr/>
          </p:nvSpPr>
          <p:spPr>
            <a:xfrm>
              <a:off x="9510479" y="1098155"/>
              <a:ext cx="672757" cy="961720"/>
            </a:xfrm>
            <a:custGeom>
              <a:avLst/>
              <a:gdLst>
                <a:gd name="connsiteX0" fmla="*/ 49737 w 672757"/>
                <a:gd name="connsiteY0" fmla="*/ 596642 h 961720"/>
                <a:gd name="connsiteX1" fmla="*/ 48886 w 672757"/>
                <a:gd name="connsiteY1" fmla="*/ 607074 h 961720"/>
                <a:gd name="connsiteX2" fmla="*/ 55131 w 672757"/>
                <a:gd name="connsiteY2" fmla="*/ 614171 h 961720"/>
                <a:gd name="connsiteX3" fmla="*/ 45834 w 672757"/>
                <a:gd name="connsiteY3" fmla="*/ 630138 h 961720"/>
                <a:gd name="connsiteX4" fmla="*/ 36963 w 672757"/>
                <a:gd name="connsiteY4" fmla="*/ 640074 h 961720"/>
                <a:gd name="connsiteX5" fmla="*/ 26460 w 672757"/>
                <a:gd name="connsiteY5" fmla="*/ 647170 h 961720"/>
                <a:gd name="connsiteX6" fmla="*/ 23196 w 672757"/>
                <a:gd name="connsiteY6" fmla="*/ 656609 h 961720"/>
                <a:gd name="connsiteX7" fmla="*/ 24402 w 672757"/>
                <a:gd name="connsiteY7" fmla="*/ 662357 h 961720"/>
                <a:gd name="connsiteX8" fmla="*/ 21280 w 672757"/>
                <a:gd name="connsiteY8" fmla="*/ 667183 h 961720"/>
                <a:gd name="connsiteX9" fmla="*/ 28021 w 672757"/>
                <a:gd name="connsiteY9" fmla="*/ 689608 h 961720"/>
                <a:gd name="connsiteX10" fmla="*/ 35757 w 672757"/>
                <a:gd name="connsiteY10" fmla="*/ 712246 h 961720"/>
                <a:gd name="connsiteX11" fmla="*/ 45692 w 672757"/>
                <a:gd name="connsiteY11" fmla="*/ 716930 h 961720"/>
                <a:gd name="connsiteX12" fmla="*/ 47325 w 672757"/>
                <a:gd name="connsiteY12" fmla="*/ 729562 h 961720"/>
                <a:gd name="connsiteX13" fmla="*/ 61518 w 672757"/>
                <a:gd name="connsiteY13" fmla="*/ 747517 h 961720"/>
                <a:gd name="connsiteX14" fmla="*/ 81956 w 672757"/>
                <a:gd name="connsiteY14" fmla="*/ 762987 h 961720"/>
                <a:gd name="connsiteX15" fmla="*/ 91395 w 672757"/>
                <a:gd name="connsiteY15" fmla="*/ 771077 h 961720"/>
                <a:gd name="connsiteX16" fmla="*/ 98491 w 672757"/>
                <a:gd name="connsiteY16" fmla="*/ 782645 h 961720"/>
                <a:gd name="connsiteX17" fmla="*/ 107007 w 672757"/>
                <a:gd name="connsiteY17" fmla="*/ 785980 h 961720"/>
                <a:gd name="connsiteX18" fmla="*/ 108356 w 672757"/>
                <a:gd name="connsiteY18" fmla="*/ 793077 h 961720"/>
                <a:gd name="connsiteX19" fmla="*/ 113820 w 672757"/>
                <a:gd name="connsiteY19" fmla="*/ 796128 h 961720"/>
                <a:gd name="connsiteX20" fmla="*/ 117155 w 672757"/>
                <a:gd name="connsiteY20" fmla="*/ 806206 h 961720"/>
                <a:gd name="connsiteX21" fmla="*/ 124252 w 672757"/>
                <a:gd name="connsiteY21" fmla="*/ 812025 h 961720"/>
                <a:gd name="connsiteX22" fmla="*/ 127445 w 672757"/>
                <a:gd name="connsiteY22" fmla="*/ 829837 h 961720"/>
                <a:gd name="connsiteX23" fmla="*/ 147954 w 672757"/>
                <a:gd name="connsiteY23" fmla="*/ 834734 h 961720"/>
                <a:gd name="connsiteX24" fmla="*/ 162148 w 672757"/>
                <a:gd name="connsiteY24" fmla="*/ 842895 h 961720"/>
                <a:gd name="connsiteX25" fmla="*/ 177902 w 672757"/>
                <a:gd name="connsiteY25" fmla="*/ 836863 h 961720"/>
                <a:gd name="connsiteX26" fmla="*/ 201108 w 672757"/>
                <a:gd name="connsiteY26" fmla="*/ 853966 h 961720"/>
                <a:gd name="connsiteX27" fmla="*/ 217856 w 672757"/>
                <a:gd name="connsiteY27" fmla="*/ 859146 h 961720"/>
                <a:gd name="connsiteX28" fmla="*/ 229779 w 672757"/>
                <a:gd name="connsiteY28" fmla="*/ 874830 h 961720"/>
                <a:gd name="connsiteX29" fmla="*/ 244397 w 672757"/>
                <a:gd name="connsiteY29" fmla="*/ 887604 h 961720"/>
                <a:gd name="connsiteX30" fmla="*/ 260294 w 672757"/>
                <a:gd name="connsiteY30" fmla="*/ 901300 h 961720"/>
                <a:gd name="connsiteX31" fmla="*/ 295352 w 672757"/>
                <a:gd name="connsiteY31" fmla="*/ 903287 h 961720"/>
                <a:gd name="connsiteX32" fmla="*/ 326860 w 672757"/>
                <a:gd name="connsiteY32" fmla="*/ 924577 h 961720"/>
                <a:gd name="connsiteX33" fmla="*/ 358937 w 672757"/>
                <a:gd name="connsiteY33" fmla="*/ 927984 h 961720"/>
                <a:gd name="connsiteX34" fmla="*/ 375117 w 672757"/>
                <a:gd name="connsiteY34" fmla="*/ 943454 h 961720"/>
                <a:gd name="connsiteX35" fmla="*/ 394491 w 672757"/>
                <a:gd name="connsiteY35" fmla="*/ 950551 h 961720"/>
                <a:gd name="connsiteX36" fmla="*/ 415781 w 672757"/>
                <a:gd name="connsiteY36" fmla="*/ 961054 h 961720"/>
                <a:gd name="connsiteX37" fmla="*/ 446651 w 672757"/>
                <a:gd name="connsiteY37" fmla="*/ 960415 h 961720"/>
                <a:gd name="connsiteX38" fmla="*/ 506547 w 672757"/>
                <a:gd name="connsiteY38" fmla="*/ 960415 h 961720"/>
                <a:gd name="connsiteX39" fmla="*/ 536921 w 672757"/>
                <a:gd name="connsiteY39" fmla="*/ 961551 h 961720"/>
                <a:gd name="connsiteX40" fmla="*/ 554520 w 672757"/>
                <a:gd name="connsiteY40" fmla="*/ 951190 h 961720"/>
                <a:gd name="connsiteX41" fmla="*/ 552675 w 672757"/>
                <a:gd name="connsiteY41" fmla="*/ 926564 h 961720"/>
                <a:gd name="connsiteX42" fmla="*/ 557075 w 672757"/>
                <a:gd name="connsiteY42" fmla="*/ 904636 h 961720"/>
                <a:gd name="connsiteX43" fmla="*/ 547637 w 672757"/>
                <a:gd name="connsiteY43" fmla="*/ 898391 h 961720"/>
                <a:gd name="connsiteX44" fmla="*/ 538553 w 672757"/>
                <a:gd name="connsiteY44" fmla="*/ 887533 h 961720"/>
                <a:gd name="connsiteX45" fmla="*/ 519037 w 672757"/>
                <a:gd name="connsiteY45" fmla="*/ 880436 h 961720"/>
                <a:gd name="connsiteX46" fmla="*/ 469361 w 672757"/>
                <a:gd name="connsiteY46" fmla="*/ 867166 h 961720"/>
                <a:gd name="connsiteX47" fmla="*/ 439697 w 672757"/>
                <a:gd name="connsiteY47" fmla="*/ 826573 h 961720"/>
                <a:gd name="connsiteX48" fmla="*/ 442393 w 672757"/>
                <a:gd name="connsiteY48" fmla="*/ 781864 h 961720"/>
                <a:gd name="connsiteX49" fmla="*/ 447148 w 672757"/>
                <a:gd name="connsiteY49" fmla="*/ 755607 h 961720"/>
                <a:gd name="connsiteX50" fmla="*/ 463187 w 672757"/>
                <a:gd name="connsiteY50" fmla="*/ 741413 h 961720"/>
                <a:gd name="connsiteX51" fmla="*/ 479651 w 672757"/>
                <a:gd name="connsiteY51" fmla="*/ 714162 h 961720"/>
                <a:gd name="connsiteX52" fmla="*/ 478019 w 672757"/>
                <a:gd name="connsiteY52" fmla="*/ 679318 h 961720"/>
                <a:gd name="connsiteX53" fmla="*/ 493844 w 672757"/>
                <a:gd name="connsiteY53" fmla="*/ 658028 h 961720"/>
                <a:gd name="connsiteX54" fmla="*/ 486747 w 672757"/>
                <a:gd name="connsiteY54" fmla="*/ 617506 h 961720"/>
                <a:gd name="connsiteX55" fmla="*/ 517334 w 672757"/>
                <a:gd name="connsiteY55" fmla="*/ 585146 h 961720"/>
                <a:gd name="connsiteX56" fmla="*/ 564172 w 672757"/>
                <a:gd name="connsiteY56" fmla="*/ 582449 h 961720"/>
                <a:gd name="connsiteX57" fmla="*/ 585462 w 672757"/>
                <a:gd name="connsiteY57" fmla="*/ 575920 h 961720"/>
                <a:gd name="connsiteX58" fmla="*/ 606325 w 672757"/>
                <a:gd name="connsiteY58" fmla="*/ 570598 h 961720"/>
                <a:gd name="connsiteX59" fmla="*/ 624138 w 672757"/>
                <a:gd name="connsiteY59" fmla="*/ 530147 h 961720"/>
                <a:gd name="connsiteX60" fmla="*/ 634499 w 672757"/>
                <a:gd name="connsiteY60" fmla="*/ 524470 h 961720"/>
                <a:gd name="connsiteX61" fmla="*/ 640034 w 672757"/>
                <a:gd name="connsiteY61" fmla="*/ 511767 h 961720"/>
                <a:gd name="connsiteX62" fmla="*/ 646492 w 672757"/>
                <a:gd name="connsiteY62" fmla="*/ 504244 h 961720"/>
                <a:gd name="connsiteX63" fmla="*/ 645783 w 672757"/>
                <a:gd name="connsiteY63" fmla="*/ 491399 h 961720"/>
                <a:gd name="connsiteX64" fmla="*/ 672466 w 672757"/>
                <a:gd name="connsiteY64" fmla="*/ 455916 h 961720"/>
                <a:gd name="connsiteX65" fmla="*/ 660330 w 672757"/>
                <a:gd name="connsiteY65" fmla="*/ 438246 h 961720"/>
                <a:gd name="connsiteX66" fmla="*/ 617183 w 672757"/>
                <a:gd name="connsiteY66" fmla="*/ 440375 h 961720"/>
                <a:gd name="connsiteX67" fmla="*/ 580564 w 672757"/>
                <a:gd name="connsiteY67" fmla="*/ 437252 h 961720"/>
                <a:gd name="connsiteX68" fmla="*/ 563533 w 672757"/>
                <a:gd name="connsiteY68" fmla="*/ 421356 h 961720"/>
                <a:gd name="connsiteX69" fmla="*/ 558707 w 672757"/>
                <a:gd name="connsiteY69" fmla="*/ 412769 h 961720"/>
                <a:gd name="connsiteX70" fmla="*/ 561475 w 672757"/>
                <a:gd name="connsiteY70" fmla="*/ 403046 h 961720"/>
                <a:gd name="connsiteX71" fmla="*/ 541462 w 672757"/>
                <a:gd name="connsiteY71" fmla="*/ 389421 h 961720"/>
                <a:gd name="connsiteX72" fmla="*/ 530959 w 672757"/>
                <a:gd name="connsiteY72" fmla="*/ 371466 h 961720"/>
                <a:gd name="connsiteX73" fmla="*/ 514069 w 672757"/>
                <a:gd name="connsiteY73" fmla="*/ 357699 h 961720"/>
                <a:gd name="connsiteX74" fmla="*/ 491005 w 672757"/>
                <a:gd name="connsiteY74" fmla="*/ 348757 h 961720"/>
                <a:gd name="connsiteX75" fmla="*/ 470496 w 672757"/>
                <a:gd name="connsiteY75" fmla="*/ 331016 h 961720"/>
                <a:gd name="connsiteX76" fmla="*/ 448354 w 672757"/>
                <a:gd name="connsiteY76" fmla="*/ 315616 h 961720"/>
                <a:gd name="connsiteX77" fmla="*/ 434161 w 672757"/>
                <a:gd name="connsiteY77" fmla="*/ 315616 h 961720"/>
                <a:gd name="connsiteX78" fmla="*/ 425290 w 672757"/>
                <a:gd name="connsiteY78" fmla="*/ 307526 h 961720"/>
                <a:gd name="connsiteX79" fmla="*/ 417130 w 672757"/>
                <a:gd name="connsiteY79" fmla="*/ 281410 h 961720"/>
                <a:gd name="connsiteX80" fmla="*/ 417839 w 672757"/>
                <a:gd name="connsiteY80" fmla="*/ 246566 h 961720"/>
                <a:gd name="connsiteX81" fmla="*/ 404711 w 672757"/>
                <a:gd name="connsiteY81" fmla="*/ 236063 h 961720"/>
                <a:gd name="connsiteX82" fmla="*/ 390517 w 672757"/>
                <a:gd name="connsiteY82" fmla="*/ 226057 h 961720"/>
                <a:gd name="connsiteX83" fmla="*/ 371427 w 672757"/>
                <a:gd name="connsiteY83" fmla="*/ 214986 h 961720"/>
                <a:gd name="connsiteX84" fmla="*/ 358299 w 672757"/>
                <a:gd name="connsiteY84" fmla="*/ 199444 h 961720"/>
                <a:gd name="connsiteX85" fmla="*/ 342970 w 672757"/>
                <a:gd name="connsiteY85" fmla="*/ 183832 h 961720"/>
                <a:gd name="connsiteX86" fmla="*/ 307486 w 672757"/>
                <a:gd name="connsiteY86" fmla="*/ 169284 h 961720"/>
                <a:gd name="connsiteX87" fmla="*/ 313377 w 672757"/>
                <a:gd name="connsiteY87" fmla="*/ 130110 h 961720"/>
                <a:gd name="connsiteX88" fmla="*/ 289745 w 672757"/>
                <a:gd name="connsiteY88" fmla="*/ 118969 h 961720"/>
                <a:gd name="connsiteX89" fmla="*/ 273991 w 672757"/>
                <a:gd name="connsiteY89" fmla="*/ 104279 h 961720"/>
                <a:gd name="connsiteX90" fmla="*/ 269946 w 672757"/>
                <a:gd name="connsiteY90" fmla="*/ 79156 h 961720"/>
                <a:gd name="connsiteX91" fmla="*/ 281158 w 672757"/>
                <a:gd name="connsiteY91" fmla="*/ 61841 h 961720"/>
                <a:gd name="connsiteX92" fmla="*/ 274062 w 672757"/>
                <a:gd name="connsiteY92" fmla="*/ 53325 h 961720"/>
                <a:gd name="connsiteX93" fmla="*/ 282010 w 672757"/>
                <a:gd name="connsiteY93" fmla="*/ 46867 h 961720"/>
                <a:gd name="connsiteX94" fmla="*/ 274913 w 672757"/>
                <a:gd name="connsiteY94" fmla="*/ 33099 h 961720"/>
                <a:gd name="connsiteX95" fmla="*/ 272713 w 672757"/>
                <a:gd name="connsiteY95" fmla="*/ 17558 h 961720"/>
                <a:gd name="connsiteX96" fmla="*/ 262565 w 672757"/>
                <a:gd name="connsiteY96" fmla="*/ 16777 h 961720"/>
                <a:gd name="connsiteX97" fmla="*/ 251353 w 672757"/>
                <a:gd name="connsiteY97" fmla="*/ 16422 h 961720"/>
                <a:gd name="connsiteX98" fmla="*/ 249294 w 672757"/>
                <a:gd name="connsiteY98" fmla="*/ 17984 h 961720"/>
                <a:gd name="connsiteX99" fmla="*/ 239785 w 672757"/>
                <a:gd name="connsiteY99" fmla="*/ 20467 h 961720"/>
                <a:gd name="connsiteX100" fmla="*/ 224740 w 672757"/>
                <a:gd name="connsiteY100" fmla="*/ 30190 h 961720"/>
                <a:gd name="connsiteX101" fmla="*/ 210547 w 672757"/>
                <a:gd name="connsiteY101" fmla="*/ 29480 h 961720"/>
                <a:gd name="connsiteX102" fmla="*/ 197134 w 672757"/>
                <a:gd name="connsiteY102" fmla="*/ 29480 h 961720"/>
                <a:gd name="connsiteX103" fmla="*/ 186773 w 672757"/>
                <a:gd name="connsiteY103" fmla="*/ 1094 h 961720"/>
                <a:gd name="connsiteX104" fmla="*/ 173431 w 672757"/>
                <a:gd name="connsiteY104" fmla="*/ 4429 h 961720"/>
                <a:gd name="connsiteX105" fmla="*/ 166334 w 672757"/>
                <a:gd name="connsiteY105" fmla="*/ 12164 h 961720"/>
                <a:gd name="connsiteX106" fmla="*/ 154626 w 672757"/>
                <a:gd name="connsiteY106" fmla="*/ 8403 h 961720"/>
                <a:gd name="connsiteX107" fmla="*/ 145045 w 672757"/>
                <a:gd name="connsiteY107" fmla="*/ 14435 h 961720"/>
                <a:gd name="connsiteX108" fmla="*/ 134045 w 672757"/>
                <a:gd name="connsiteY108" fmla="*/ 10248 h 961720"/>
                <a:gd name="connsiteX109" fmla="*/ 124677 w 672757"/>
                <a:gd name="connsiteY109" fmla="*/ 19687 h 961720"/>
                <a:gd name="connsiteX110" fmla="*/ 123116 w 672757"/>
                <a:gd name="connsiteY110" fmla="*/ 35370 h 961720"/>
                <a:gd name="connsiteX111" fmla="*/ 109775 w 672757"/>
                <a:gd name="connsiteY111" fmla="*/ 37783 h 961720"/>
                <a:gd name="connsiteX112" fmla="*/ 95581 w 672757"/>
                <a:gd name="connsiteY112" fmla="*/ 35512 h 961720"/>
                <a:gd name="connsiteX113" fmla="*/ 81388 w 672757"/>
                <a:gd name="connsiteY113" fmla="*/ 36151 h 961720"/>
                <a:gd name="connsiteX114" fmla="*/ 71737 w 672757"/>
                <a:gd name="connsiteY114" fmla="*/ 51622 h 961720"/>
                <a:gd name="connsiteX115" fmla="*/ 67053 w 672757"/>
                <a:gd name="connsiteY115" fmla="*/ 63118 h 961720"/>
                <a:gd name="connsiteX116" fmla="*/ 76633 w 672757"/>
                <a:gd name="connsiteY116" fmla="*/ 73479 h 961720"/>
                <a:gd name="connsiteX117" fmla="*/ 78337 w 672757"/>
                <a:gd name="connsiteY117" fmla="*/ 86182 h 961720"/>
                <a:gd name="connsiteX118" fmla="*/ 74149 w 672757"/>
                <a:gd name="connsiteY118" fmla="*/ 99027 h 961720"/>
                <a:gd name="connsiteX119" fmla="*/ 64711 w 672757"/>
                <a:gd name="connsiteY119" fmla="*/ 109459 h 961720"/>
                <a:gd name="connsiteX120" fmla="*/ 72944 w 672757"/>
                <a:gd name="connsiteY120" fmla="*/ 134723 h 961720"/>
                <a:gd name="connsiteX121" fmla="*/ 74149 w 672757"/>
                <a:gd name="connsiteY121" fmla="*/ 148349 h 961720"/>
                <a:gd name="connsiteX122" fmla="*/ 63860 w 672757"/>
                <a:gd name="connsiteY122" fmla="*/ 153600 h 961720"/>
                <a:gd name="connsiteX123" fmla="*/ 70459 w 672757"/>
                <a:gd name="connsiteY123" fmla="*/ 173329 h 961720"/>
                <a:gd name="connsiteX124" fmla="*/ 83304 w 672757"/>
                <a:gd name="connsiteY124" fmla="*/ 182058 h 961720"/>
                <a:gd name="connsiteX125" fmla="*/ 83304 w 672757"/>
                <a:gd name="connsiteY125" fmla="*/ 184754 h 961720"/>
                <a:gd name="connsiteX126" fmla="*/ 91891 w 672757"/>
                <a:gd name="connsiteY126" fmla="*/ 192773 h 961720"/>
                <a:gd name="connsiteX127" fmla="*/ 107078 w 672757"/>
                <a:gd name="connsiteY127" fmla="*/ 226340 h 961720"/>
                <a:gd name="connsiteX128" fmla="*/ 115452 w 672757"/>
                <a:gd name="connsiteY128" fmla="*/ 238831 h 961720"/>
                <a:gd name="connsiteX129" fmla="*/ 120562 w 672757"/>
                <a:gd name="connsiteY129" fmla="*/ 252456 h 961720"/>
                <a:gd name="connsiteX130" fmla="*/ 141425 w 672757"/>
                <a:gd name="connsiteY130" fmla="*/ 286236 h 961720"/>
                <a:gd name="connsiteX131" fmla="*/ 116942 w 672757"/>
                <a:gd name="connsiteY131" fmla="*/ 302700 h 961720"/>
                <a:gd name="connsiteX132" fmla="*/ 119072 w 672757"/>
                <a:gd name="connsiteY132" fmla="*/ 327751 h 961720"/>
                <a:gd name="connsiteX133" fmla="*/ 98633 w 672757"/>
                <a:gd name="connsiteY133" fmla="*/ 339461 h 961720"/>
                <a:gd name="connsiteX134" fmla="*/ 77343 w 672757"/>
                <a:gd name="connsiteY134" fmla="*/ 352731 h 961720"/>
                <a:gd name="connsiteX135" fmla="*/ 53640 w 672757"/>
                <a:gd name="connsiteY135" fmla="*/ 358622 h 961720"/>
                <a:gd name="connsiteX136" fmla="*/ 34195 w 672757"/>
                <a:gd name="connsiteY136" fmla="*/ 370686 h 961720"/>
                <a:gd name="connsiteX137" fmla="*/ 19506 w 672757"/>
                <a:gd name="connsiteY137" fmla="*/ 386724 h 961720"/>
                <a:gd name="connsiteX138" fmla="*/ 34835 w 672757"/>
                <a:gd name="connsiteY138" fmla="*/ 402550 h 961720"/>
                <a:gd name="connsiteX139" fmla="*/ 16951 w 672757"/>
                <a:gd name="connsiteY139" fmla="*/ 422420 h 961720"/>
                <a:gd name="connsiteX140" fmla="*/ 7654 w 672757"/>
                <a:gd name="connsiteY140" fmla="*/ 445910 h 961720"/>
                <a:gd name="connsiteX141" fmla="*/ 61 w 672757"/>
                <a:gd name="connsiteY141" fmla="*/ 464929 h 961720"/>
                <a:gd name="connsiteX142" fmla="*/ 7158 w 672757"/>
                <a:gd name="connsiteY142" fmla="*/ 488277 h 961720"/>
                <a:gd name="connsiteX143" fmla="*/ 17093 w 672757"/>
                <a:gd name="connsiteY143" fmla="*/ 508218 h 961720"/>
                <a:gd name="connsiteX144" fmla="*/ 26105 w 672757"/>
                <a:gd name="connsiteY144" fmla="*/ 528586 h 961720"/>
                <a:gd name="connsiteX145" fmla="*/ 51725 w 672757"/>
                <a:gd name="connsiteY145" fmla="*/ 531140 h 961720"/>
                <a:gd name="connsiteX146" fmla="*/ 43634 w 672757"/>
                <a:gd name="connsiteY146" fmla="*/ 554063 h 961720"/>
                <a:gd name="connsiteX147" fmla="*/ 27738 w 672757"/>
                <a:gd name="connsiteY147" fmla="*/ 567262 h 961720"/>
                <a:gd name="connsiteX148" fmla="*/ 35544 w 672757"/>
                <a:gd name="connsiteY148" fmla="*/ 582236 h 961720"/>
                <a:gd name="connsiteX149" fmla="*/ 49737 w 672757"/>
                <a:gd name="connsiteY149" fmla="*/ 596642 h 9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72757" h="961720">
                  <a:moveTo>
                    <a:pt x="49737" y="596642"/>
                  </a:moveTo>
                  <a:cubicBezTo>
                    <a:pt x="51441" y="601113"/>
                    <a:pt x="48389" y="604803"/>
                    <a:pt x="48886" y="607074"/>
                  </a:cubicBezTo>
                  <a:cubicBezTo>
                    <a:pt x="50021" y="612610"/>
                    <a:pt x="53711" y="611403"/>
                    <a:pt x="55131" y="614171"/>
                  </a:cubicBezTo>
                  <a:cubicBezTo>
                    <a:pt x="61234" y="625455"/>
                    <a:pt x="53215" y="624958"/>
                    <a:pt x="45834" y="630138"/>
                  </a:cubicBezTo>
                  <a:cubicBezTo>
                    <a:pt x="42144" y="632764"/>
                    <a:pt x="40298" y="637235"/>
                    <a:pt x="36963" y="640074"/>
                  </a:cubicBezTo>
                  <a:cubicBezTo>
                    <a:pt x="33628" y="642912"/>
                    <a:pt x="28873" y="644403"/>
                    <a:pt x="26460" y="647170"/>
                  </a:cubicBezTo>
                  <a:cubicBezTo>
                    <a:pt x="23054" y="651073"/>
                    <a:pt x="23977" y="651783"/>
                    <a:pt x="23196" y="656609"/>
                  </a:cubicBezTo>
                  <a:cubicBezTo>
                    <a:pt x="23196" y="658454"/>
                    <a:pt x="24544" y="660583"/>
                    <a:pt x="24402" y="662357"/>
                  </a:cubicBezTo>
                  <a:cubicBezTo>
                    <a:pt x="24261" y="664131"/>
                    <a:pt x="21280" y="666970"/>
                    <a:pt x="21280" y="667183"/>
                  </a:cubicBezTo>
                  <a:cubicBezTo>
                    <a:pt x="21918" y="674279"/>
                    <a:pt x="26744" y="681376"/>
                    <a:pt x="28021" y="689608"/>
                  </a:cubicBezTo>
                  <a:cubicBezTo>
                    <a:pt x="29299" y="697840"/>
                    <a:pt x="30080" y="707917"/>
                    <a:pt x="35757" y="712246"/>
                  </a:cubicBezTo>
                  <a:cubicBezTo>
                    <a:pt x="40015" y="715511"/>
                    <a:pt x="42854" y="711750"/>
                    <a:pt x="45692" y="716930"/>
                  </a:cubicBezTo>
                  <a:cubicBezTo>
                    <a:pt x="47892" y="720549"/>
                    <a:pt x="46402" y="725659"/>
                    <a:pt x="47325" y="729562"/>
                  </a:cubicBezTo>
                  <a:cubicBezTo>
                    <a:pt x="49595" y="738433"/>
                    <a:pt x="55343" y="741059"/>
                    <a:pt x="61518" y="747517"/>
                  </a:cubicBezTo>
                  <a:cubicBezTo>
                    <a:pt x="67408" y="753762"/>
                    <a:pt x="74363" y="758985"/>
                    <a:pt x="81956" y="762987"/>
                  </a:cubicBezTo>
                  <a:cubicBezTo>
                    <a:pt x="87846" y="766110"/>
                    <a:pt x="87562" y="764761"/>
                    <a:pt x="91395" y="771077"/>
                  </a:cubicBezTo>
                  <a:cubicBezTo>
                    <a:pt x="93949" y="775335"/>
                    <a:pt x="94091" y="778955"/>
                    <a:pt x="98491" y="782645"/>
                  </a:cubicBezTo>
                  <a:cubicBezTo>
                    <a:pt x="100762" y="784632"/>
                    <a:pt x="104594" y="783425"/>
                    <a:pt x="107007" y="785980"/>
                  </a:cubicBezTo>
                  <a:cubicBezTo>
                    <a:pt x="108427" y="787329"/>
                    <a:pt x="107007" y="791232"/>
                    <a:pt x="108356" y="793077"/>
                  </a:cubicBezTo>
                  <a:cubicBezTo>
                    <a:pt x="109704" y="794922"/>
                    <a:pt x="113607" y="795703"/>
                    <a:pt x="113820" y="796128"/>
                  </a:cubicBezTo>
                  <a:cubicBezTo>
                    <a:pt x="115381" y="798896"/>
                    <a:pt x="115381" y="803225"/>
                    <a:pt x="117155" y="806206"/>
                  </a:cubicBezTo>
                  <a:cubicBezTo>
                    <a:pt x="118930" y="809186"/>
                    <a:pt x="122478" y="809754"/>
                    <a:pt x="124252" y="812025"/>
                  </a:cubicBezTo>
                  <a:cubicBezTo>
                    <a:pt x="129645" y="819121"/>
                    <a:pt x="122336" y="823309"/>
                    <a:pt x="127445" y="829837"/>
                  </a:cubicBezTo>
                  <a:cubicBezTo>
                    <a:pt x="132554" y="836366"/>
                    <a:pt x="141638" y="832250"/>
                    <a:pt x="147954" y="834734"/>
                  </a:cubicBezTo>
                  <a:cubicBezTo>
                    <a:pt x="152567" y="836579"/>
                    <a:pt x="156612" y="841831"/>
                    <a:pt x="162148" y="842895"/>
                  </a:cubicBezTo>
                  <a:cubicBezTo>
                    <a:pt x="171445" y="845095"/>
                    <a:pt x="168819" y="839276"/>
                    <a:pt x="177902" y="836863"/>
                  </a:cubicBezTo>
                  <a:cubicBezTo>
                    <a:pt x="186986" y="834450"/>
                    <a:pt x="193373" y="850489"/>
                    <a:pt x="201108" y="853966"/>
                  </a:cubicBezTo>
                  <a:cubicBezTo>
                    <a:pt x="206786" y="856521"/>
                    <a:pt x="212108" y="854817"/>
                    <a:pt x="217856" y="859146"/>
                  </a:cubicBezTo>
                  <a:cubicBezTo>
                    <a:pt x="222753" y="863582"/>
                    <a:pt x="226798" y="868904"/>
                    <a:pt x="229779" y="874830"/>
                  </a:cubicBezTo>
                  <a:cubicBezTo>
                    <a:pt x="233752" y="879989"/>
                    <a:pt x="238721" y="884325"/>
                    <a:pt x="244397" y="887604"/>
                  </a:cubicBezTo>
                  <a:cubicBezTo>
                    <a:pt x="249294" y="892593"/>
                    <a:pt x="254617" y="897177"/>
                    <a:pt x="260294" y="901300"/>
                  </a:cubicBezTo>
                  <a:cubicBezTo>
                    <a:pt x="271720" y="907262"/>
                    <a:pt x="284068" y="897539"/>
                    <a:pt x="295352" y="903287"/>
                  </a:cubicBezTo>
                  <a:cubicBezTo>
                    <a:pt x="309545" y="910384"/>
                    <a:pt x="307344" y="930113"/>
                    <a:pt x="326860" y="924577"/>
                  </a:cubicBezTo>
                  <a:cubicBezTo>
                    <a:pt x="322815" y="898604"/>
                    <a:pt x="349712" y="922377"/>
                    <a:pt x="358937" y="927984"/>
                  </a:cubicBezTo>
                  <a:cubicBezTo>
                    <a:pt x="365040" y="932369"/>
                    <a:pt x="370433" y="937578"/>
                    <a:pt x="375117" y="943454"/>
                  </a:cubicBezTo>
                  <a:cubicBezTo>
                    <a:pt x="381576" y="949912"/>
                    <a:pt x="386543" y="946790"/>
                    <a:pt x="394491" y="950551"/>
                  </a:cubicBezTo>
                  <a:cubicBezTo>
                    <a:pt x="402439" y="954312"/>
                    <a:pt x="405988" y="959635"/>
                    <a:pt x="415781" y="961054"/>
                  </a:cubicBezTo>
                  <a:cubicBezTo>
                    <a:pt x="426072" y="961551"/>
                    <a:pt x="436361" y="961338"/>
                    <a:pt x="446651" y="960415"/>
                  </a:cubicBezTo>
                  <a:cubicBezTo>
                    <a:pt x="467089" y="960415"/>
                    <a:pt x="486109" y="958925"/>
                    <a:pt x="506547" y="960415"/>
                  </a:cubicBezTo>
                  <a:cubicBezTo>
                    <a:pt x="516695" y="960983"/>
                    <a:pt x="526630" y="961622"/>
                    <a:pt x="536921" y="961551"/>
                  </a:cubicBezTo>
                  <a:cubicBezTo>
                    <a:pt x="548346" y="961551"/>
                    <a:pt x="555372" y="963893"/>
                    <a:pt x="554520" y="951190"/>
                  </a:cubicBezTo>
                  <a:cubicBezTo>
                    <a:pt x="554023" y="942745"/>
                    <a:pt x="549765" y="934655"/>
                    <a:pt x="552675" y="926564"/>
                  </a:cubicBezTo>
                  <a:cubicBezTo>
                    <a:pt x="555585" y="918474"/>
                    <a:pt x="562894" y="913719"/>
                    <a:pt x="557075" y="904636"/>
                  </a:cubicBezTo>
                  <a:cubicBezTo>
                    <a:pt x="554449" y="900449"/>
                    <a:pt x="551043" y="901088"/>
                    <a:pt x="547637" y="898391"/>
                  </a:cubicBezTo>
                  <a:cubicBezTo>
                    <a:pt x="544230" y="895694"/>
                    <a:pt x="542314" y="891294"/>
                    <a:pt x="538553" y="887533"/>
                  </a:cubicBezTo>
                  <a:cubicBezTo>
                    <a:pt x="532804" y="881785"/>
                    <a:pt x="526772" y="881927"/>
                    <a:pt x="519037" y="880436"/>
                  </a:cubicBezTo>
                  <a:cubicBezTo>
                    <a:pt x="502076" y="877654"/>
                    <a:pt x="485470" y="873205"/>
                    <a:pt x="469361" y="867166"/>
                  </a:cubicBezTo>
                  <a:cubicBezTo>
                    <a:pt x="451903" y="859288"/>
                    <a:pt x="448638" y="840908"/>
                    <a:pt x="439697" y="826573"/>
                  </a:cubicBezTo>
                  <a:cubicBezTo>
                    <a:pt x="430755" y="812238"/>
                    <a:pt x="439271" y="798967"/>
                    <a:pt x="442393" y="781864"/>
                  </a:cubicBezTo>
                  <a:cubicBezTo>
                    <a:pt x="442962" y="772958"/>
                    <a:pt x="444523" y="764144"/>
                    <a:pt x="447148" y="755607"/>
                  </a:cubicBezTo>
                  <a:cubicBezTo>
                    <a:pt x="450697" y="747375"/>
                    <a:pt x="456658" y="746168"/>
                    <a:pt x="463187" y="741413"/>
                  </a:cubicBezTo>
                  <a:cubicBezTo>
                    <a:pt x="472483" y="735275"/>
                    <a:pt x="478515" y="725262"/>
                    <a:pt x="479651" y="714162"/>
                  </a:cubicBezTo>
                  <a:cubicBezTo>
                    <a:pt x="480360" y="702169"/>
                    <a:pt x="472980" y="691382"/>
                    <a:pt x="478019" y="679318"/>
                  </a:cubicBezTo>
                  <a:cubicBezTo>
                    <a:pt x="482134" y="671441"/>
                    <a:pt x="487457" y="664252"/>
                    <a:pt x="493844" y="658028"/>
                  </a:cubicBezTo>
                  <a:cubicBezTo>
                    <a:pt x="508037" y="640783"/>
                    <a:pt x="486747" y="634822"/>
                    <a:pt x="486747" y="617506"/>
                  </a:cubicBezTo>
                  <a:cubicBezTo>
                    <a:pt x="486747" y="600191"/>
                    <a:pt x="504915" y="592171"/>
                    <a:pt x="517334" y="585146"/>
                  </a:cubicBezTo>
                  <a:cubicBezTo>
                    <a:pt x="533159" y="576275"/>
                    <a:pt x="546501" y="584294"/>
                    <a:pt x="564172" y="582449"/>
                  </a:cubicBezTo>
                  <a:cubicBezTo>
                    <a:pt x="572616" y="581527"/>
                    <a:pt x="577868" y="577198"/>
                    <a:pt x="585462" y="575920"/>
                  </a:cubicBezTo>
                  <a:cubicBezTo>
                    <a:pt x="594545" y="574501"/>
                    <a:pt x="599655" y="579043"/>
                    <a:pt x="606325" y="570598"/>
                  </a:cubicBezTo>
                  <a:cubicBezTo>
                    <a:pt x="615764" y="559172"/>
                    <a:pt x="613919" y="539727"/>
                    <a:pt x="624138" y="530147"/>
                  </a:cubicBezTo>
                  <a:cubicBezTo>
                    <a:pt x="627119" y="527379"/>
                    <a:pt x="631661" y="527592"/>
                    <a:pt x="634499" y="524470"/>
                  </a:cubicBezTo>
                  <a:cubicBezTo>
                    <a:pt x="637337" y="521347"/>
                    <a:pt x="637622" y="515457"/>
                    <a:pt x="640034" y="511767"/>
                  </a:cubicBezTo>
                  <a:cubicBezTo>
                    <a:pt x="642448" y="508076"/>
                    <a:pt x="644647" y="510134"/>
                    <a:pt x="646492" y="504244"/>
                  </a:cubicBezTo>
                  <a:cubicBezTo>
                    <a:pt x="648338" y="498354"/>
                    <a:pt x="645570" y="496083"/>
                    <a:pt x="645783" y="491399"/>
                  </a:cubicBezTo>
                  <a:cubicBezTo>
                    <a:pt x="646634" y="476213"/>
                    <a:pt x="669343" y="471884"/>
                    <a:pt x="672466" y="455916"/>
                  </a:cubicBezTo>
                  <a:cubicBezTo>
                    <a:pt x="674240" y="446904"/>
                    <a:pt x="667640" y="442220"/>
                    <a:pt x="660330" y="438246"/>
                  </a:cubicBezTo>
                  <a:cubicBezTo>
                    <a:pt x="651957" y="444633"/>
                    <a:pt x="626621" y="439310"/>
                    <a:pt x="617183" y="440375"/>
                  </a:cubicBezTo>
                  <a:cubicBezTo>
                    <a:pt x="604906" y="441503"/>
                    <a:pt x="592487" y="440446"/>
                    <a:pt x="580564" y="437252"/>
                  </a:cubicBezTo>
                  <a:cubicBezTo>
                    <a:pt x="568997" y="434839"/>
                    <a:pt x="569423" y="431788"/>
                    <a:pt x="563533" y="421356"/>
                  </a:cubicBezTo>
                  <a:cubicBezTo>
                    <a:pt x="561404" y="417594"/>
                    <a:pt x="559346" y="417807"/>
                    <a:pt x="558707" y="412769"/>
                  </a:cubicBezTo>
                  <a:cubicBezTo>
                    <a:pt x="558707" y="409717"/>
                    <a:pt x="562540" y="407233"/>
                    <a:pt x="561475" y="403046"/>
                  </a:cubicBezTo>
                  <a:cubicBezTo>
                    <a:pt x="559630" y="395950"/>
                    <a:pt x="547282" y="392260"/>
                    <a:pt x="541462" y="389421"/>
                  </a:cubicBezTo>
                  <a:cubicBezTo>
                    <a:pt x="528760" y="383176"/>
                    <a:pt x="532450" y="382324"/>
                    <a:pt x="530959" y="371466"/>
                  </a:cubicBezTo>
                  <a:cubicBezTo>
                    <a:pt x="529469" y="360609"/>
                    <a:pt x="522940" y="359686"/>
                    <a:pt x="514069" y="357699"/>
                  </a:cubicBezTo>
                  <a:cubicBezTo>
                    <a:pt x="505696" y="356826"/>
                    <a:pt x="497747" y="353739"/>
                    <a:pt x="491005" y="348757"/>
                  </a:cubicBezTo>
                  <a:cubicBezTo>
                    <a:pt x="483908" y="342583"/>
                    <a:pt x="478374" y="336622"/>
                    <a:pt x="470496" y="331016"/>
                  </a:cubicBezTo>
                  <a:cubicBezTo>
                    <a:pt x="462619" y="325409"/>
                    <a:pt x="457225" y="316822"/>
                    <a:pt x="448354" y="315616"/>
                  </a:cubicBezTo>
                  <a:cubicBezTo>
                    <a:pt x="442962" y="314693"/>
                    <a:pt x="439981" y="318029"/>
                    <a:pt x="434161" y="315616"/>
                  </a:cubicBezTo>
                  <a:cubicBezTo>
                    <a:pt x="430684" y="313508"/>
                    <a:pt x="427704" y="310762"/>
                    <a:pt x="425290" y="307526"/>
                  </a:cubicBezTo>
                  <a:cubicBezTo>
                    <a:pt x="418691" y="300543"/>
                    <a:pt x="415710" y="290906"/>
                    <a:pt x="417130" y="281410"/>
                  </a:cubicBezTo>
                  <a:cubicBezTo>
                    <a:pt x="419258" y="268494"/>
                    <a:pt x="434871" y="257353"/>
                    <a:pt x="417839" y="246566"/>
                  </a:cubicBezTo>
                  <a:cubicBezTo>
                    <a:pt x="410743" y="242308"/>
                    <a:pt x="408969" y="243230"/>
                    <a:pt x="404711" y="236063"/>
                  </a:cubicBezTo>
                  <a:cubicBezTo>
                    <a:pt x="399529" y="227618"/>
                    <a:pt x="400736" y="228540"/>
                    <a:pt x="390517" y="226057"/>
                  </a:cubicBezTo>
                  <a:cubicBezTo>
                    <a:pt x="383066" y="224730"/>
                    <a:pt x="376324" y="220805"/>
                    <a:pt x="371427" y="214986"/>
                  </a:cubicBezTo>
                  <a:cubicBezTo>
                    <a:pt x="367950" y="209124"/>
                    <a:pt x="363479" y="203873"/>
                    <a:pt x="358299" y="199444"/>
                  </a:cubicBezTo>
                  <a:cubicBezTo>
                    <a:pt x="351982" y="194973"/>
                    <a:pt x="349073" y="188870"/>
                    <a:pt x="342970" y="183832"/>
                  </a:cubicBezTo>
                  <a:cubicBezTo>
                    <a:pt x="334454" y="176735"/>
                    <a:pt x="312384" y="182412"/>
                    <a:pt x="307486" y="169284"/>
                  </a:cubicBezTo>
                  <a:cubicBezTo>
                    <a:pt x="301951" y="153458"/>
                    <a:pt x="328067" y="145226"/>
                    <a:pt x="313377" y="130110"/>
                  </a:cubicBezTo>
                  <a:cubicBezTo>
                    <a:pt x="306352" y="124845"/>
                    <a:pt x="298261" y="121055"/>
                    <a:pt x="289745" y="118969"/>
                  </a:cubicBezTo>
                  <a:cubicBezTo>
                    <a:pt x="279100" y="115420"/>
                    <a:pt x="276403" y="116059"/>
                    <a:pt x="273991" y="104279"/>
                  </a:cubicBezTo>
                  <a:cubicBezTo>
                    <a:pt x="272501" y="97182"/>
                    <a:pt x="268384" y="86324"/>
                    <a:pt x="269946" y="79156"/>
                  </a:cubicBezTo>
                  <a:cubicBezTo>
                    <a:pt x="271507" y="71989"/>
                    <a:pt x="281868" y="68724"/>
                    <a:pt x="281158" y="61841"/>
                  </a:cubicBezTo>
                  <a:cubicBezTo>
                    <a:pt x="280591" y="57015"/>
                    <a:pt x="274062" y="56518"/>
                    <a:pt x="274062" y="53325"/>
                  </a:cubicBezTo>
                  <a:cubicBezTo>
                    <a:pt x="274062" y="47435"/>
                    <a:pt x="279171" y="50131"/>
                    <a:pt x="282010" y="46867"/>
                  </a:cubicBezTo>
                  <a:cubicBezTo>
                    <a:pt x="292158" y="35370"/>
                    <a:pt x="279739" y="39770"/>
                    <a:pt x="274913" y="33099"/>
                  </a:cubicBezTo>
                  <a:cubicBezTo>
                    <a:pt x="272430" y="29551"/>
                    <a:pt x="275978" y="21319"/>
                    <a:pt x="272713" y="17558"/>
                  </a:cubicBezTo>
                  <a:cubicBezTo>
                    <a:pt x="268242" y="12448"/>
                    <a:pt x="268242" y="16067"/>
                    <a:pt x="262565" y="16777"/>
                  </a:cubicBezTo>
                  <a:cubicBezTo>
                    <a:pt x="258875" y="17473"/>
                    <a:pt x="255042" y="17352"/>
                    <a:pt x="251353" y="16422"/>
                  </a:cubicBezTo>
                  <a:cubicBezTo>
                    <a:pt x="250713" y="17018"/>
                    <a:pt x="250004" y="17544"/>
                    <a:pt x="249294" y="17984"/>
                  </a:cubicBezTo>
                  <a:cubicBezTo>
                    <a:pt x="246243" y="19218"/>
                    <a:pt x="243049" y="20049"/>
                    <a:pt x="239785" y="20467"/>
                  </a:cubicBezTo>
                  <a:cubicBezTo>
                    <a:pt x="232689" y="22383"/>
                    <a:pt x="230630" y="26500"/>
                    <a:pt x="224740" y="30190"/>
                  </a:cubicBezTo>
                  <a:cubicBezTo>
                    <a:pt x="218850" y="33880"/>
                    <a:pt x="216011" y="30970"/>
                    <a:pt x="210547" y="29480"/>
                  </a:cubicBezTo>
                  <a:cubicBezTo>
                    <a:pt x="206360" y="28345"/>
                    <a:pt x="200895" y="31751"/>
                    <a:pt x="197134" y="29480"/>
                  </a:cubicBezTo>
                  <a:cubicBezTo>
                    <a:pt x="188760" y="25151"/>
                    <a:pt x="194509" y="5635"/>
                    <a:pt x="186773" y="1094"/>
                  </a:cubicBezTo>
                  <a:cubicBezTo>
                    <a:pt x="182090" y="-1199"/>
                    <a:pt x="176483" y="207"/>
                    <a:pt x="173431" y="4429"/>
                  </a:cubicBezTo>
                  <a:cubicBezTo>
                    <a:pt x="171870" y="7977"/>
                    <a:pt x="173431" y="14435"/>
                    <a:pt x="166334" y="12164"/>
                  </a:cubicBezTo>
                  <a:cubicBezTo>
                    <a:pt x="161580" y="10674"/>
                    <a:pt x="161154" y="4642"/>
                    <a:pt x="154626" y="8403"/>
                  </a:cubicBezTo>
                  <a:cubicBezTo>
                    <a:pt x="151574" y="10248"/>
                    <a:pt x="148948" y="14364"/>
                    <a:pt x="145045" y="14435"/>
                  </a:cubicBezTo>
                  <a:cubicBezTo>
                    <a:pt x="141142" y="14506"/>
                    <a:pt x="137948" y="10177"/>
                    <a:pt x="134045" y="10248"/>
                  </a:cubicBezTo>
                  <a:cubicBezTo>
                    <a:pt x="129148" y="10915"/>
                    <a:pt x="125317" y="14783"/>
                    <a:pt x="124677" y="19687"/>
                  </a:cubicBezTo>
                  <a:cubicBezTo>
                    <a:pt x="123826" y="23945"/>
                    <a:pt x="126097" y="31822"/>
                    <a:pt x="123116" y="35370"/>
                  </a:cubicBezTo>
                  <a:cubicBezTo>
                    <a:pt x="120135" y="38919"/>
                    <a:pt x="113607" y="37996"/>
                    <a:pt x="109775" y="37783"/>
                  </a:cubicBezTo>
                  <a:cubicBezTo>
                    <a:pt x="104949" y="37549"/>
                    <a:pt x="100194" y="36790"/>
                    <a:pt x="95581" y="35512"/>
                  </a:cubicBezTo>
                  <a:cubicBezTo>
                    <a:pt x="90897" y="34001"/>
                    <a:pt x="85859" y="34228"/>
                    <a:pt x="81388" y="36151"/>
                  </a:cubicBezTo>
                  <a:cubicBezTo>
                    <a:pt x="75569" y="39344"/>
                    <a:pt x="76279" y="47222"/>
                    <a:pt x="71737" y="51622"/>
                  </a:cubicBezTo>
                  <a:cubicBezTo>
                    <a:pt x="67195" y="56021"/>
                    <a:pt x="64640" y="56660"/>
                    <a:pt x="67053" y="63118"/>
                  </a:cubicBezTo>
                  <a:cubicBezTo>
                    <a:pt x="69466" y="69576"/>
                    <a:pt x="72021" y="70215"/>
                    <a:pt x="76633" y="73479"/>
                  </a:cubicBezTo>
                  <a:cubicBezTo>
                    <a:pt x="81246" y="76744"/>
                    <a:pt x="80394" y="80576"/>
                    <a:pt x="78337" y="86182"/>
                  </a:cubicBezTo>
                  <a:cubicBezTo>
                    <a:pt x="77414" y="90603"/>
                    <a:pt x="75995" y="94911"/>
                    <a:pt x="74149" y="99027"/>
                  </a:cubicBezTo>
                  <a:cubicBezTo>
                    <a:pt x="71524" y="102859"/>
                    <a:pt x="67053" y="105059"/>
                    <a:pt x="64711" y="109459"/>
                  </a:cubicBezTo>
                  <a:cubicBezTo>
                    <a:pt x="57615" y="121452"/>
                    <a:pt x="70176" y="124504"/>
                    <a:pt x="72944" y="134723"/>
                  </a:cubicBezTo>
                  <a:cubicBezTo>
                    <a:pt x="74007" y="138697"/>
                    <a:pt x="76066" y="144658"/>
                    <a:pt x="74149" y="148349"/>
                  </a:cubicBezTo>
                  <a:cubicBezTo>
                    <a:pt x="72233" y="152039"/>
                    <a:pt x="67904" y="152039"/>
                    <a:pt x="63860" y="153600"/>
                  </a:cubicBezTo>
                  <a:cubicBezTo>
                    <a:pt x="53286" y="157858"/>
                    <a:pt x="63362" y="170845"/>
                    <a:pt x="70459" y="173329"/>
                  </a:cubicBezTo>
                  <a:cubicBezTo>
                    <a:pt x="76279" y="175387"/>
                    <a:pt x="81601" y="175316"/>
                    <a:pt x="83304" y="182058"/>
                  </a:cubicBezTo>
                  <a:cubicBezTo>
                    <a:pt x="83446" y="182952"/>
                    <a:pt x="83446" y="183860"/>
                    <a:pt x="83304" y="184754"/>
                  </a:cubicBezTo>
                  <a:cubicBezTo>
                    <a:pt x="87137" y="186152"/>
                    <a:pt x="90259" y="189048"/>
                    <a:pt x="91891" y="192773"/>
                  </a:cubicBezTo>
                  <a:cubicBezTo>
                    <a:pt x="97213" y="203631"/>
                    <a:pt x="99627" y="216618"/>
                    <a:pt x="107078" y="226340"/>
                  </a:cubicBezTo>
                  <a:cubicBezTo>
                    <a:pt x="110981" y="231308"/>
                    <a:pt x="113536" y="232515"/>
                    <a:pt x="115452" y="238831"/>
                  </a:cubicBezTo>
                  <a:cubicBezTo>
                    <a:pt x="117368" y="245147"/>
                    <a:pt x="115452" y="247134"/>
                    <a:pt x="120562" y="252456"/>
                  </a:cubicBezTo>
                  <a:cubicBezTo>
                    <a:pt x="128084" y="260617"/>
                    <a:pt x="150935" y="271546"/>
                    <a:pt x="141425" y="286236"/>
                  </a:cubicBezTo>
                  <a:cubicBezTo>
                    <a:pt x="135677" y="295107"/>
                    <a:pt x="121484" y="291558"/>
                    <a:pt x="116942" y="302700"/>
                  </a:cubicBezTo>
                  <a:cubicBezTo>
                    <a:pt x="114032" y="309797"/>
                    <a:pt x="122052" y="321080"/>
                    <a:pt x="119072" y="327751"/>
                  </a:cubicBezTo>
                  <a:cubicBezTo>
                    <a:pt x="116091" y="334422"/>
                    <a:pt x="103459" y="334848"/>
                    <a:pt x="98633" y="339461"/>
                  </a:cubicBezTo>
                  <a:cubicBezTo>
                    <a:pt x="90543" y="346557"/>
                    <a:pt x="89123" y="350248"/>
                    <a:pt x="77343" y="352731"/>
                  </a:cubicBezTo>
                  <a:cubicBezTo>
                    <a:pt x="69182" y="354364"/>
                    <a:pt x="61376" y="356280"/>
                    <a:pt x="53640" y="358622"/>
                  </a:cubicBezTo>
                  <a:cubicBezTo>
                    <a:pt x="43777" y="361602"/>
                    <a:pt x="42144" y="364938"/>
                    <a:pt x="34195" y="370686"/>
                  </a:cubicBezTo>
                  <a:cubicBezTo>
                    <a:pt x="28163" y="375157"/>
                    <a:pt x="16880" y="376008"/>
                    <a:pt x="19506" y="386724"/>
                  </a:cubicBezTo>
                  <a:cubicBezTo>
                    <a:pt x="21634" y="395240"/>
                    <a:pt x="34551" y="393821"/>
                    <a:pt x="34835" y="402550"/>
                  </a:cubicBezTo>
                  <a:cubicBezTo>
                    <a:pt x="34835" y="410001"/>
                    <a:pt x="21138" y="416743"/>
                    <a:pt x="16951" y="422420"/>
                  </a:cubicBezTo>
                  <a:cubicBezTo>
                    <a:pt x="12693" y="429737"/>
                    <a:pt x="9570" y="437657"/>
                    <a:pt x="7654" y="445910"/>
                  </a:cubicBezTo>
                  <a:cubicBezTo>
                    <a:pt x="5738" y="451729"/>
                    <a:pt x="1338" y="459181"/>
                    <a:pt x="61" y="464929"/>
                  </a:cubicBezTo>
                  <a:cubicBezTo>
                    <a:pt x="-436" y="473303"/>
                    <a:pt x="2119" y="481578"/>
                    <a:pt x="7158" y="488277"/>
                  </a:cubicBezTo>
                  <a:cubicBezTo>
                    <a:pt x="12338" y="493805"/>
                    <a:pt x="15815" y="500739"/>
                    <a:pt x="17093" y="508218"/>
                  </a:cubicBezTo>
                  <a:cubicBezTo>
                    <a:pt x="17590" y="515861"/>
                    <a:pt x="20783" y="523079"/>
                    <a:pt x="26105" y="528586"/>
                  </a:cubicBezTo>
                  <a:cubicBezTo>
                    <a:pt x="34622" y="535682"/>
                    <a:pt x="42002" y="531211"/>
                    <a:pt x="51725" y="531140"/>
                  </a:cubicBezTo>
                  <a:cubicBezTo>
                    <a:pt x="55414" y="541431"/>
                    <a:pt x="48957" y="545901"/>
                    <a:pt x="43634" y="554063"/>
                  </a:cubicBezTo>
                  <a:cubicBezTo>
                    <a:pt x="40086" y="560194"/>
                    <a:pt x="34408" y="564864"/>
                    <a:pt x="27738" y="567262"/>
                  </a:cubicBezTo>
                  <a:cubicBezTo>
                    <a:pt x="29796" y="572521"/>
                    <a:pt x="32421" y="577538"/>
                    <a:pt x="35544" y="582236"/>
                  </a:cubicBezTo>
                  <a:cubicBezTo>
                    <a:pt x="40440" y="587559"/>
                    <a:pt x="47395" y="590397"/>
                    <a:pt x="49737" y="596642"/>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150DAB5-290A-644B-AA1A-79E311ABBE80}"/>
                </a:ext>
              </a:extLst>
            </p:cNvPr>
            <p:cNvSpPr/>
            <p:nvPr/>
          </p:nvSpPr>
          <p:spPr>
            <a:xfrm>
              <a:off x="9946426" y="1397209"/>
              <a:ext cx="702131" cy="689722"/>
            </a:xfrm>
            <a:custGeom>
              <a:avLst/>
              <a:gdLst>
                <a:gd name="connsiteX0" fmla="*/ 125528 w 702131"/>
                <a:gd name="connsiteY0" fmla="*/ 686980 h 689722"/>
                <a:gd name="connsiteX1" fmla="*/ 143766 w 702131"/>
                <a:gd name="connsiteY1" fmla="*/ 689393 h 689722"/>
                <a:gd name="connsiteX2" fmla="*/ 160231 w 702131"/>
                <a:gd name="connsiteY2" fmla="*/ 686554 h 689722"/>
                <a:gd name="connsiteX3" fmla="*/ 160656 w 702131"/>
                <a:gd name="connsiteY3" fmla="*/ 655897 h 689722"/>
                <a:gd name="connsiteX4" fmla="*/ 162927 w 702131"/>
                <a:gd name="connsiteY4" fmla="*/ 623181 h 689722"/>
                <a:gd name="connsiteX5" fmla="*/ 201675 w 702131"/>
                <a:gd name="connsiteY5" fmla="*/ 582163 h 689722"/>
                <a:gd name="connsiteX6" fmla="*/ 213313 w 702131"/>
                <a:gd name="connsiteY6" fmla="*/ 561512 h 689722"/>
                <a:gd name="connsiteX7" fmla="*/ 228003 w 702131"/>
                <a:gd name="connsiteY7" fmla="*/ 544551 h 689722"/>
                <a:gd name="connsiteX8" fmla="*/ 243474 w 702131"/>
                <a:gd name="connsiteY8" fmla="*/ 529719 h 689722"/>
                <a:gd name="connsiteX9" fmla="*/ 272783 w 702131"/>
                <a:gd name="connsiteY9" fmla="*/ 530357 h 689722"/>
                <a:gd name="connsiteX10" fmla="*/ 380226 w 702131"/>
                <a:gd name="connsiteY10" fmla="*/ 528016 h 689722"/>
                <a:gd name="connsiteX11" fmla="*/ 403219 w 702131"/>
                <a:gd name="connsiteY11" fmla="*/ 522196 h 689722"/>
                <a:gd name="connsiteX12" fmla="*/ 403219 w 702131"/>
                <a:gd name="connsiteY12" fmla="*/ 500197 h 689722"/>
                <a:gd name="connsiteX13" fmla="*/ 413509 w 702131"/>
                <a:gd name="connsiteY13" fmla="*/ 457262 h 689722"/>
                <a:gd name="connsiteX14" fmla="*/ 454457 w 702131"/>
                <a:gd name="connsiteY14" fmla="*/ 419863 h 689722"/>
                <a:gd name="connsiteX15" fmla="*/ 470921 w 702131"/>
                <a:gd name="connsiteY15" fmla="*/ 403966 h 689722"/>
                <a:gd name="connsiteX16" fmla="*/ 492636 w 702131"/>
                <a:gd name="connsiteY16" fmla="*/ 401625 h 689722"/>
                <a:gd name="connsiteX17" fmla="*/ 507397 w 702131"/>
                <a:gd name="connsiteY17" fmla="*/ 387431 h 689722"/>
                <a:gd name="connsiteX18" fmla="*/ 508675 w 702131"/>
                <a:gd name="connsiteY18" fmla="*/ 362593 h 689722"/>
                <a:gd name="connsiteX19" fmla="*/ 523862 w 702131"/>
                <a:gd name="connsiteY19" fmla="*/ 345277 h 689722"/>
                <a:gd name="connsiteX20" fmla="*/ 526203 w 702131"/>
                <a:gd name="connsiteY20" fmla="*/ 316891 h 689722"/>
                <a:gd name="connsiteX21" fmla="*/ 542597 w 702131"/>
                <a:gd name="connsiteY21" fmla="*/ 294395 h 689722"/>
                <a:gd name="connsiteX22" fmla="*/ 553667 w 702131"/>
                <a:gd name="connsiteY22" fmla="*/ 266008 h 689722"/>
                <a:gd name="connsiteX23" fmla="*/ 563390 w 702131"/>
                <a:gd name="connsiteY23" fmla="*/ 247770 h 689722"/>
                <a:gd name="connsiteX24" fmla="*/ 571835 w 702131"/>
                <a:gd name="connsiteY24" fmla="*/ 196035 h 689722"/>
                <a:gd name="connsiteX25" fmla="*/ 591351 w 702131"/>
                <a:gd name="connsiteY25" fmla="*/ 185178 h 689722"/>
                <a:gd name="connsiteX26" fmla="*/ 606821 w 702131"/>
                <a:gd name="connsiteY26" fmla="*/ 168501 h 689722"/>
                <a:gd name="connsiteX27" fmla="*/ 617963 w 702131"/>
                <a:gd name="connsiteY27" fmla="*/ 150191 h 689722"/>
                <a:gd name="connsiteX28" fmla="*/ 638117 w 702131"/>
                <a:gd name="connsiteY28" fmla="*/ 140256 h 689722"/>
                <a:gd name="connsiteX29" fmla="*/ 680697 w 702131"/>
                <a:gd name="connsiteY29" fmla="*/ 140256 h 689722"/>
                <a:gd name="connsiteX30" fmla="*/ 701987 w 702131"/>
                <a:gd name="connsiteY30" fmla="*/ 99237 h 689722"/>
                <a:gd name="connsiteX31" fmla="*/ 682400 w 702131"/>
                <a:gd name="connsiteY31" fmla="*/ 81993 h 689722"/>
                <a:gd name="connsiteX32" fmla="*/ 665297 w 702131"/>
                <a:gd name="connsiteY32" fmla="*/ 65812 h 689722"/>
                <a:gd name="connsiteX33" fmla="*/ 659833 w 702131"/>
                <a:gd name="connsiteY33" fmla="*/ 45800 h 689722"/>
                <a:gd name="connsiteX34" fmla="*/ 658769 w 702131"/>
                <a:gd name="connsiteY34" fmla="*/ 21246 h 689722"/>
                <a:gd name="connsiteX35" fmla="*/ 638898 w 702131"/>
                <a:gd name="connsiteY35" fmla="*/ 7407 h 689722"/>
                <a:gd name="connsiteX36" fmla="*/ 627756 w 702131"/>
                <a:gd name="connsiteY36" fmla="*/ 7975 h 689722"/>
                <a:gd name="connsiteX37" fmla="*/ 617325 w 702131"/>
                <a:gd name="connsiteY37" fmla="*/ 3575 h 689722"/>
                <a:gd name="connsiteX38" fmla="*/ 595466 w 702131"/>
                <a:gd name="connsiteY38" fmla="*/ 5207 h 689722"/>
                <a:gd name="connsiteX39" fmla="*/ 577299 w 702131"/>
                <a:gd name="connsiteY39" fmla="*/ 19400 h 689722"/>
                <a:gd name="connsiteX40" fmla="*/ 556010 w 702131"/>
                <a:gd name="connsiteY40" fmla="*/ 28697 h 689722"/>
                <a:gd name="connsiteX41" fmla="*/ 536635 w 702131"/>
                <a:gd name="connsiteY41" fmla="*/ 36787 h 689722"/>
                <a:gd name="connsiteX42" fmla="*/ 515771 w 702131"/>
                <a:gd name="connsiteY42" fmla="*/ 32316 h 689722"/>
                <a:gd name="connsiteX43" fmla="*/ 505765 w 702131"/>
                <a:gd name="connsiteY43" fmla="*/ 55167 h 689722"/>
                <a:gd name="connsiteX44" fmla="*/ 498030 w 702131"/>
                <a:gd name="connsiteY44" fmla="*/ 76812 h 689722"/>
                <a:gd name="connsiteX45" fmla="*/ 486675 w 702131"/>
                <a:gd name="connsiteY45" fmla="*/ 75109 h 689722"/>
                <a:gd name="connsiteX46" fmla="*/ 475250 w 702131"/>
                <a:gd name="connsiteY46" fmla="*/ 77593 h 689722"/>
                <a:gd name="connsiteX47" fmla="*/ 454528 w 702131"/>
                <a:gd name="connsiteY47" fmla="*/ 59000 h 689722"/>
                <a:gd name="connsiteX48" fmla="*/ 432173 w 702131"/>
                <a:gd name="connsiteY48" fmla="*/ 53535 h 689722"/>
                <a:gd name="connsiteX49" fmla="*/ 411664 w 702131"/>
                <a:gd name="connsiteY49" fmla="*/ 61483 h 689722"/>
                <a:gd name="connsiteX50" fmla="*/ 399884 w 702131"/>
                <a:gd name="connsiteY50" fmla="*/ 80218 h 689722"/>
                <a:gd name="connsiteX51" fmla="*/ 376181 w 702131"/>
                <a:gd name="connsiteY51" fmla="*/ 96115 h 689722"/>
                <a:gd name="connsiteX52" fmla="*/ 360284 w 702131"/>
                <a:gd name="connsiteY52" fmla="*/ 114708 h 689722"/>
                <a:gd name="connsiteX53" fmla="*/ 327569 w 702131"/>
                <a:gd name="connsiteY53" fmla="*/ 97676 h 689722"/>
                <a:gd name="connsiteX54" fmla="*/ 326575 w 702131"/>
                <a:gd name="connsiteY54" fmla="*/ 80644 h 689722"/>
                <a:gd name="connsiteX55" fmla="*/ 334879 w 702131"/>
                <a:gd name="connsiteY55" fmla="*/ 66806 h 689722"/>
                <a:gd name="connsiteX56" fmla="*/ 324163 w 702131"/>
                <a:gd name="connsiteY56" fmla="*/ 44168 h 689722"/>
                <a:gd name="connsiteX57" fmla="*/ 313802 w 702131"/>
                <a:gd name="connsiteY57" fmla="*/ 56019 h 689722"/>
                <a:gd name="connsiteX58" fmla="*/ 297621 w 702131"/>
                <a:gd name="connsiteY58" fmla="*/ 41187 h 689722"/>
                <a:gd name="connsiteX59" fmla="*/ 263912 w 702131"/>
                <a:gd name="connsiteY59" fmla="*/ 51548 h 689722"/>
                <a:gd name="connsiteX60" fmla="*/ 230274 w 702131"/>
                <a:gd name="connsiteY60" fmla="*/ 67516 h 689722"/>
                <a:gd name="connsiteX61" fmla="*/ 229139 w 702131"/>
                <a:gd name="connsiteY61" fmla="*/ 91999 h 689722"/>
                <a:gd name="connsiteX62" fmla="*/ 231480 w 702131"/>
                <a:gd name="connsiteY62" fmla="*/ 113289 h 689722"/>
                <a:gd name="connsiteX63" fmla="*/ 224952 w 702131"/>
                <a:gd name="connsiteY63" fmla="*/ 123863 h 689722"/>
                <a:gd name="connsiteX64" fmla="*/ 227151 w 702131"/>
                <a:gd name="connsiteY64" fmla="*/ 135217 h 689722"/>
                <a:gd name="connsiteX65" fmla="*/ 224668 w 702131"/>
                <a:gd name="connsiteY65" fmla="*/ 138766 h 689722"/>
                <a:gd name="connsiteX66" fmla="*/ 236803 w 702131"/>
                <a:gd name="connsiteY66" fmla="*/ 156436 h 689722"/>
                <a:gd name="connsiteX67" fmla="*/ 210190 w 702131"/>
                <a:gd name="connsiteY67" fmla="*/ 191919 h 689722"/>
                <a:gd name="connsiteX68" fmla="*/ 210830 w 702131"/>
                <a:gd name="connsiteY68" fmla="*/ 204764 h 689722"/>
                <a:gd name="connsiteX69" fmla="*/ 204372 w 702131"/>
                <a:gd name="connsiteY69" fmla="*/ 212287 h 689722"/>
                <a:gd name="connsiteX70" fmla="*/ 198836 w 702131"/>
                <a:gd name="connsiteY70" fmla="*/ 224990 h 689722"/>
                <a:gd name="connsiteX71" fmla="*/ 188475 w 702131"/>
                <a:gd name="connsiteY71" fmla="*/ 230667 h 689722"/>
                <a:gd name="connsiteX72" fmla="*/ 170663 w 702131"/>
                <a:gd name="connsiteY72" fmla="*/ 271118 h 689722"/>
                <a:gd name="connsiteX73" fmla="*/ 149799 w 702131"/>
                <a:gd name="connsiteY73" fmla="*/ 276440 h 689722"/>
                <a:gd name="connsiteX74" fmla="*/ 128509 w 702131"/>
                <a:gd name="connsiteY74" fmla="*/ 282969 h 689722"/>
                <a:gd name="connsiteX75" fmla="*/ 81671 w 702131"/>
                <a:gd name="connsiteY75" fmla="*/ 285666 h 689722"/>
                <a:gd name="connsiteX76" fmla="*/ 51085 w 702131"/>
                <a:gd name="connsiteY76" fmla="*/ 318026 h 689722"/>
                <a:gd name="connsiteX77" fmla="*/ 58181 w 702131"/>
                <a:gd name="connsiteY77" fmla="*/ 358548 h 689722"/>
                <a:gd name="connsiteX78" fmla="*/ 42356 w 702131"/>
                <a:gd name="connsiteY78" fmla="*/ 379838 h 689722"/>
                <a:gd name="connsiteX79" fmla="*/ 43988 w 702131"/>
                <a:gd name="connsiteY79" fmla="*/ 414682 h 689722"/>
                <a:gd name="connsiteX80" fmla="*/ 27523 w 702131"/>
                <a:gd name="connsiteY80" fmla="*/ 441933 h 689722"/>
                <a:gd name="connsiteX81" fmla="*/ 11485 w 702131"/>
                <a:gd name="connsiteY81" fmla="*/ 456127 h 689722"/>
                <a:gd name="connsiteX82" fmla="*/ 6731 w 702131"/>
                <a:gd name="connsiteY82" fmla="*/ 482384 h 689722"/>
                <a:gd name="connsiteX83" fmla="*/ 4034 w 702131"/>
                <a:gd name="connsiteY83" fmla="*/ 527093 h 689722"/>
                <a:gd name="connsiteX84" fmla="*/ 33697 w 702131"/>
                <a:gd name="connsiteY84" fmla="*/ 567686 h 689722"/>
                <a:gd name="connsiteX85" fmla="*/ 83374 w 702131"/>
                <a:gd name="connsiteY85" fmla="*/ 580956 h 689722"/>
                <a:gd name="connsiteX86" fmla="*/ 102889 w 702131"/>
                <a:gd name="connsiteY86" fmla="*/ 588053 h 689722"/>
                <a:gd name="connsiteX87" fmla="*/ 111973 w 702131"/>
                <a:gd name="connsiteY87" fmla="*/ 598911 h 689722"/>
                <a:gd name="connsiteX88" fmla="*/ 121412 w 702131"/>
                <a:gd name="connsiteY88" fmla="*/ 605156 h 689722"/>
                <a:gd name="connsiteX89" fmla="*/ 117013 w 702131"/>
                <a:gd name="connsiteY89" fmla="*/ 627084 h 689722"/>
                <a:gd name="connsiteX90" fmla="*/ 118857 w 702131"/>
                <a:gd name="connsiteY90" fmla="*/ 651639 h 689722"/>
                <a:gd name="connsiteX91" fmla="*/ 110980 w 702131"/>
                <a:gd name="connsiteY91" fmla="*/ 662142 h 689722"/>
                <a:gd name="connsiteX92" fmla="*/ 116799 w 702131"/>
                <a:gd name="connsiteY92" fmla="*/ 675058 h 689722"/>
                <a:gd name="connsiteX93" fmla="*/ 125528 w 702131"/>
                <a:gd name="connsiteY93" fmla="*/ 686980 h 6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02131" h="689722">
                  <a:moveTo>
                    <a:pt x="125528" y="686980"/>
                  </a:moveTo>
                  <a:cubicBezTo>
                    <a:pt x="130851" y="687973"/>
                    <a:pt x="138302" y="688612"/>
                    <a:pt x="143766" y="689393"/>
                  </a:cubicBezTo>
                  <a:cubicBezTo>
                    <a:pt x="149444" y="690308"/>
                    <a:pt x="155192" y="689308"/>
                    <a:pt x="160231" y="686554"/>
                  </a:cubicBezTo>
                  <a:cubicBezTo>
                    <a:pt x="160231" y="676690"/>
                    <a:pt x="161082" y="665761"/>
                    <a:pt x="160656" y="655897"/>
                  </a:cubicBezTo>
                  <a:cubicBezTo>
                    <a:pt x="160160" y="644329"/>
                    <a:pt x="156185" y="633826"/>
                    <a:pt x="162927" y="623181"/>
                  </a:cubicBezTo>
                  <a:cubicBezTo>
                    <a:pt x="173004" y="607285"/>
                    <a:pt x="192308" y="598982"/>
                    <a:pt x="201675" y="582163"/>
                  </a:cubicBezTo>
                  <a:cubicBezTo>
                    <a:pt x="205862" y="574640"/>
                    <a:pt x="206359" y="567544"/>
                    <a:pt x="213313" y="561512"/>
                  </a:cubicBezTo>
                  <a:cubicBezTo>
                    <a:pt x="220268" y="555479"/>
                    <a:pt x="223816" y="554415"/>
                    <a:pt x="228003" y="544551"/>
                  </a:cubicBezTo>
                  <a:cubicBezTo>
                    <a:pt x="232191" y="534686"/>
                    <a:pt x="233184" y="530357"/>
                    <a:pt x="243474" y="529719"/>
                  </a:cubicBezTo>
                  <a:cubicBezTo>
                    <a:pt x="253764" y="529080"/>
                    <a:pt x="262706" y="531422"/>
                    <a:pt x="272783" y="530357"/>
                  </a:cubicBezTo>
                  <a:cubicBezTo>
                    <a:pt x="308550" y="527632"/>
                    <a:pt x="344388" y="526852"/>
                    <a:pt x="380226" y="528016"/>
                  </a:cubicBezTo>
                  <a:cubicBezTo>
                    <a:pt x="388174" y="528016"/>
                    <a:pt x="397541" y="528938"/>
                    <a:pt x="403219" y="522196"/>
                  </a:cubicBezTo>
                  <a:cubicBezTo>
                    <a:pt x="408896" y="515454"/>
                    <a:pt x="404071" y="509067"/>
                    <a:pt x="403219" y="500197"/>
                  </a:cubicBezTo>
                  <a:cubicBezTo>
                    <a:pt x="402225" y="486642"/>
                    <a:pt x="404496" y="467481"/>
                    <a:pt x="413509" y="457262"/>
                  </a:cubicBezTo>
                  <a:cubicBezTo>
                    <a:pt x="425432" y="443779"/>
                    <a:pt x="441895" y="433418"/>
                    <a:pt x="454457" y="419863"/>
                  </a:cubicBezTo>
                  <a:cubicBezTo>
                    <a:pt x="459779" y="413973"/>
                    <a:pt x="463398" y="406734"/>
                    <a:pt x="470921" y="403966"/>
                  </a:cubicBezTo>
                  <a:cubicBezTo>
                    <a:pt x="478443" y="401199"/>
                    <a:pt x="485114" y="404818"/>
                    <a:pt x="492636" y="401625"/>
                  </a:cubicBezTo>
                  <a:cubicBezTo>
                    <a:pt x="499024" y="398743"/>
                    <a:pt x="504275" y="393726"/>
                    <a:pt x="507397" y="387431"/>
                  </a:cubicBezTo>
                  <a:cubicBezTo>
                    <a:pt x="509526" y="380335"/>
                    <a:pt x="503849" y="369903"/>
                    <a:pt x="508675" y="362593"/>
                  </a:cubicBezTo>
                  <a:cubicBezTo>
                    <a:pt x="513501" y="355284"/>
                    <a:pt x="521023" y="356632"/>
                    <a:pt x="523862" y="345277"/>
                  </a:cubicBezTo>
                  <a:cubicBezTo>
                    <a:pt x="526061" y="336123"/>
                    <a:pt x="521307" y="325620"/>
                    <a:pt x="526203" y="316891"/>
                  </a:cubicBezTo>
                  <a:cubicBezTo>
                    <a:pt x="531100" y="308162"/>
                    <a:pt x="538693" y="303762"/>
                    <a:pt x="542597" y="294395"/>
                  </a:cubicBezTo>
                  <a:cubicBezTo>
                    <a:pt x="545506" y="284651"/>
                    <a:pt x="549196" y="275163"/>
                    <a:pt x="553667" y="266008"/>
                  </a:cubicBezTo>
                  <a:cubicBezTo>
                    <a:pt x="558209" y="258911"/>
                    <a:pt x="562042" y="257563"/>
                    <a:pt x="563390" y="247770"/>
                  </a:cubicBezTo>
                  <a:cubicBezTo>
                    <a:pt x="565661" y="231093"/>
                    <a:pt x="561261" y="209235"/>
                    <a:pt x="571835" y="196035"/>
                  </a:cubicBezTo>
                  <a:cubicBezTo>
                    <a:pt x="578932" y="187378"/>
                    <a:pt x="581557" y="187590"/>
                    <a:pt x="591351" y="185178"/>
                  </a:cubicBezTo>
                  <a:cubicBezTo>
                    <a:pt x="601144" y="182765"/>
                    <a:pt x="601498" y="177300"/>
                    <a:pt x="606821" y="168501"/>
                  </a:cubicBezTo>
                  <a:cubicBezTo>
                    <a:pt x="610511" y="162326"/>
                    <a:pt x="613917" y="156294"/>
                    <a:pt x="617963" y="150191"/>
                  </a:cubicBezTo>
                  <a:cubicBezTo>
                    <a:pt x="623782" y="140895"/>
                    <a:pt x="627685" y="141888"/>
                    <a:pt x="638117" y="140256"/>
                  </a:cubicBezTo>
                  <a:cubicBezTo>
                    <a:pt x="653233" y="137914"/>
                    <a:pt x="665439" y="141675"/>
                    <a:pt x="680697" y="140256"/>
                  </a:cubicBezTo>
                  <a:cubicBezTo>
                    <a:pt x="684387" y="126063"/>
                    <a:pt x="700710" y="108889"/>
                    <a:pt x="701987" y="99237"/>
                  </a:cubicBezTo>
                  <a:cubicBezTo>
                    <a:pt x="703619" y="86393"/>
                    <a:pt x="691129" y="87102"/>
                    <a:pt x="682400" y="81993"/>
                  </a:cubicBezTo>
                  <a:cubicBezTo>
                    <a:pt x="675588" y="77870"/>
                    <a:pt x="669768" y="72355"/>
                    <a:pt x="665297" y="65812"/>
                  </a:cubicBezTo>
                  <a:cubicBezTo>
                    <a:pt x="659833" y="60731"/>
                    <a:pt x="657704" y="52967"/>
                    <a:pt x="659833" y="45800"/>
                  </a:cubicBezTo>
                  <a:cubicBezTo>
                    <a:pt x="662104" y="35936"/>
                    <a:pt x="668207" y="29974"/>
                    <a:pt x="658769" y="21246"/>
                  </a:cubicBezTo>
                  <a:cubicBezTo>
                    <a:pt x="653162" y="15341"/>
                    <a:pt x="646421" y="10636"/>
                    <a:pt x="638898" y="7407"/>
                  </a:cubicBezTo>
                  <a:cubicBezTo>
                    <a:pt x="635278" y="6768"/>
                    <a:pt x="631305" y="8614"/>
                    <a:pt x="627756" y="7975"/>
                  </a:cubicBezTo>
                  <a:cubicBezTo>
                    <a:pt x="624137" y="6910"/>
                    <a:pt x="620589" y="5434"/>
                    <a:pt x="617325" y="3575"/>
                  </a:cubicBezTo>
                  <a:cubicBezTo>
                    <a:pt x="608170" y="-683"/>
                    <a:pt x="603131" y="-2244"/>
                    <a:pt x="595466" y="5207"/>
                  </a:cubicBezTo>
                  <a:cubicBezTo>
                    <a:pt x="590286" y="10963"/>
                    <a:pt x="584112" y="15760"/>
                    <a:pt x="577299" y="19400"/>
                  </a:cubicBezTo>
                  <a:cubicBezTo>
                    <a:pt x="570203" y="23304"/>
                    <a:pt x="563532" y="25149"/>
                    <a:pt x="556010" y="28697"/>
                  </a:cubicBezTo>
                  <a:cubicBezTo>
                    <a:pt x="548487" y="32245"/>
                    <a:pt x="546500" y="40123"/>
                    <a:pt x="536635" y="36787"/>
                  </a:cubicBezTo>
                  <a:cubicBezTo>
                    <a:pt x="528687" y="34020"/>
                    <a:pt x="525352" y="25575"/>
                    <a:pt x="515771" y="32316"/>
                  </a:cubicBezTo>
                  <a:cubicBezTo>
                    <a:pt x="509384" y="38214"/>
                    <a:pt x="505765" y="46488"/>
                    <a:pt x="505765" y="55167"/>
                  </a:cubicBezTo>
                  <a:cubicBezTo>
                    <a:pt x="505055" y="61625"/>
                    <a:pt x="506191" y="73973"/>
                    <a:pt x="498030" y="76812"/>
                  </a:cubicBezTo>
                  <a:cubicBezTo>
                    <a:pt x="494837" y="77877"/>
                    <a:pt x="490224" y="75109"/>
                    <a:pt x="486675" y="75109"/>
                  </a:cubicBezTo>
                  <a:cubicBezTo>
                    <a:pt x="483127" y="75109"/>
                    <a:pt x="478940" y="77806"/>
                    <a:pt x="475250" y="77593"/>
                  </a:cubicBezTo>
                  <a:cubicBezTo>
                    <a:pt x="464321" y="77025"/>
                    <a:pt x="461553" y="65883"/>
                    <a:pt x="454528" y="59000"/>
                  </a:cubicBezTo>
                  <a:cubicBezTo>
                    <a:pt x="447502" y="52116"/>
                    <a:pt x="442535" y="53393"/>
                    <a:pt x="432173" y="53535"/>
                  </a:cubicBezTo>
                  <a:cubicBezTo>
                    <a:pt x="421812" y="53677"/>
                    <a:pt x="416561" y="51051"/>
                    <a:pt x="411664" y="61483"/>
                  </a:cubicBezTo>
                  <a:cubicBezTo>
                    <a:pt x="409535" y="68686"/>
                    <a:pt x="405419" y="75166"/>
                    <a:pt x="399884" y="80218"/>
                  </a:cubicBezTo>
                  <a:cubicBezTo>
                    <a:pt x="392077" y="86180"/>
                    <a:pt x="383561" y="88805"/>
                    <a:pt x="376181" y="96115"/>
                  </a:cubicBezTo>
                  <a:cubicBezTo>
                    <a:pt x="371000" y="101225"/>
                    <a:pt x="366175" y="111373"/>
                    <a:pt x="360284" y="114708"/>
                  </a:cubicBezTo>
                  <a:cubicBezTo>
                    <a:pt x="347794" y="121805"/>
                    <a:pt x="332891" y="108179"/>
                    <a:pt x="327569" y="97676"/>
                  </a:cubicBezTo>
                  <a:cubicBezTo>
                    <a:pt x="324376" y="92538"/>
                    <a:pt x="323949" y="86116"/>
                    <a:pt x="326575" y="80644"/>
                  </a:cubicBezTo>
                  <a:cubicBezTo>
                    <a:pt x="328349" y="75960"/>
                    <a:pt x="334098" y="71277"/>
                    <a:pt x="334879" y="66806"/>
                  </a:cubicBezTo>
                  <a:cubicBezTo>
                    <a:pt x="336155" y="59709"/>
                    <a:pt x="328349" y="48780"/>
                    <a:pt x="324163" y="44168"/>
                  </a:cubicBezTo>
                  <a:cubicBezTo>
                    <a:pt x="316570" y="45232"/>
                    <a:pt x="321040" y="55238"/>
                    <a:pt x="313802" y="56019"/>
                  </a:cubicBezTo>
                  <a:cubicBezTo>
                    <a:pt x="309756" y="56374"/>
                    <a:pt x="301028" y="43955"/>
                    <a:pt x="297621" y="41187"/>
                  </a:cubicBezTo>
                  <a:cubicBezTo>
                    <a:pt x="283428" y="29620"/>
                    <a:pt x="277892" y="47432"/>
                    <a:pt x="263912" y="51548"/>
                  </a:cubicBezTo>
                  <a:cubicBezTo>
                    <a:pt x="251706" y="54436"/>
                    <a:pt x="240210" y="59880"/>
                    <a:pt x="230274" y="67516"/>
                  </a:cubicBezTo>
                  <a:cubicBezTo>
                    <a:pt x="219061" y="76741"/>
                    <a:pt x="223178" y="82064"/>
                    <a:pt x="229139" y="91999"/>
                  </a:cubicBezTo>
                  <a:cubicBezTo>
                    <a:pt x="234177" y="100018"/>
                    <a:pt x="236235" y="104063"/>
                    <a:pt x="231480" y="113289"/>
                  </a:cubicBezTo>
                  <a:cubicBezTo>
                    <a:pt x="229423" y="117050"/>
                    <a:pt x="225519" y="119676"/>
                    <a:pt x="224952" y="123863"/>
                  </a:cubicBezTo>
                  <a:cubicBezTo>
                    <a:pt x="224384" y="128050"/>
                    <a:pt x="228145" y="131740"/>
                    <a:pt x="227151" y="135217"/>
                  </a:cubicBezTo>
                  <a:cubicBezTo>
                    <a:pt x="226726" y="136644"/>
                    <a:pt x="225875" y="137893"/>
                    <a:pt x="224668" y="138766"/>
                  </a:cubicBezTo>
                  <a:cubicBezTo>
                    <a:pt x="231764" y="142740"/>
                    <a:pt x="238861" y="147424"/>
                    <a:pt x="236803" y="156436"/>
                  </a:cubicBezTo>
                  <a:cubicBezTo>
                    <a:pt x="233681" y="172404"/>
                    <a:pt x="210972" y="176733"/>
                    <a:pt x="210190" y="191919"/>
                  </a:cubicBezTo>
                  <a:cubicBezTo>
                    <a:pt x="210190" y="196603"/>
                    <a:pt x="212320" y="199868"/>
                    <a:pt x="210830" y="204764"/>
                  </a:cubicBezTo>
                  <a:cubicBezTo>
                    <a:pt x="209339" y="209661"/>
                    <a:pt x="206784" y="208596"/>
                    <a:pt x="204372" y="212287"/>
                  </a:cubicBezTo>
                  <a:cubicBezTo>
                    <a:pt x="201959" y="215977"/>
                    <a:pt x="202101" y="221512"/>
                    <a:pt x="198836" y="224990"/>
                  </a:cubicBezTo>
                  <a:cubicBezTo>
                    <a:pt x="195572" y="228467"/>
                    <a:pt x="191739" y="227899"/>
                    <a:pt x="188475" y="230667"/>
                  </a:cubicBezTo>
                  <a:cubicBezTo>
                    <a:pt x="178185" y="240247"/>
                    <a:pt x="180101" y="259692"/>
                    <a:pt x="170663" y="271118"/>
                  </a:cubicBezTo>
                  <a:cubicBezTo>
                    <a:pt x="163566" y="279563"/>
                    <a:pt x="158882" y="275021"/>
                    <a:pt x="149799" y="276440"/>
                  </a:cubicBezTo>
                  <a:cubicBezTo>
                    <a:pt x="141851" y="277718"/>
                    <a:pt x="136598" y="282047"/>
                    <a:pt x="128509" y="282969"/>
                  </a:cubicBezTo>
                  <a:cubicBezTo>
                    <a:pt x="110838" y="284814"/>
                    <a:pt x="97497" y="276795"/>
                    <a:pt x="81671" y="285666"/>
                  </a:cubicBezTo>
                  <a:cubicBezTo>
                    <a:pt x="69252" y="292762"/>
                    <a:pt x="50872" y="301065"/>
                    <a:pt x="51085" y="318026"/>
                  </a:cubicBezTo>
                  <a:cubicBezTo>
                    <a:pt x="51298" y="334987"/>
                    <a:pt x="72374" y="341303"/>
                    <a:pt x="58181" y="358548"/>
                  </a:cubicBezTo>
                  <a:cubicBezTo>
                    <a:pt x="51794" y="364772"/>
                    <a:pt x="46472" y="371961"/>
                    <a:pt x="42356" y="379838"/>
                  </a:cubicBezTo>
                  <a:cubicBezTo>
                    <a:pt x="37317" y="391902"/>
                    <a:pt x="44697" y="402689"/>
                    <a:pt x="43988" y="414682"/>
                  </a:cubicBezTo>
                  <a:cubicBezTo>
                    <a:pt x="42852" y="425774"/>
                    <a:pt x="36820" y="435774"/>
                    <a:pt x="27523" y="441933"/>
                  </a:cubicBezTo>
                  <a:cubicBezTo>
                    <a:pt x="20995" y="446546"/>
                    <a:pt x="15033" y="447753"/>
                    <a:pt x="11485" y="456127"/>
                  </a:cubicBezTo>
                  <a:cubicBezTo>
                    <a:pt x="8859" y="464664"/>
                    <a:pt x="7298" y="473478"/>
                    <a:pt x="6731" y="482384"/>
                  </a:cubicBezTo>
                  <a:cubicBezTo>
                    <a:pt x="3608" y="499487"/>
                    <a:pt x="-5050" y="512474"/>
                    <a:pt x="4034" y="527093"/>
                  </a:cubicBezTo>
                  <a:cubicBezTo>
                    <a:pt x="13118" y="541712"/>
                    <a:pt x="16240" y="559808"/>
                    <a:pt x="33697" y="567686"/>
                  </a:cubicBezTo>
                  <a:cubicBezTo>
                    <a:pt x="49807" y="573725"/>
                    <a:pt x="66414" y="578174"/>
                    <a:pt x="83374" y="580956"/>
                  </a:cubicBezTo>
                  <a:cubicBezTo>
                    <a:pt x="91110" y="582589"/>
                    <a:pt x="97142" y="582447"/>
                    <a:pt x="102889" y="588053"/>
                  </a:cubicBezTo>
                  <a:cubicBezTo>
                    <a:pt x="106651" y="591885"/>
                    <a:pt x="107858" y="595788"/>
                    <a:pt x="111973" y="598911"/>
                  </a:cubicBezTo>
                  <a:cubicBezTo>
                    <a:pt x="116090" y="602033"/>
                    <a:pt x="119070" y="600969"/>
                    <a:pt x="121412" y="605156"/>
                  </a:cubicBezTo>
                  <a:cubicBezTo>
                    <a:pt x="127231" y="614239"/>
                    <a:pt x="119708" y="619349"/>
                    <a:pt x="117013" y="627084"/>
                  </a:cubicBezTo>
                  <a:cubicBezTo>
                    <a:pt x="114316" y="634820"/>
                    <a:pt x="118360" y="643194"/>
                    <a:pt x="118857" y="651639"/>
                  </a:cubicBezTo>
                  <a:cubicBezTo>
                    <a:pt x="119354" y="660084"/>
                    <a:pt x="116444" y="661929"/>
                    <a:pt x="110980" y="662142"/>
                  </a:cubicBezTo>
                  <a:cubicBezTo>
                    <a:pt x="113322" y="666244"/>
                    <a:pt x="115309" y="670573"/>
                    <a:pt x="116799" y="675058"/>
                  </a:cubicBezTo>
                  <a:cubicBezTo>
                    <a:pt x="119283" y="683503"/>
                    <a:pt x="117225" y="685419"/>
                    <a:pt x="125528" y="686980"/>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25AF99-2C94-554B-86C3-7C4332776059}"/>
                </a:ext>
              </a:extLst>
            </p:cNvPr>
            <p:cNvSpPr/>
            <p:nvPr/>
          </p:nvSpPr>
          <p:spPr>
            <a:xfrm>
              <a:off x="10926847" y="751301"/>
              <a:ext cx="488700" cy="906296"/>
            </a:xfrm>
            <a:custGeom>
              <a:avLst/>
              <a:gdLst>
                <a:gd name="connsiteX0" fmla="*/ 48152 w 488700"/>
                <a:gd name="connsiteY0" fmla="*/ 817957 h 906296"/>
                <a:gd name="connsiteX1" fmla="*/ 68164 w 488700"/>
                <a:gd name="connsiteY1" fmla="*/ 803267 h 906296"/>
                <a:gd name="connsiteX2" fmla="*/ 87609 w 488700"/>
                <a:gd name="connsiteY2" fmla="*/ 796170 h 906296"/>
                <a:gd name="connsiteX3" fmla="*/ 120750 w 488700"/>
                <a:gd name="connsiteY3" fmla="*/ 834208 h 906296"/>
                <a:gd name="connsiteX4" fmla="*/ 136789 w 488700"/>
                <a:gd name="connsiteY4" fmla="*/ 854859 h 906296"/>
                <a:gd name="connsiteX5" fmla="*/ 139415 w 488700"/>
                <a:gd name="connsiteY5" fmla="*/ 867349 h 906296"/>
                <a:gd name="connsiteX6" fmla="*/ 145589 w 488700"/>
                <a:gd name="connsiteY6" fmla="*/ 877781 h 906296"/>
                <a:gd name="connsiteX7" fmla="*/ 181072 w 488700"/>
                <a:gd name="connsiteY7" fmla="*/ 904394 h 906296"/>
                <a:gd name="connsiteX8" fmla="*/ 217619 w 488700"/>
                <a:gd name="connsiteY8" fmla="*/ 876717 h 906296"/>
                <a:gd name="connsiteX9" fmla="*/ 235786 w 488700"/>
                <a:gd name="connsiteY9" fmla="*/ 883814 h 906296"/>
                <a:gd name="connsiteX10" fmla="*/ 257076 w 488700"/>
                <a:gd name="connsiteY10" fmla="*/ 873594 h 906296"/>
                <a:gd name="connsiteX11" fmla="*/ 295044 w 488700"/>
                <a:gd name="connsiteY11" fmla="*/ 886652 h 906296"/>
                <a:gd name="connsiteX12" fmla="*/ 317327 w 488700"/>
                <a:gd name="connsiteY12" fmla="*/ 883317 h 906296"/>
                <a:gd name="connsiteX13" fmla="*/ 338616 w 488700"/>
                <a:gd name="connsiteY13" fmla="*/ 870756 h 906296"/>
                <a:gd name="connsiteX14" fmla="*/ 353236 w 488700"/>
                <a:gd name="connsiteY14" fmla="*/ 849466 h 906296"/>
                <a:gd name="connsiteX15" fmla="*/ 365016 w 488700"/>
                <a:gd name="connsiteY15" fmla="*/ 834208 h 906296"/>
                <a:gd name="connsiteX16" fmla="*/ 380558 w 488700"/>
                <a:gd name="connsiteY16" fmla="*/ 872033 h 906296"/>
                <a:gd name="connsiteX17" fmla="*/ 390989 w 488700"/>
                <a:gd name="connsiteY17" fmla="*/ 872814 h 906296"/>
                <a:gd name="connsiteX18" fmla="*/ 396383 w 488700"/>
                <a:gd name="connsiteY18" fmla="*/ 884523 h 906296"/>
                <a:gd name="connsiteX19" fmla="*/ 410576 w 488700"/>
                <a:gd name="connsiteY19" fmla="*/ 901484 h 906296"/>
                <a:gd name="connsiteX20" fmla="*/ 437828 w 488700"/>
                <a:gd name="connsiteY20" fmla="*/ 898646 h 906296"/>
                <a:gd name="connsiteX21" fmla="*/ 437402 w 488700"/>
                <a:gd name="connsiteY21" fmla="*/ 895878 h 906296"/>
                <a:gd name="connsiteX22" fmla="*/ 436550 w 488700"/>
                <a:gd name="connsiteY22" fmla="*/ 709166 h 906296"/>
                <a:gd name="connsiteX23" fmla="*/ 487788 w 488700"/>
                <a:gd name="connsiteY23" fmla="*/ 710514 h 906296"/>
                <a:gd name="connsiteX24" fmla="*/ 484452 w 488700"/>
                <a:gd name="connsiteY24" fmla="*/ 654947 h 906296"/>
                <a:gd name="connsiteX25" fmla="*/ 446911 w 488700"/>
                <a:gd name="connsiteY25" fmla="*/ 634083 h 906296"/>
                <a:gd name="connsiteX26" fmla="*/ 447834 w 488700"/>
                <a:gd name="connsiteY26" fmla="*/ 264136 h 906296"/>
                <a:gd name="connsiteX27" fmla="*/ 375874 w 488700"/>
                <a:gd name="connsiteY27" fmla="*/ 259098 h 906296"/>
                <a:gd name="connsiteX28" fmla="*/ 377861 w 488700"/>
                <a:gd name="connsiteY28" fmla="*/ 196718 h 906296"/>
                <a:gd name="connsiteX29" fmla="*/ 411996 w 488700"/>
                <a:gd name="connsiteY29" fmla="*/ 197641 h 906296"/>
                <a:gd name="connsiteX30" fmla="*/ 411287 w 488700"/>
                <a:gd name="connsiteY30" fmla="*/ 126675 h 906296"/>
                <a:gd name="connsiteX31" fmla="*/ 443718 w 488700"/>
                <a:gd name="connsiteY31" fmla="*/ 128946 h 906296"/>
                <a:gd name="connsiteX32" fmla="*/ 442582 w 488700"/>
                <a:gd name="connsiteY32" fmla="*/ 61244 h 906296"/>
                <a:gd name="connsiteX33" fmla="*/ 474659 w 488700"/>
                <a:gd name="connsiteY33" fmla="*/ 61244 h 906296"/>
                <a:gd name="connsiteX34" fmla="*/ 476362 w 488700"/>
                <a:gd name="connsiteY34" fmla="*/ 0 h 906296"/>
                <a:gd name="connsiteX35" fmla="*/ 126711 w 488700"/>
                <a:gd name="connsiteY35" fmla="*/ 7735 h 906296"/>
                <a:gd name="connsiteX36" fmla="*/ 80158 w 488700"/>
                <a:gd name="connsiteY36" fmla="*/ 8161 h 906296"/>
                <a:gd name="connsiteX37" fmla="*/ 79093 w 488700"/>
                <a:gd name="connsiteY37" fmla="*/ 23703 h 906296"/>
                <a:gd name="connsiteX38" fmla="*/ 83848 w 488700"/>
                <a:gd name="connsiteY38" fmla="*/ 41657 h 906296"/>
                <a:gd name="connsiteX39" fmla="*/ 76254 w 488700"/>
                <a:gd name="connsiteY39" fmla="*/ 58192 h 906296"/>
                <a:gd name="connsiteX40" fmla="*/ 85196 w 488700"/>
                <a:gd name="connsiteY40" fmla="*/ 71108 h 906296"/>
                <a:gd name="connsiteX41" fmla="*/ 81932 w 488700"/>
                <a:gd name="connsiteY41" fmla="*/ 99991 h 906296"/>
                <a:gd name="connsiteX42" fmla="*/ 105990 w 488700"/>
                <a:gd name="connsiteY42" fmla="*/ 147965 h 906296"/>
                <a:gd name="connsiteX43" fmla="*/ 117202 w 488700"/>
                <a:gd name="connsiteY43" fmla="*/ 173087 h 906296"/>
                <a:gd name="connsiteX44" fmla="*/ 129408 w 488700"/>
                <a:gd name="connsiteY44" fmla="*/ 179119 h 906296"/>
                <a:gd name="connsiteX45" fmla="*/ 124228 w 488700"/>
                <a:gd name="connsiteY45" fmla="*/ 187777 h 906296"/>
                <a:gd name="connsiteX46" fmla="*/ 125860 w 488700"/>
                <a:gd name="connsiteY46" fmla="*/ 212118 h 906296"/>
                <a:gd name="connsiteX47" fmla="*/ 130047 w 488700"/>
                <a:gd name="connsiteY47" fmla="*/ 244905 h 906296"/>
                <a:gd name="connsiteX48" fmla="*/ 138350 w 488700"/>
                <a:gd name="connsiteY48" fmla="*/ 260091 h 906296"/>
                <a:gd name="connsiteX49" fmla="*/ 130189 w 488700"/>
                <a:gd name="connsiteY49" fmla="*/ 292026 h 906296"/>
                <a:gd name="connsiteX50" fmla="*/ 127280 w 488700"/>
                <a:gd name="connsiteY50" fmla="*/ 322471 h 906296"/>
                <a:gd name="connsiteX51" fmla="*/ 120750 w 488700"/>
                <a:gd name="connsiteY51" fmla="*/ 349793 h 906296"/>
                <a:gd name="connsiteX52" fmla="*/ 120254 w 488700"/>
                <a:gd name="connsiteY52" fmla="*/ 361857 h 906296"/>
                <a:gd name="connsiteX53" fmla="*/ 110176 w 488700"/>
                <a:gd name="connsiteY53" fmla="*/ 364908 h 906296"/>
                <a:gd name="connsiteX54" fmla="*/ 97119 w 488700"/>
                <a:gd name="connsiteY54" fmla="*/ 387689 h 906296"/>
                <a:gd name="connsiteX55" fmla="*/ 87751 w 488700"/>
                <a:gd name="connsiteY55" fmla="*/ 409830 h 906296"/>
                <a:gd name="connsiteX56" fmla="*/ 94848 w 488700"/>
                <a:gd name="connsiteY56" fmla="*/ 431120 h 906296"/>
                <a:gd name="connsiteX57" fmla="*/ 93073 w 488700"/>
                <a:gd name="connsiteY57" fmla="*/ 455248 h 906296"/>
                <a:gd name="connsiteX58" fmla="*/ 104216 w 488700"/>
                <a:gd name="connsiteY58" fmla="*/ 473132 h 906296"/>
                <a:gd name="connsiteX59" fmla="*/ 105990 w 488700"/>
                <a:gd name="connsiteY59" fmla="*/ 497757 h 906296"/>
                <a:gd name="connsiteX60" fmla="*/ 108189 w 488700"/>
                <a:gd name="connsiteY60" fmla="*/ 519047 h 906296"/>
                <a:gd name="connsiteX61" fmla="*/ 115854 w 488700"/>
                <a:gd name="connsiteY61" fmla="*/ 542395 h 906296"/>
                <a:gd name="connsiteX62" fmla="*/ 127705 w 488700"/>
                <a:gd name="connsiteY62" fmla="*/ 560775 h 906296"/>
                <a:gd name="connsiteX63" fmla="*/ 116847 w 488700"/>
                <a:gd name="connsiteY63" fmla="*/ 579936 h 906296"/>
                <a:gd name="connsiteX64" fmla="*/ 99958 w 488700"/>
                <a:gd name="connsiteY64" fmla="*/ 600658 h 906296"/>
                <a:gd name="connsiteX65" fmla="*/ 96835 w 488700"/>
                <a:gd name="connsiteY65" fmla="*/ 652180 h 906296"/>
                <a:gd name="connsiteX66" fmla="*/ 73061 w 488700"/>
                <a:gd name="connsiteY66" fmla="*/ 661263 h 906296"/>
                <a:gd name="connsiteX67" fmla="*/ 83990 w 488700"/>
                <a:gd name="connsiteY67" fmla="*/ 700153 h 906296"/>
                <a:gd name="connsiteX68" fmla="*/ 74267 w 488700"/>
                <a:gd name="connsiteY68" fmla="*/ 707959 h 906296"/>
                <a:gd name="connsiteX69" fmla="*/ 66674 w 488700"/>
                <a:gd name="connsiteY69" fmla="*/ 723430 h 906296"/>
                <a:gd name="connsiteX70" fmla="*/ 46307 w 488700"/>
                <a:gd name="connsiteY70" fmla="*/ 726765 h 906296"/>
                <a:gd name="connsiteX71" fmla="*/ 27075 w 488700"/>
                <a:gd name="connsiteY71" fmla="*/ 715766 h 906296"/>
                <a:gd name="connsiteX72" fmla="*/ 12882 w 488700"/>
                <a:gd name="connsiteY72" fmla="*/ 724565 h 906296"/>
                <a:gd name="connsiteX73" fmla="*/ 108 w 488700"/>
                <a:gd name="connsiteY73" fmla="*/ 734359 h 906296"/>
                <a:gd name="connsiteX74" fmla="*/ 6140 w 488700"/>
                <a:gd name="connsiteY74" fmla="*/ 750184 h 906296"/>
                <a:gd name="connsiteX75" fmla="*/ 12243 w 488700"/>
                <a:gd name="connsiteY75" fmla="*/ 763810 h 906296"/>
                <a:gd name="connsiteX76" fmla="*/ 25797 w 488700"/>
                <a:gd name="connsiteY76" fmla="*/ 776016 h 906296"/>
                <a:gd name="connsiteX77" fmla="*/ 21113 w 488700"/>
                <a:gd name="connsiteY77" fmla="*/ 792977 h 906296"/>
                <a:gd name="connsiteX78" fmla="*/ 23172 w 488700"/>
                <a:gd name="connsiteY78" fmla="*/ 821008 h 906296"/>
                <a:gd name="connsiteX79" fmla="*/ 24094 w 488700"/>
                <a:gd name="connsiteY79" fmla="*/ 835911 h 906296"/>
                <a:gd name="connsiteX80" fmla="*/ 31191 w 488700"/>
                <a:gd name="connsiteY80" fmla="*/ 832008 h 906296"/>
                <a:gd name="connsiteX81" fmla="*/ 48152 w 488700"/>
                <a:gd name="connsiteY81" fmla="*/ 817957 h 90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8700" h="906296">
                  <a:moveTo>
                    <a:pt x="48152" y="817957"/>
                  </a:moveTo>
                  <a:cubicBezTo>
                    <a:pt x="55391" y="813898"/>
                    <a:pt x="62132" y="808966"/>
                    <a:pt x="68164" y="803267"/>
                  </a:cubicBezTo>
                  <a:cubicBezTo>
                    <a:pt x="75900" y="794467"/>
                    <a:pt x="76539" y="791416"/>
                    <a:pt x="87609" y="796170"/>
                  </a:cubicBezTo>
                  <a:cubicBezTo>
                    <a:pt x="101802" y="802132"/>
                    <a:pt x="112731" y="821576"/>
                    <a:pt x="120750" y="834208"/>
                  </a:cubicBezTo>
                  <a:cubicBezTo>
                    <a:pt x="125789" y="842085"/>
                    <a:pt x="133525" y="846698"/>
                    <a:pt x="136789" y="854859"/>
                  </a:cubicBezTo>
                  <a:cubicBezTo>
                    <a:pt x="137925" y="858961"/>
                    <a:pt x="138776" y="863134"/>
                    <a:pt x="139415" y="867349"/>
                  </a:cubicBezTo>
                  <a:cubicBezTo>
                    <a:pt x="141047" y="873665"/>
                    <a:pt x="142750" y="873594"/>
                    <a:pt x="145589" y="877781"/>
                  </a:cubicBezTo>
                  <a:cubicBezTo>
                    <a:pt x="153395" y="888852"/>
                    <a:pt x="163188" y="913265"/>
                    <a:pt x="181072" y="904394"/>
                  </a:cubicBezTo>
                  <a:cubicBezTo>
                    <a:pt x="195265" y="897297"/>
                    <a:pt x="198175" y="873311"/>
                    <a:pt x="217619" y="876717"/>
                  </a:cubicBezTo>
                  <a:cubicBezTo>
                    <a:pt x="223013" y="877711"/>
                    <a:pt x="228974" y="883317"/>
                    <a:pt x="235786" y="883814"/>
                  </a:cubicBezTo>
                  <a:cubicBezTo>
                    <a:pt x="245935" y="884736"/>
                    <a:pt x="250902" y="880478"/>
                    <a:pt x="257076" y="873594"/>
                  </a:cubicBezTo>
                  <a:cubicBezTo>
                    <a:pt x="275457" y="853866"/>
                    <a:pt x="278366" y="878917"/>
                    <a:pt x="295044" y="886652"/>
                  </a:cubicBezTo>
                  <a:cubicBezTo>
                    <a:pt x="303417" y="890626"/>
                    <a:pt x="310160" y="886652"/>
                    <a:pt x="317327" y="883317"/>
                  </a:cubicBezTo>
                  <a:cubicBezTo>
                    <a:pt x="324991" y="880123"/>
                    <a:pt x="332159" y="875901"/>
                    <a:pt x="338616" y="870756"/>
                  </a:cubicBezTo>
                  <a:cubicBezTo>
                    <a:pt x="345713" y="864511"/>
                    <a:pt x="352810" y="859969"/>
                    <a:pt x="353236" y="849466"/>
                  </a:cubicBezTo>
                  <a:cubicBezTo>
                    <a:pt x="353236" y="843221"/>
                    <a:pt x="352313" y="829666"/>
                    <a:pt x="365016" y="834208"/>
                  </a:cubicBezTo>
                  <a:cubicBezTo>
                    <a:pt x="380700" y="839886"/>
                    <a:pt x="365442" y="864085"/>
                    <a:pt x="380558" y="872033"/>
                  </a:cubicBezTo>
                  <a:cubicBezTo>
                    <a:pt x="384035" y="873807"/>
                    <a:pt x="387654" y="870827"/>
                    <a:pt x="390989" y="872814"/>
                  </a:cubicBezTo>
                  <a:cubicBezTo>
                    <a:pt x="395531" y="875511"/>
                    <a:pt x="394255" y="879910"/>
                    <a:pt x="396383" y="884523"/>
                  </a:cubicBezTo>
                  <a:cubicBezTo>
                    <a:pt x="400073" y="890995"/>
                    <a:pt x="404828" y="896744"/>
                    <a:pt x="410576" y="901484"/>
                  </a:cubicBezTo>
                  <a:cubicBezTo>
                    <a:pt x="416750" y="904749"/>
                    <a:pt x="430944" y="899426"/>
                    <a:pt x="437828" y="898646"/>
                  </a:cubicBezTo>
                  <a:cubicBezTo>
                    <a:pt x="437828" y="897652"/>
                    <a:pt x="437402" y="896800"/>
                    <a:pt x="437402" y="895878"/>
                  </a:cubicBezTo>
                  <a:lnTo>
                    <a:pt x="436550" y="709166"/>
                  </a:lnTo>
                  <a:lnTo>
                    <a:pt x="487788" y="710514"/>
                  </a:lnTo>
                  <a:cubicBezTo>
                    <a:pt x="487149" y="695824"/>
                    <a:pt x="491904" y="667225"/>
                    <a:pt x="484452" y="654947"/>
                  </a:cubicBezTo>
                  <a:cubicBezTo>
                    <a:pt x="477001" y="642670"/>
                    <a:pt x="450318" y="650831"/>
                    <a:pt x="446911" y="634083"/>
                  </a:cubicBezTo>
                  <a:lnTo>
                    <a:pt x="447834" y="264136"/>
                  </a:lnTo>
                  <a:lnTo>
                    <a:pt x="375874" y="259098"/>
                  </a:lnTo>
                  <a:lnTo>
                    <a:pt x="377861" y="196718"/>
                  </a:lnTo>
                  <a:lnTo>
                    <a:pt x="411996" y="197641"/>
                  </a:lnTo>
                  <a:lnTo>
                    <a:pt x="411287" y="126675"/>
                  </a:lnTo>
                  <a:lnTo>
                    <a:pt x="443718" y="128946"/>
                  </a:lnTo>
                  <a:lnTo>
                    <a:pt x="442582" y="61244"/>
                  </a:lnTo>
                  <a:lnTo>
                    <a:pt x="474659" y="61244"/>
                  </a:lnTo>
                  <a:lnTo>
                    <a:pt x="476362" y="0"/>
                  </a:lnTo>
                  <a:lnTo>
                    <a:pt x="126711" y="7735"/>
                  </a:lnTo>
                  <a:lnTo>
                    <a:pt x="80158" y="8161"/>
                  </a:lnTo>
                  <a:cubicBezTo>
                    <a:pt x="79519" y="13315"/>
                    <a:pt x="79164" y="18505"/>
                    <a:pt x="79093" y="23703"/>
                  </a:cubicBezTo>
                  <a:cubicBezTo>
                    <a:pt x="79093" y="30799"/>
                    <a:pt x="84629" y="34986"/>
                    <a:pt x="83848" y="41657"/>
                  </a:cubicBezTo>
                  <a:cubicBezTo>
                    <a:pt x="83068" y="48328"/>
                    <a:pt x="76325" y="50954"/>
                    <a:pt x="76254" y="58192"/>
                  </a:cubicBezTo>
                  <a:cubicBezTo>
                    <a:pt x="76183" y="65431"/>
                    <a:pt x="80300" y="67418"/>
                    <a:pt x="85196" y="71108"/>
                  </a:cubicBezTo>
                  <a:cubicBezTo>
                    <a:pt x="100383" y="82676"/>
                    <a:pt x="85196" y="85301"/>
                    <a:pt x="81932" y="99991"/>
                  </a:cubicBezTo>
                  <a:cubicBezTo>
                    <a:pt x="77886" y="117023"/>
                    <a:pt x="102015" y="132565"/>
                    <a:pt x="105990" y="147965"/>
                  </a:cubicBezTo>
                  <a:cubicBezTo>
                    <a:pt x="107764" y="155061"/>
                    <a:pt x="107764" y="172732"/>
                    <a:pt x="117202" y="173087"/>
                  </a:cubicBezTo>
                  <a:cubicBezTo>
                    <a:pt x="123873" y="173087"/>
                    <a:pt x="129408" y="168616"/>
                    <a:pt x="129408" y="179119"/>
                  </a:cubicBezTo>
                  <a:cubicBezTo>
                    <a:pt x="129408" y="184654"/>
                    <a:pt x="127351" y="184299"/>
                    <a:pt x="124228" y="187777"/>
                  </a:cubicBezTo>
                  <a:cubicBezTo>
                    <a:pt x="118905" y="193667"/>
                    <a:pt x="125079" y="205305"/>
                    <a:pt x="125860" y="212118"/>
                  </a:cubicBezTo>
                  <a:cubicBezTo>
                    <a:pt x="127066" y="223047"/>
                    <a:pt x="128983" y="233905"/>
                    <a:pt x="130047" y="244905"/>
                  </a:cubicBezTo>
                  <a:cubicBezTo>
                    <a:pt x="130828" y="253279"/>
                    <a:pt x="135866" y="254130"/>
                    <a:pt x="138350" y="260091"/>
                  </a:cubicBezTo>
                  <a:cubicBezTo>
                    <a:pt x="143530" y="272298"/>
                    <a:pt x="133098" y="281381"/>
                    <a:pt x="130189" y="292026"/>
                  </a:cubicBezTo>
                  <a:cubicBezTo>
                    <a:pt x="128628" y="302108"/>
                    <a:pt x="127634" y="312274"/>
                    <a:pt x="127280" y="322471"/>
                  </a:cubicBezTo>
                  <a:cubicBezTo>
                    <a:pt x="125789" y="332264"/>
                    <a:pt x="121106" y="340212"/>
                    <a:pt x="120750" y="349793"/>
                  </a:cubicBezTo>
                  <a:cubicBezTo>
                    <a:pt x="120750" y="352702"/>
                    <a:pt x="121744" y="359586"/>
                    <a:pt x="120254" y="361857"/>
                  </a:cubicBezTo>
                  <a:cubicBezTo>
                    <a:pt x="117202" y="366257"/>
                    <a:pt x="114505" y="363063"/>
                    <a:pt x="110176" y="364908"/>
                  </a:cubicBezTo>
                  <a:cubicBezTo>
                    <a:pt x="101590" y="368528"/>
                    <a:pt x="100383" y="379102"/>
                    <a:pt x="97119" y="387689"/>
                  </a:cubicBezTo>
                  <a:cubicBezTo>
                    <a:pt x="94564" y="394785"/>
                    <a:pt x="88390" y="402804"/>
                    <a:pt x="87751" y="409830"/>
                  </a:cubicBezTo>
                  <a:cubicBezTo>
                    <a:pt x="86899" y="418559"/>
                    <a:pt x="94209" y="423456"/>
                    <a:pt x="94848" y="431120"/>
                  </a:cubicBezTo>
                  <a:cubicBezTo>
                    <a:pt x="95487" y="438784"/>
                    <a:pt x="87751" y="445810"/>
                    <a:pt x="93073" y="455248"/>
                  </a:cubicBezTo>
                  <a:cubicBezTo>
                    <a:pt x="97261" y="462345"/>
                    <a:pt x="101944" y="464900"/>
                    <a:pt x="104216" y="473132"/>
                  </a:cubicBezTo>
                  <a:cubicBezTo>
                    <a:pt x="106841" y="481066"/>
                    <a:pt x="107480" y="489532"/>
                    <a:pt x="105990" y="497757"/>
                  </a:cubicBezTo>
                  <a:cubicBezTo>
                    <a:pt x="102654" y="509892"/>
                    <a:pt x="101944" y="508260"/>
                    <a:pt x="108189" y="519047"/>
                  </a:cubicBezTo>
                  <a:cubicBezTo>
                    <a:pt x="112235" y="526144"/>
                    <a:pt x="111738" y="535511"/>
                    <a:pt x="115854" y="542395"/>
                  </a:cubicBezTo>
                  <a:cubicBezTo>
                    <a:pt x="119970" y="549279"/>
                    <a:pt x="129337" y="551266"/>
                    <a:pt x="127705" y="560775"/>
                  </a:cubicBezTo>
                  <a:cubicBezTo>
                    <a:pt x="124937" y="567609"/>
                    <a:pt x="121318" y="574053"/>
                    <a:pt x="116847" y="579936"/>
                  </a:cubicBezTo>
                  <a:cubicBezTo>
                    <a:pt x="110744" y="587600"/>
                    <a:pt x="102654" y="589871"/>
                    <a:pt x="99958" y="600658"/>
                  </a:cubicBezTo>
                  <a:cubicBezTo>
                    <a:pt x="95912" y="617520"/>
                    <a:pt x="94848" y="634956"/>
                    <a:pt x="96835" y="652180"/>
                  </a:cubicBezTo>
                  <a:cubicBezTo>
                    <a:pt x="89738" y="653883"/>
                    <a:pt x="75545" y="651825"/>
                    <a:pt x="73061" y="661263"/>
                  </a:cubicBezTo>
                  <a:cubicBezTo>
                    <a:pt x="69938" y="673470"/>
                    <a:pt x="87680" y="685250"/>
                    <a:pt x="83990" y="700153"/>
                  </a:cubicBezTo>
                  <a:cubicBezTo>
                    <a:pt x="81861" y="708740"/>
                    <a:pt x="81932" y="704340"/>
                    <a:pt x="74267" y="707959"/>
                  </a:cubicBezTo>
                  <a:cubicBezTo>
                    <a:pt x="66603" y="711579"/>
                    <a:pt x="63693" y="714346"/>
                    <a:pt x="66674" y="723430"/>
                  </a:cubicBezTo>
                  <a:cubicBezTo>
                    <a:pt x="60216" y="725978"/>
                    <a:pt x="53261" y="727120"/>
                    <a:pt x="46307" y="726765"/>
                  </a:cubicBezTo>
                  <a:cubicBezTo>
                    <a:pt x="39210" y="724991"/>
                    <a:pt x="34243" y="717611"/>
                    <a:pt x="27075" y="715766"/>
                  </a:cubicBezTo>
                  <a:cubicBezTo>
                    <a:pt x="15720" y="712927"/>
                    <a:pt x="19056" y="719669"/>
                    <a:pt x="12882" y="724565"/>
                  </a:cubicBezTo>
                  <a:cubicBezTo>
                    <a:pt x="6708" y="729462"/>
                    <a:pt x="1457" y="725488"/>
                    <a:pt x="108" y="734359"/>
                  </a:cubicBezTo>
                  <a:cubicBezTo>
                    <a:pt x="-744" y="740320"/>
                    <a:pt x="3656" y="745642"/>
                    <a:pt x="6140" y="750184"/>
                  </a:cubicBezTo>
                  <a:cubicBezTo>
                    <a:pt x="8623" y="754726"/>
                    <a:pt x="9830" y="759268"/>
                    <a:pt x="12243" y="763810"/>
                  </a:cubicBezTo>
                  <a:cubicBezTo>
                    <a:pt x="15366" y="769629"/>
                    <a:pt x="22959" y="769984"/>
                    <a:pt x="25797" y="776016"/>
                  </a:cubicBezTo>
                  <a:cubicBezTo>
                    <a:pt x="29488" y="783751"/>
                    <a:pt x="23739" y="786590"/>
                    <a:pt x="21113" y="792977"/>
                  </a:cubicBezTo>
                  <a:cubicBezTo>
                    <a:pt x="17424" y="801990"/>
                    <a:pt x="21113" y="811215"/>
                    <a:pt x="23172" y="821008"/>
                  </a:cubicBezTo>
                  <a:cubicBezTo>
                    <a:pt x="24591" y="825848"/>
                    <a:pt x="24875" y="830937"/>
                    <a:pt x="24094" y="835911"/>
                  </a:cubicBezTo>
                  <a:cubicBezTo>
                    <a:pt x="26578" y="834705"/>
                    <a:pt x="29062" y="833428"/>
                    <a:pt x="31191" y="832008"/>
                  </a:cubicBezTo>
                  <a:cubicBezTo>
                    <a:pt x="39494" y="828389"/>
                    <a:pt x="42049" y="822428"/>
                    <a:pt x="48152" y="817957"/>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0794000-4A91-174D-8A52-6986B8A5BE70}"/>
                </a:ext>
              </a:extLst>
            </p:cNvPr>
            <p:cNvSpPr/>
            <p:nvPr/>
          </p:nvSpPr>
          <p:spPr>
            <a:xfrm>
              <a:off x="11303503" y="747469"/>
              <a:ext cx="311825" cy="716829"/>
            </a:xfrm>
            <a:custGeom>
              <a:avLst/>
              <a:gdLst>
                <a:gd name="connsiteX0" fmla="*/ 296000 w 311825"/>
                <a:gd name="connsiteY0" fmla="*/ 0 h 716829"/>
                <a:gd name="connsiteX1" fmla="*/ 100488 w 311825"/>
                <a:gd name="connsiteY1" fmla="*/ 4329 h 716829"/>
                <a:gd name="connsiteX2" fmla="*/ 98784 w 311825"/>
                <a:gd name="connsiteY2" fmla="*/ 65573 h 716829"/>
                <a:gd name="connsiteX3" fmla="*/ 66708 w 311825"/>
                <a:gd name="connsiteY3" fmla="*/ 65573 h 716829"/>
                <a:gd name="connsiteX4" fmla="*/ 67843 w 311825"/>
                <a:gd name="connsiteY4" fmla="*/ 133275 h 716829"/>
                <a:gd name="connsiteX5" fmla="*/ 35412 w 311825"/>
                <a:gd name="connsiteY5" fmla="*/ 131004 h 716829"/>
                <a:gd name="connsiteX6" fmla="*/ 36122 w 311825"/>
                <a:gd name="connsiteY6" fmla="*/ 201970 h 716829"/>
                <a:gd name="connsiteX7" fmla="*/ 1986 w 311825"/>
                <a:gd name="connsiteY7" fmla="*/ 201047 h 716829"/>
                <a:gd name="connsiteX8" fmla="*/ 0 w 311825"/>
                <a:gd name="connsiteY8" fmla="*/ 263427 h 716829"/>
                <a:gd name="connsiteX9" fmla="*/ 71959 w 311825"/>
                <a:gd name="connsiteY9" fmla="*/ 268465 h 716829"/>
                <a:gd name="connsiteX10" fmla="*/ 71037 w 311825"/>
                <a:gd name="connsiteY10" fmla="*/ 638412 h 716829"/>
                <a:gd name="connsiteX11" fmla="*/ 108578 w 311825"/>
                <a:gd name="connsiteY11" fmla="*/ 659276 h 716829"/>
                <a:gd name="connsiteX12" fmla="*/ 111913 w 311825"/>
                <a:gd name="connsiteY12" fmla="*/ 714843 h 716829"/>
                <a:gd name="connsiteX13" fmla="*/ 311825 w 311825"/>
                <a:gd name="connsiteY13" fmla="*/ 716830 h 716829"/>
                <a:gd name="connsiteX14" fmla="*/ 309484 w 311825"/>
                <a:gd name="connsiteY14" fmla="*/ 614071 h 71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825" h="716829">
                  <a:moveTo>
                    <a:pt x="296000" y="0"/>
                  </a:moveTo>
                  <a:lnTo>
                    <a:pt x="100488" y="4329"/>
                  </a:lnTo>
                  <a:lnTo>
                    <a:pt x="98784" y="65573"/>
                  </a:lnTo>
                  <a:lnTo>
                    <a:pt x="66708" y="65573"/>
                  </a:lnTo>
                  <a:lnTo>
                    <a:pt x="67843" y="133275"/>
                  </a:lnTo>
                  <a:lnTo>
                    <a:pt x="35412" y="131004"/>
                  </a:lnTo>
                  <a:lnTo>
                    <a:pt x="36122" y="201970"/>
                  </a:lnTo>
                  <a:lnTo>
                    <a:pt x="1986" y="201047"/>
                  </a:lnTo>
                  <a:lnTo>
                    <a:pt x="0" y="263427"/>
                  </a:lnTo>
                  <a:lnTo>
                    <a:pt x="71959" y="268465"/>
                  </a:lnTo>
                  <a:lnTo>
                    <a:pt x="71037" y="638412"/>
                  </a:lnTo>
                  <a:cubicBezTo>
                    <a:pt x="74444" y="655160"/>
                    <a:pt x="100914" y="646573"/>
                    <a:pt x="108578" y="659276"/>
                  </a:cubicBezTo>
                  <a:cubicBezTo>
                    <a:pt x="116243" y="671979"/>
                    <a:pt x="111275" y="700153"/>
                    <a:pt x="111913" y="714843"/>
                  </a:cubicBezTo>
                  <a:lnTo>
                    <a:pt x="311825" y="716830"/>
                  </a:lnTo>
                  <a:lnTo>
                    <a:pt x="309484" y="614071"/>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39FAF60-5AB4-224C-B67D-36527F896054}"/>
                </a:ext>
              </a:extLst>
            </p:cNvPr>
            <p:cNvSpPr/>
            <p:nvPr/>
          </p:nvSpPr>
          <p:spPr>
            <a:xfrm>
              <a:off x="7712400" y="1146796"/>
              <a:ext cx="921636" cy="432397"/>
            </a:xfrm>
            <a:custGeom>
              <a:avLst/>
              <a:gdLst>
                <a:gd name="connsiteX0" fmla="*/ 610307 w 921636"/>
                <a:gd name="connsiteY0" fmla="*/ 410185 h 432397"/>
                <a:gd name="connsiteX1" fmla="*/ 622798 w 921636"/>
                <a:gd name="connsiteY1" fmla="*/ 417282 h 432397"/>
                <a:gd name="connsiteX2" fmla="*/ 900772 w 921636"/>
                <a:gd name="connsiteY2" fmla="*/ 432397 h 432397"/>
                <a:gd name="connsiteX3" fmla="*/ 907017 w 921636"/>
                <a:gd name="connsiteY3" fmla="*/ 294155 h 432397"/>
                <a:gd name="connsiteX4" fmla="*/ 921636 w 921636"/>
                <a:gd name="connsiteY4" fmla="*/ 281239 h 432397"/>
                <a:gd name="connsiteX5" fmla="*/ 914540 w 921636"/>
                <a:gd name="connsiteY5" fmla="*/ 256898 h 432397"/>
                <a:gd name="connsiteX6" fmla="*/ 879057 w 921636"/>
                <a:gd name="connsiteY6" fmla="*/ 261653 h 432397"/>
                <a:gd name="connsiteX7" fmla="*/ 864154 w 921636"/>
                <a:gd name="connsiteY7" fmla="*/ 262930 h 432397"/>
                <a:gd name="connsiteX8" fmla="*/ 856206 w 921636"/>
                <a:gd name="connsiteY8" fmla="*/ 247956 h 432397"/>
                <a:gd name="connsiteX9" fmla="*/ 827393 w 921636"/>
                <a:gd name="connsiteY9" fmla="*/ 214602 h 432397"/>
                <a:gd name="connsiteX10" fmla="*/ 806670 w 921636"/>
                <a:gd name="connsiteY10" fmla="*/ 194944 h 432397"/>
                <a:gd name="connsiteX11" fmla="*/ 779562 w 921636"/>
                <a:gd name="connsiteY11" fmla="*/ 221273 h 432397"/>
                <a:gd name="connsiteX12" fmla="*/ 750466 w 921636"/>
                <a:gd name="connsiteY12" fmla="*/ 238447 h 432397"/>
                <a:gd name="connsiteX13" fmla="*/ 733363 w 921636"/>
                <a:gd name="connsiteY13" fmla="*/ 235537 h 432397"/>
                <a:gd name="connsiteX14" fmla="*/ 714556 w 921636"/>
                <a:gd name="connsiteY14" fmla="*/ 235537 h 432397"/>
                <a:gd name="connsiteX15" fmla="*/ 671977 w 921636"/>
                <a:gd name="connsiteY15" fmla="*/ 232485 h 432397"/>
                <a:gd name="connsiteX16" fmla="*/ 662681 w 921636"/>
                <a:gd name="connsiteY16" fmla="*/ 221911 h 432397"/>
                <a:gd name="connsiteX17" fmla="*/ 623365 w 921636"/>
                <a:gd name="connsiteY17" fmla="*/ 218576 h 432397"/>
                <a:gd name="connsiteX18" fmla="*/ 597959 w 921636"/>
                <a:gd name="connsiteY18" fmla="*/ 209563 h 432397"/>
                <a:gd name="connsiteX19" fmla="*/ 586605 w 921636"/>
                <a:gd name="connsiteY19" fmla="*/ 215737 h 432397"/>
                <a:gd name="connsiteX20" fmla="*/ 570211 w 921636"/>
                <a:gd name="connsiteY20" fmla="*/ 211196 h 432397"/>
                <a:gd name="connsiteX21" fmla="*/ 512019 w 921636"/>
                <a:gd name="connsiteY21" fmla="*/ 197002 h 432397"/>
                <a:gd name="connsiteX22" fmla="*/ 464329 w 921636"/>
                <a:gd name="connsiteY22" fmla="*/ 197712 h 432397"/>
                <a:gd name="connsiteX23" fmla="*/ 443040 w 921636"/>
                <a:gd name="connsiteY23" fmla="*/ 195867 h 432397"/>
                <a:gd name="connsiteX24" fmla="*/ 417634 w 921636"/>
                <a:gd name="connsiteY24" fmla="*/ 191467 h 432397"/>
                <a:gd name="connsiteX25" fmla="*/ 362210 w 921636"/>
                <a:gd name="connsiteY25" fmla="*/ 178338 h 432397"/>
                <a:gd name="connsiteX26" fmla="*/ 341558 w 921636"/>
                <a:gd name="connsiteY26" fmla="*/ 167693 h 432397"/>
                <a:gd name="connsiteX27" fmla="*/ 328642 w 921636"/>
                <a:gd name="connsiteY27" fmla="*/ 154564 h 432397"/>
                <a:gd name="connsiteX28" fmla="*/ 291882 w 921636"/>
                <a:gd name="connsiteY28" fmla="*/ 124191 h 432397"/>
                <a:gd name="connsiteX29" fmla="*/ 251218 w 921636"/>
                <a:gd name="connsiteY29" fmla="*/ 108862 h 432397"/>
                <a:gd name="connsiteX30" fmla="*/ 236528 w 921636"/>
                <a:gd name="connsiteY30" fmla="*/ 108436 h 432397"/>
                <a:gd name="connsiteX31" fmla="*/ 205871 w 921636"/>
                <a:gd name="connsiteY31" fmla="*/ 84805 h 432397"/>
                <a:gd name="connsiteX32" fmla="*/ 172587 w 921636"/>
                <a:gd name="connsiteY32" fmla="*/ 70611 h 432397"/>
                <a:gd name="connsiteX33" fmla="*/ 136324 w 921636"/>
                <a:gd name="connsiteY33" fmla="*/ 46767 h 432397"/>
                <a:gd name="connsiteX34" fmla="*/ 96654 w 921636"/>
                <a:gd name="connsiteY34" fmla="*/ 23277 h 432397"/>
                <a:gd name="connsiteX35" fmla="*/ 79054 w 921636"/>
                <a:gd name="connsiteY35" fmla="*/ 11567 h 432397"/>
                <a:gd name="connsiteX36" fmla="*/ 62519 w 921636"/>
                <a:gd name="connsiteY36" fmla="*/ 8800 h 432397"/>
                <a:gd name="connsiteX37" fmla="*/ 31364 w 921636"/>
                <a:gd name="connsiteY37" fmla="*/ 0 h 432397"/>
                <a:gd name="connsiteX38" fmla="*/ 14900 w 921636"/>
                <a:gd name="connsiteY38" fmla="*/ 10858 h 432397"/>
                <a:gd name="connsiteX39" fmla="*/ 21359 w 921636"/>
                <a:gd name="connsiteY39" fmla="*/ 25832 h 432397"/>
                <a:gd name="connsiteX40" fmla="*/ 49745 w 921636"/>
                <a:gd name="connsiteY40" fmla="*/ 57554 h 432397"/>
                <a:gd name="connsiteX41" fmla="*/ 36546 w 921636"/>
                <a:gd name="connsiteY41" fmla="*/ 87217 h 432397"/>
                <a:gd name="connsiteX42" fmla="*/ 24481 w 921636"/>
                <a:gd name="connsiteY42" fmla="*/ 118726 h 432397"/>
                <a:gd name="connsiteX43" fmla="*/ 21075 w 921636"/>
                <a:gd name="connsiteY43" fmla="*/ 156410 h 432397"/>
                <a:gd name="connsiteX44" fmla="*/ 2339 w 921636"/>
                <a:gd name="connsiteY44" fmla="*/ 180680 h 432397"/>
                <a:gd name="connsiteX45" fmla="*/ 21003 w 921636"/>
                <a:gd name="connsiteY45" fmla="*/ 206086 h 432397"/>
                <a:gd name="connsiteX46" fmla="*/ 20365 w 921636"/>
                <a:gd name="connsiteY46" fmla="*/ 236814 h 432397"/>
                <a:gd name="connsiteX47" fmla="*/ 34558 w 921636"/>
                <a:gd name="connsiteY47" fmla="*/ 267188 h 432397"/>
                <a:gd name="connsiteX48" fmla="*/ 29732 w 921636"/>
                <a:gd name="connsiteY48" fmla="*/ 282517 h 432397"/>
                <a:gd name="connsiteX49" fmla="*/ 29094 w 921636"/>
                <a:gd name="connsiteY49" fmla="*/ 297561 h 432397"/>
                <a:gd name="connsiteX50" fmla="*/ 27746 w 921636"/>
                <a:gd name="connsiteY50" fmla="*/ 329567 h 432397"/>
                <a:gd name="connsiteX51" fmla="*/ 37609 w 921636"/>
                <a:gd name="connsiteY51" fmla="*/ 338367 h 432397"/>
                <a:gd name="connsiteX52" fmla="*/ 44139 w 921636"/>
                <a:gd name="connsiteY52" fmla="*/ 357102 h 432397"/>
                <a:gd name="connsiteX53" fmla="*/ 52725 w 921636"/>
                <a:gd name="connsiteY53" fmla="*/ 381302 h 432397"/>
                <a:gd name="connsiteX54" fmla="*/ 606688 w 921636"/>
                <a:gd name="connsiteY54" fmla="*/ 409688 h 4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21636" h="432397">
                  <a:moveTo>
                    <a:pt x="610307" y="410185"/>
                  </a:moveTo>
                  <a:lnTo>
                    <a:pt x="622798" y="417282"/>
                  </a:lnTo>
                  <a:lnTo>
                    <a:pt x="900772" y="432397"/>
                  </a:lnTo>
                  <a:lnTo>
                    <a:pt x="907017" y="294155"/>
                  </a:lnTo>
                  <a:cubicBezTo>
                    <a:pt x="908862" y="287307"/>
                    <a:pt x="914611" y="282218"/>
                    <a:pt x="921636" y="281239"/>
                  </a:cubicBezTo>
                  <a:cubicBezTo>
                    <a:pt x="917591" y="273646"/>
                    <a:pt x="926320" y="262859"/>
                    <a:pt x="914540" y="256898"/>
                  </a:cubicBezTo>
                  <a:cubicBezTo>
                    <a:pt x="903895" y="251575"/>
                    <a:pt x="888353" y="257324"/>
                    <a:pt x="879057" y="261653"/>
                  </a:cubicBezTo>
                  <a:cubicBezTo>
                    <a:pt x="873947" y="263994"/>
                    <a:pt x="868270" y="267259"/>
                    <a:pt x="864154" y="262930"/>
                  </a:cubicBezTo>
                  <a:cubicBezTo>
                    <a:pt x="860037" y="258601"/>
                    <a:pt x="859257" y="252143"/>
                    <a:pt x="856206" y="247956"/>
                  </a:cubicBezTo>
                  <a:cubicBezTo>
                    <a:pt x="847476" y="235963"/>
                    <a:pt x="836690" y="226169"/>
                    <a:pt x="827393" y="214602"/>
                  </a:cubicBezTo>
                  <a:cubicBezTo>
                    <a:pt x="821361" y="207150"/>
                    <a:pt x="820296" y="189977"/>
                    <a:pt x="806670" y="194944"/>
                  </a:cubicBezTo>
                  <a:cubicBezTo>
                    <a:pt x="796594" y="198634"/>
                    <a:pt x="787014" y="213325"/>
                    <a:pt x="779562" y="221273"/>
                  </a:cubicBezTo>
                  <a:cubicBezTo>
                    <a:pt x="772110" y="229221"/>
                    <a:pt x="763523" y="239653"/>
                    <a:pt x="750466" y="238447"/>
                  </a:cubicBezTo>
                  <a:cubicBezTo>
                    <a:pt x="744575" y="237950"/>
                    <a:pt x="739324" y="235750"/>
                    <a:pt x="733363" y="235537"/>
                  </a:cubicBezTo>
                  <a:cubicBezTo>
                    <a:pt x="727402" y="235324"/>
                    <a:pt x="720659" y="235537"/>
                    <a:pt x="714556" y="235537"/>
                  </a:cubicBezTo>
                  <a:cubicBezTo>
                    <a:pt x="700363" y="235537"/>
                    <a:pt x="685035" y="238872"/>
                    <a:pt x="671977" y="232485"/>
                  </a:cubicBezTo>
                  <a:cubicBezTo>
                    <a:pt x="666229" y="229647"/>
                    <a:pt x="666725" y="226240"/>
                    <a:pt x="662681" y="221911"/>
                  </a:cubicBezTo>
                  <a:cubicBezTo>
                    <a:pt x="652887" y="211266"/>
                    <a:pt x="635571" y="227944"/>
                    <a:pt x="623365" y="218576"/>
                  </a:cubicBezTo>
                  <a:cubicBezTo>
                    <a:pt x="616268" y="212970"/>
                    <a:pt x="608107" y="204028"/>
                    <a:pt x="597959" y="209563"/>
                  </a:cubicBezTo>
                  <a:cubicBezTo>
                    <a:pt x="593702" y="211834"/>
                    <a:pt x="591856" y="214602"/>
                    <a:pt x="586605" y="215737"/>
                  </a:cubicBezTo>
                  <a:cubicBezTo>
                    <a:pt x="580714" y="216646"/>
                    <a:pt x="574753" y="214992"/>
                    <a:pt x="570211" y="211196"/>
                  </a:cubicBezTo>
                  <a:cubicBezTo>
                    <a:pt x="550128" y="199699"/>
                    <a:pt x="535225" y="191822"/>
                    <a:pt x="512019" y="197002"/>
                  </a:cubicBezTo>
                  <a:cubicBezTo>
                    <a:pt x="496406" y="200927"/>
                    <a:pt x="480085" y="201168"/>
                    <a:pt x="464329" y="197712"/>
                  </a:cubicBezTo>
                  <a:cubicBezTo>
                    <a:pt x="457304" y="196498"/>
                    <a:pt x="450207" y="195881"/>
                    <a:pt x="443040" y="195867"/>
                  </a:cubicBezTo>
                  <a:cubicBezTo>
                    <a:pt x="434524" y="194859"/>
                    <a:pt x="426008" y="193390"/>
                    <a:pt x="417634" y="191467"/>
                  </a:cubicBezTo>
                  <a:cubicBezTo>
                    <a:pt x="398686" y="189246"/>
                    <a:pt x="380093" y="184839"/>
                    <a:pt x="362210" y="178338"/>
                  </a:cubicBezTo>
                  <a:cubicBezTo>
                    <a:pt x="355113" y="175358"/>
                    <a:pt x="348442" y="171241"/>
                    <a:pt x="341558" y="167693"/>
                  </a:cubicBezTo>
                  <a:cubicBezTo>
                    <a:pt x="335739" y="165153"/>
                    <a:pt x="331055" y="160448"/>
                    <a:pt x="328642" y="154564"/>
                  </a:cubicBezTo>
                  <a:cubicBezTo>
                    <a:pt x="321545" y="140939"/>
                    <a:pt x="304372" y="134055"/>
                    <a:pt x="291882" y="124191"/>
                  </a:cubicBezTo>
                  <a:cubicBezTo>
                    <a:pt x="281875" y="116314"/>
                    <a:pt x="263495" y="100346"/>
                    <a:pt x="251218" y="108862"/>
                  </a:cubicBezTo>
                  <a:cubicBezTo>
                    <a:pt x="244973" y="113191"/>
                    <a:pt x="244122" y="113404"/>
                    <a:pt x="236528" y="108436"/>
                  </a:cubicBezTo>
                  <a:cubicBezTo>
                    <a:pt x="225529" y="101340"/>
                    <a:pt x="216445" y="92043"/>
                    <a:pt x="205871" y="84805"/>
                  </a:cubicBezTo>
                  <a:cubicBezTo>
                    <a:pt x="195297" y="77566"/>
                    <a:pt x="182736" y="77211"/>
                    <a:pt x="172587" y="70611"/>
                  </a:cubicBezTo>
                  <a:cubicBezTo>
                    <a:pt x="160949" y="61954"/>
                    <a:pt x="148885" y="53991"/>
                    <a:pt x="136324" y="46767"/>
                  </a:cubicBezTo>
                  <a:cubicBezTo>
                    <a:pt x="122130" y="39670"/>
                    <a:pt x="110066" y="31225"/>
                    <a:pt x="96654" y="23277"/>
                  </a:cubicBezTo>
                  <a:cubicBezTo>
                    <a:pt x="90834" y="19800"/>
                    <a:pt x="85157" y="14477"/>
                    <a:pt x="79054" y="11567"/>
                  </a:cubicBezTo>
                  <a:cubicBezTo>
                    <a:pt x="73661" y="10162"/>
                    <a:pt x="68125" y="9240"/>
                    <a:pt x="62519" y="8800"/>
                  </a:cubicBezTo>
                  <a:cubicBezTo>
                    <a:pt x="52158" y="5748"/>
                    <a:pt x="42506" y="71"/>
                    <a:pt x="31364" y="0"/>
                  </a:cubicBezTo>
                  <a:cubicBezTo>
                    <a:pt x="23771" y="0"/>
                    <a:pt x="19442" y="5393"/>
                    <a:pt x="14900" y="10858"/>
                  </a:cubicBezTo>
                  <a:cubicBezTo>
                    <a:pt x="15468" y="16393"/>
                    <a:pt x="17739" y="21623"/>
                    <a:pt x="21359" y="25832"/>
                  </a:cubicBezTo>
                  <a:cubicBezTo>
                    <a:pt x="30513" y="37044"/>
                    <a:pt x="45203" y="42651"/>
                    <a:pt x="49745" y="57554"/>
                  </a:cubicBezTo>
                  <a:cubicBezTo>
                    <a:pt x="54287" y="72457"/>
                    <a:pt x="43571" y="76998"/>
                    <a:pt x="36546" y="87217"/>
                  </a:cubicBezTo>
                  <a:cubicBezTo>
                    <a:pt x="30300" y="96713"/>
                    <a:pt x="26184" y="107471"/>
                    <a:pt x="24481" y="118726"/>
                  </a:cubicBezTo>
                  <a:cubicBezTo>
                    <a:pt x="23700" y="131075"/>
                    <a:pt x="30443" y="144771"/>
                    <a:pt x="21075" y="156410"/>
                  </a:cubicBezTo>
                  <a:cubicBezTo>
                    <a:pt x="13978" y="165280"/>
                    <a:pt x="-6957" y="164145"/>
                    <a:pt x="2339" y="180680"/>
                  </a:cubicBezTo>
                  <a:cubicBezTo>
                    <a:pt x="8017" y="190686"/>
                    <a:pt x="18236" y="192248"/>
                    <a:pt x="21003" y="206086"/>
                  </a:cubicBezTo>
                  <a:cubicBezTo>
                    <a:pt x="23133" y="216518"/>
                    <a:pt x="19585" y="227376"/>
                    <a:pt x="20365" y="236814"/>
                  </a:cubicBezTo>
                  <a:cubicBezTo>
                    <a:pt x="21430" y="249517"/>
                    <a:pt x="34558" y="253917"/>
                    <a:pt x="34558" y="267188"/>
                  </a:cubicBezTo>
                  <a:cubicBezTo>
                    <a:pt x="33281" y="272404"/>
                    <a:pt x="31719" y="277528"/>
                    <a:pt x="29732" y="282517"/>
                  </a:cubicBezTo>
                  <a:cubicBezTo>
                    <a:pt x="29165" y="287513"/>
                    <a:pt x="28952" y="292537"/>
                    <a:pt x="29094" y="297561"/>
                  </a:cubicBezTo>
                  <a:cubicBezTo>
                    <a:pt x="28455" y="308774"/>
                    <a:pt x="20932" y="318851"/>
                    <a:pt x="27746" y="329567"/>
                  </a:cubicBezTo>
                  <a:cubicBezTo>
                    <a:pt x="29590" y="332477"/>
                    <a:pt x="35339" y="335244"/>
                    <a:pt x="37609" y="338367"/>
                  </a:cubicBezTo>
                  <a:cubicBezTo>
                    <a:pt x="41158" y="344051"/>
                    <a:pt x="43358" y="350453"/>
                    <a:pt x="44139" y="357102"/>
                  </a:cubicBezTo>
                  <a:cubicBezTo>
                    <a:pt x="46055" y="367037"/>
                    <a:pt x="45700" y="375057"/>
                    <a:pt x="52725" y="381302"/>
                  </a:cubicBezTo>
                  <a:lnTo>
                    <a:pt x="606688" y="409688"/>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C05880E-6417-3645-8239-266A419E8D0D}"/>
                </a:ext>
              </a:extLst>
            </p:cNvPr>
            <p:cNvSpPr/>
            <p:nvPr/>
          </p:nvSpPr>
          <p:spPr>
            <a:xfrm>
              <a:off x="11225723" y="1460538"/>
              <a:ext cx="403301" cy="591574"/>
            </a:xfrm>
            <a:custGeom>
              <a:avLst/>
              <a:gdLst>
                <a:gd name="connsiteX0" fmla="*/ 389605 w 403301"/>
                <a:gd name="connsiteY0" fmla="*/ 3335 h 591574"/>
                <a:gd name="connsiteX1" fmla="*/ 189693 w 403301"/>
                <a:gd name="connsiteY1" fmla="*/ 1348 h 591574"/>
                <a:gd name="connsiteX2" fmla="*/ 138455 w 403301"/>
                <a:gd name="connsiteY2" fmla="*/ 0 h 591574"/>
                <a:gd name="connsiteX3" fmla="*/ 139307 w 403301"/>
                <a:gd name="connsiteY3" fmla="*/ 186712 h 591574"/>
                <a:gd name="connsiteX4" fmla="*/ 139733 w 403301"/>
                <a:gd name="connsiteY4" fmla="*/ 189480 h 591574"/>
                <a:gd name="connsiteX5" fmla="*/ 112481 w 403301"/>
                <a:gd name="connsiteY5" fmla="*/ 192319 h 591574"/>
                <a:gd name="connsiteX6" fmla="*/ 98288 w 403301"/>
                <a:gd name="connsiteY6" fmla="*/ 175358 h 591574"/>
                <a:gd name="connsiteX7" fmla="*/ 92895 w 403301"/>
                <a:gd name="connsiteY7" fmla="*/ 163648 h 591574"/>
                <a:gd name="connsiteX8" fmla="*/ 82463 w 403301"/>
                <a:gd name="connsiteY8" fmla="*/ 162868 h 591574"/>
                <a:gd name="connsiteX9" fmla="*/ 66922 w 403301"/>
                <a:gd name="connsiteY9" fmla="*/ 125043 h 591574"/>
                <a:gd name="connsiteX10" fmla="*/ 55141 w 403301"/>
                <a:gd name="connsiteY10" fmla="*/ 140300 h 591574"/>
                <a:gd name="connsiteX11" fmla="*/ 40522 w 403301"/>
                <a:gd name="connsiteY11" fmla="*/ 161590 h 591574"/>
                <a:gd name="connsiteX12" fmla="*/ 19232 w 403301"/>
                <a:gd name="connsiteY12" fmla="*/ 174151 h 591574"/>
                <a:gd name="connsiteX13" fmla="*/ 0 w 403301"/>
                <a:gd name="connsiteY13" fmla="*/ 178622 h 591574"/>
                <a:gd name="connsiteX14" fmla="*/ 0 w 403301"/>
                <a:gd name="connsiteY14" fmla="*/ 591575 h 591574"/>
                <a:gd name="connsiteX15" fmla="*/ 403302 w 403301"/>
                <a:gd name="connsiteY15" fmla="*/ 586181 h 591574"/>
                <a:gd name="connsiteX16" fmla="*/ 398831 w 403301"/>
                <a:gd name="connsiteY16" fmla="*/ 393934 h 59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3301" h="591574">
                  <a:moveTo>
                    <a:pt x="389605" y="3335"/>
                  </a:moveTo>
                  <a:lnTo>
                    <a:pt x="189693" y="1348"/>
                  </a:lnTo>
                  <a:lnTo>
                    <a:pt x="138455" y="0"/>
                  </a:lnTo>
                  <a:lnTo>
                    <a:pt x="139307" y="186712"/>
                  </a:lnTo>
                  <a:cubicBezTo>
                    <a:pt x="139307" y="187706"/>
                    <a:pt x="139804" y="188486"/>
                    <a:pt x="139733" y="189480"/>
                  </a:cubicBezTo>
                  <a:cubicBezTo>
                    <a:pt x="132636" y="190260"/>
                    <a:pt x="118443" y="195583"/>
                    <a:pt x="112481" y="192319"/>
                  </a:cubicBezTo>
                  <a:cubicBezTo>
                    <a:pt x="106734" y="187578"/>
                    <a:pt x="101978" y="181830"/>
                    <a:pt x="98288" y="175358"/>
                  </a:cubicBezTo>
                  <a:cubicBezTo>
                    <a:pt x="96160" y="171100"/>
                    <a:pt x="97437" y="166345"/>
                    <a:pt x="92895" y="163648"/>
                  </a:cubicBezTo>
                  <a:cubicBezTo>
                    <a:pt x="89488" y="161661"/>
                    <a:pt x="85799" y="164642"/>
                    <a:pt x="82463" y="162868"/>
                  </a:cubicBezTo>
                  <a:cubicBezTo>
                    <a:pt x="67347" y="154919"/>
                    <a:pt x="82463" y="130720"/>
                    <a:pt x="66922" y="125043"/>
                  </a:cubicBezTo>
                  <a:cubicBezTo>
                    <a:pt x="54218" y="120501"/>
                    <a:pt x="55354" y="134055"/>
                    <a:pt x="55141" y="140300"/>
                  </a:cubicBezTo>
                  <a:cubicBezTo>
                    <a:pt x="55141" y="150732"/>
                    <a:pt x="48044" y="155274"/>
                    <a:pt x="40522" y="161590"/>
                  </a:cubicBezTo>
                  <a:cubicBezTo>
                    <a:pt x="34064" y="166735"/>
                    <a:pt x="26896" y="170958"/>
                    <a:pt x="19232" y="174151"/>
                  </a:cubicBezTo>
                  <a:cubicBezTo>
                    <a:pt x="13626" y="177969"/>
                    <a:pt x="6742" y="179559"/>
                    <a:pt x="0" y="178622"/>
                  </a:cubicBezTo>
                  <a:lnTo>
                    <a:pt x="0" y="591575"/>
                  </a:lnTo>
                  <a:lnTo>
                    <a:pt x="403302" y="586181"/>
                  </a:lnTo>
                  <a:lnTo>
                    <a:pt x="398831" y="393934"/>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9AB74F9-4A16-264F-8257-628E22D25AB7}"/>
                </a:ext>
              </a:extLst>
            </p:cNvPr>
            <p:cNvSpPr/>
            <p:nvPr/>
          </p:nvSpPr>
          <p:spPr>
            <a:xfrm>
              <a:off x="10088994" y="1537323"/>
              <a:ext cx="547922" cy="993609"/>
            </a:xfrm>
            <a:custGeom>
              <a:avLst/>
              <a:gdLst>
                <a:gd name="connsiteX0" fmla="*/ 18940 w 547922"/>
                <a:gd name="connsiteY0" fmla="*/ 574685 h 993609"/>
                <a:gd name="connsiteX1" fmla="*/ 13192 w 547922"/>
                <a:gd name="connsiteY1" fmla="*/ 590581 h 993609"/>
                <a:gd name="connsiteX2" fmla="*/ 19863 w 547922"/>
                <a:gd name="connsiteY2" fmla="*/ 609104 h 993609"/>
                <a:gd name="connsiteX3" fmla="*/ 4108 w 547922"/>
                <a:gd name="connsiteY3" fmla="*/ 644587 h 993609"/>
                <a:gd name="connsiteX4" fmla="*/ 4108 w 547922"/>
                <a:gd name="connsiteY4" fmla="*/ 682554 h 993609"/>
                <a:gd name="connsiteX5" fmla="*/ 17734 w 547922"/>
                <a:gd name="connsiteY5" fmla="*/ 708882 h 993609"/>
                <a:gd name="connsiteX6" fmla="*/ 24405 w 547922"/>
                <a:gd name="connsiteY6" fmla="*/ 741314 h 993609"/>
                <a:gd name="connsiteX7" fmla="*/ 37108 w 547922"/>
                <a:gd name="connsiteY7" fmla="*/ 759907 h 993609"/>
                <a:gd name="connsiteX8" fmla="*/ 35334 w 547922"/>
                <a:gd name="connsiteY8" fmla="*/ 785171 h 993609"/>
                <a:gd name="connsiteX9" fmla="*/ 35334 w 547922"/>
                <a:gd name="connsiteY9" fmla="*/ 814125 h 993609"/>
                <a:gd name="connsiteX10" fmla="*/ 55559 w 547922"/>
                <a:gd name="connsiteY10" fmla="*/ 853866 h 993609"/>
                <a:gd name="connsiteX11" fmla="*/ 52437 w 547922"/>
                <a:gd name="connsiteY11" fmla="*/ 878562 h 993609"/>
                <a:gd name="connsiteX12" fmla="*/ 31572 w 547922"/>
                <a:gd name="connsiteY12" fmla="*/ 917381 h 993609"/>
                <a:gd name="connsiteX13" fmla="*/ 50023 w 547922"/>
                <a:gd name="connsiteY13" fmla="*/ 962941 h 993609"/>
                <a:gd name="connsiteX14" fmla="*/ 87494 w 547922"/>
                <a:gd name="connsiteY14" fmla="*/ 992889 h 993609"/>
                <a:gd name="connsiteX15" fmla="*/ 135325 w 547922"/>
                <a:gd name="connsiteY15" fmla="*/ 992108 h 993609"/>
                <a:gd name="connsiteX16" fmla="*/ 181028 w 547922"/>
                <a:gd name="connsiteY16" fmla="*/ 981393 h 993609"/>
                <a:gd name="connsiteX17" fmla="*/ 207356 w 547922"/>
                <a:gd name="connsiteY17" fmla="*/ 985154 h 993609"/>
                <a:gd name="connsiteX18" fmla="*/ 225949 w 547922"/>
                <a:gd name="connsiteY18" fmla="*/ 971528 h 993609"/>
                <a:gd name="connsiteX19" fmla="*/ 256961 w 547922"/>
                <a:gd name="connsiteY19" fmla="*/ 934626 h 993609"/>
                <a:gd name="connsiteX20" fmla="*/ 289180 w 547922"/>
                <a:gd name="connsiteY20" fmla="*/ 934129 h 993609"/>
                <a:gd name="connsiteX21" fmla="*/ 300960 w 547922"/>
                <a:gd name="connsiteY21" fmla="*/ 952438 h 993609"/>
                <a:gd name="connsiteX22" fmla="*/ 323954 w 547922"/>
                <a:gd name="connsiteY22" fmla="*/ 958896 h 993609"/>
                <a:gd name="connsiteX23" fmla="*/ 344533 w 547922"/>
                <a:gd name="connsiteY23" fmla="*/ 956625 h 993609"/>
                <a:gd name="connsiteX24" fmla="*/ 346947 w 547922"/>
                <a:gd name="connsiteY24" fmla="*/ 776229 h 993609"/>
                <a:gd name="connsiteX25" fmla="*/ 541393 w 547922"/>
                <a:gd name="connsiteY25" fmla="*/ 783680 h 993609"/>
                <a:gd name="connsiteX26" fmla="*/ 545510 w 547922"/>
                <a:gd name="connsiteY26" fmla="*/ 525009 h 993609"/>
                <a:gd name="connsiteX27" fmla="*/ 547923 w 547922"/>
                <a:gd name="connsiteY27" fmla="*/ 18877 h 993609"/>
                <a:gd name="connsiteX28" fmla="*/ 543097 w 547922"/>
                <a:gd name="connsiteY28" fmla="*/ 17671 h 993609"/>
                <a:gd name="connsiteX29" fmla="*/ 537562 w 547922"/>
                <a:gd name="connsiteY29" fmla="*/ 710 h 993609"/>
                <a:gd name="connsiteX30" fmla="*/ 494982 w 547922"/>
                <a:gd name="connsiteY30" fmla="*/ 710 h 993609"/>
                <a:gd name="connsiteX31" fmla="*/ 474827 w 547922"/>
                <a:gd name="connsiteY31" fmla="*/ 10645 h 993609"/>
                <a:gd name="connsiteX32" fmla="*/ 463686 w 547922"/>
                <a:gd name="connsiteY32" fmla="*/ 28955 h 993609"/>
                <a:gd name="connsiteX33" fmla="*/ 448215 w 547922"/>
                <a:gd name="connsiteY33" fmla="*/ 45703 h 993609"/>
                <a:gd name="connsiteX34" fmla="*/ 428699 w 547922"/>
                <a:gd name="connsiteY34" fmla="*/ 56489 h 993609"/>
                <a:gd name="connsiteX35" fmla="*/ 420254 w 547922"/>
                <a:gd name="connsiteY35" fmla="*/ 108224 h 993609"/>
                <a:gd name="connsiteX36" fmla="*/ 410532 w 547922"/>
                <a:gd name="connsiteY36" fmla="*/ 126462 h 993609"/>
                <a:gd name="connsiteX37" fmla="*/ 399461 w 547922"/>
                <a:gd name="connsiteY37" fmla="*/ 154849 h 993609"/>
                <a:gd name="connsiteX38" fmla="*/ 383068 w 547922"/>
                <a:gd name="connsiteY38" fmla="*/ 177274 h 993609"/>
                <a:gd name="connsiteX39" fmla="*/ 380727 w 547922"/>
                <a:gd name="connsiteY39" fmla="*/ 205660 h 993609"/>
                <a:gd name="connsiteX40" fmla="*/ 365540 w 547922"/>
                <a:gd name="connsiteY40" fmla="*/ 222976 h 993609"/>
                <a:gd name="connsiteX41" fmla="*/ 364262 w 547922"/>
                <a:gd name="connsiteY41" fmla="*/ 247814 h 993609"/>
                <a:gd name="connsiteX42" fmla="*/ 349501 w 547922"/>
                <a:gd name="connsiteY42" fmla="*/ 262008 h 993609"/>
                <a:gd name="connsiteX43" fmla="*/ 327785 w 547922"/>
                <a:gd name="connsiteY43" fmla="*/ 264350 h 993609"/>
                <a:gd name="connsiteX44" fmla="*/ 311321 w 547922"/>
                <a:gd name="connsiteY44" fmla="*/ 280246 h 993609"/>
                <a:gd name="connsiteX45" fmla="*/ 270374 w 547922"/>
                <a:gd name="connsiteY45" fmla="*/ 317645 h 993609"/>
                <a:gd name="connsiteX46" fmla="*/ 260084 w 547922"/>
                <a:gd name="connsiteY46" fmla="*/ 360580 h 993609"/>
                <a:gd name="connsiteX47" fmla="*/ 260084 w 547922"/>
                <a:gd name="connsiteY47" fmla="*/ 382579 h 993609"/>
                <a:gd name="connsiteX48" fmla="*/ 237090 w 547922"/>
                <a:gd name="connsiteY48" fmla="*/ 388399 h 993609"/>
                <a:gd name="connsiteX49" fmla="*/ 129648 w 547922"/>
                <a:gd name="connsiteY49" fmla="*/ 390740 h 993609"/>
                <a:gd name="connsiteX50" fmla="*/ 100339 w 547922"/>
                <a:gd name="connsiteY50" fmla="*/ 390173 h 993609"/>
                <a:gd name="connsiteX51" fmla="*/ 84868 w 547922"/>
                <a:gd name="connsiteY51" fmla="*/ 404934 h 993609"/>
                <a:gd name="connsiteX52" fmla="*/ 70178 w 547922"/>
                <a:gd name="connsiteY52" fmla="*/ 421895 h 993609"/>
                <a:gd name="connsiteX53" fmla="*/ 58540 w 547922"/>
                <a:gd name="connsiteY53" fmla="*/ 442546 h 993609"/>
                <a:gd name="connsiteX54" fmla="*/ 19792 w 547922"/>
                <a:gd name="connsiteY54" fmla="*/ 483564 h 993609"/>
                <a:gd name="connsiteX55" fmla="*/ 17521 w 547922"/>
                <a:gd name="connsiteY55" fmla="*/ 516280 h 993609"/>
                <a:gd name="connsiteX56" fmla="*/ 17095 w 547922"/>
                <a:gd name="connsiteY56" fmla="*/ 546937 h 993609"/>
                <a:gd name="connsiteX57" fmla="*/ 12979 w 547922"/>
                <a:gd name="connsiteY57" fmla="*/ 548782 h 993609"/>
                <a:gd name="connsiteX58" fmla="*/ 18940 w 547922"/>
                <a:gd name="connsiteY58" fmla="*/ 574685 h 99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47922" h="993609">
                  <a:moveTo>
                    <a:pt x="18940" y="574685"/>
                  </a:moveTo>
                  <a:cubicBezTo>
                    <a:pt x="16314" y="579702"/>
                    <a:pt x="14398" y="585053"/>
                    <a:pt x="13192" y="590581"/>
                  </a:cubicBezTo>
                  <a:cubicBezTo>
                    <a:pt x="13192" y="597678"/>
                    <a:pt x="18869" y="602362"/>
                    <a:pt x="19863" y="609104"/>
                  </a:cubicBezTo>
                  <a:cubicBezTo>
                    <a:pt x="21637" y="621097"/>
                    <a:pt x="10637" y="635503"/>
                    <a:pt x="4108" y="644587"/>
                  </a:cubicBezTo>
                  <a:cubicBezTo>
                    <a:pt x="-3414" y="654735"/>
                    <a:pt x="1127" y="669922"/>
                    <a:pt x="4108" y="682554"/>
                  </a:cubicBezTo>
                  <a:cubicBezTo>
                    <a:pt x="17592" y="682554"/>
                    <a:pt x="17663" y="699444"/>
                    <a:pt x="17734" y="708882"/>
                  </a:cubicBezTo>
                  <a:cubicBezTo>
                    <a:pt x="17734" y="721159"/>
                    <a:pt x="23553" y="729746"/>
                    <a:pt x="24405" y="741314"/>
                  </a:cubicBezTo>
                  <a:cubicBezTo>
                    <a:pt x="33417" y="743939"/>
                    <a:pt x="35405" y="751249"/>
                    <a:pt x="37108" y="759907"/>
                  </a:cubicBezTo>
                  <a:cubicBezTo>
                    <a:pt x="39095" y="769700"/>
                    <a:pt x="35049" y="775803"/>
                    <a:pt x="35334" y="785171"/>
                  </a:cubicBezTo>
                  <a:cubicBezTo>
                    <a:pt x="36753" y="794773"/>
                    <a:pt x="36753" y="804523"/>
                    <a:pt x="35334" y="814125"/>
                  </a:cubicBezTo>
                  <a:cubicBezTo>
                    <a:pt x="32424" y="827893"/>
                    <a:pt x="50307" y="841873"/>
                    <a:pt x="55559" y="853866"/>
                  </a:cubicBezTo>
                  <a:cubicBezTo>
                    <a:pt x="59959" y="861914"/>
                    <a:pt x="58682" y="871863"/>
                    <a:pt x="52437" y="878562"/>
                  </a:cubicBezTo>
                  <a:cubicBezTo>
                    <a:pt x="43707" y="889988"/>
                    <a:pt x="32992" y="902478"/>
                    <a:pt x="31572" y="917381"/>
                  </a:cubicBezTo>
                  <a:cubicBezTo>
                    <a:pt x="30011" y="934129"/>
                    <a:pt x="42998" y="948464"/>
                    <a:pt x="50023" y="962941"/>
                  </a:cubicBezTo>
                  <a:cubicBezTo>
                    <a:pt x="58256" y="979973"/>
                    <a:pt x="67055" y="993102"/>
                    <a:pt x="87494" y="992889"/>
                  </a:cubicBezTo>
                  <a:cubicBezTo>
                    <a:pt x="103816" y="992889"/>
                    <a:pt x="118648" y="994947"/>
                    <a:pt x="135325" y="992108"/>
                  </a:cubicBezTo>
                  <a:cubicBezTo>
                    <a:pt x="152002" y="989270"/>
                    <a:pt x="164776" y="978767"/>
                    <a:pt x="181028" y="981393"/>
                  </a:cubicBezTo>
                  <a:cubicBezTo>
                    <a:pt x="190111" y="982812"/>
                    <a:pt x="197562" y="988489"/>
                    <a:pt x="207356" y="985154"/>
                  </a:cubicBezTo>
                  <a:cubicBezTo>
                    <a:pt x="215020" y="982457"/>
                    <a:pt x="219349" y="975857"/>
                    <a:pt x="225949" y="971528"/>
                  </a:cubicBezTo>
                  <a:cubicBezTo>
                    <a:pt x="239646" y="962444"/>
                    <a:pt x="246316" y="947400"/>
                    <a:pt x="256961" y="934626"/>
                  </a:cubicBezTo>
                  <a:cubicBezTo>
                    <a:pt x="269593" y="919368"/>
                    <a:pt x="276690" y="915394"/>
                    <a:pt x="289180" y="934129"/>
                  </a:cubicBezTo>
                  <a:cubicBezTo>
                    <a:pt x="293154" y="940161"/>
                    <a:pt x="294857" y="948322"/>
                    <a:pt x="300960" y="952438"/>
                  </a:cubicBezTo>
                  <a:cubicBezTo>
                    <a:pt x="308198" y="955923"/>
                    <a:pt x="315934" y="958108"/>
                    <a:pt x="323954" y="958896"/>
                  </a:cubicBezTo>
                  <a:cubicBezTo>
                    <a:pt x="330837" y="960649"/>
                    <a:pt x="338147" y="959840"/>
                    <a:pt x="344533" y="956625"/>
                  </a:cubicBezTo>
                  <a:lnTo>
                    <a:pt x="346947" y="776229"/>
                  </a:lnTo>
                  <a:lnTo>
                    <a:pt x="541393" y="783680"/>
                  </a:lnTo>
                  <a:lnTo>
                    <a:pt x="545510" y="525009"/>
                  </a:lnTo>
                  <a:lnTo>
                    <a:pt x="547923" y="18877"/>
                  </a:lnTo>
                  <a:cubicBezTo>
                    <a:pt x="546220" y="18934"/>
                    <a:pt x="544587" y="18515"/>
                    <a:pt x="543097" y="17671"/>
                  </a:cubicBezTo>
                  <a:cubicBezTo>
                    <a:pt x="537491" y="14030"/>
                    <a:pt x="535148" y="6962"/>
                    <a:pt x="537562" y="710"/>
                  </a:cubicBezTo>
                  <a:cubicBezTo>
                    <a:pt x="522659" y="2271"/>
                    <a:pt x="510452" y="-1490"/>
                    <a:pt x="494982" y="710"/>
                  </a:cubicBezTo>
                  <a:cubicBezTo>
                    <a:pt x="484549" y="2342"/>
                    <a:pt x="480789" y="1349"/>
                    <a:pt x="474827" y="10645"/>
                  </a:cubicBezTo>
                  <a:cubicBezTo>
                    <a:pt x="471067" y="16748"/>
                    <a:pt x="467730" y="22780"/>
                    <a:pt x="463686" y="28955"/>
                  </a:cubicBezTo>
                  <a:cubicBezTo>
                    <a:pt x="458363" y="37754"/>
                    <a:pt x="458079" y="43148"/>
                    <a:pt x="448215" y="45703"/>
                  </a:cubicBezTo>
                  <a:cubicBezTo>
                    <a:pt x="438351" y="48257"/>
                    <a:pt x="435654" y="47831"/>
                    <a:pt x="428699" y="56489"/>
                  </a:cubicBezTo>
                  <a:cubicBezTo>
                    <a:pt x="418125" y="69689"/>
                    <a:pt x="422525" y="91547"/>
                    <a:pt x="420254" y="108224"/>
                  </a:cubicBezTo>
                  <a:cubicBezTo>
                    <a:pt x="418906" y="118017"/>
                    <a:pt x="415074" y="119011"/>
                    <a:pt x="410532" y="126462"/>
                  </a:cubicBezTo>
                  <a:cubicBezTo>
                    <a:pt x="406061" y="135617"/>
                    <a:pt x="402371" y="145105"/>
                    <a:pt x="399461" y="154849"/>
                  </a:cubicBezTo>
                  <a:cubicBezTo>
                    <a:pt x="395558" y="164216"/>
                    <a:pt x="387964" y="169042"/>
                    <a:pt x="383068" y="177274"/>
                  </a:cubicBezTo>
                  <a:cubicBezTo>
                    <a:pt x="378171" y="185506"/>
                    <a:pt x="383068" y="196435"/>
                    <a:pt x="380727" y="205660"/>
                  </a:cubicBezTo>
                  <a:cubicBezTo>
                    <a:pt x="377888" y="217015"/>
                    <a:pt x="370791" y="214957"/>
                    <a:pt x="365540" y="222976"/>
                  </a:cubicBezTo>
                  <a:cubicBezTo>
                    <a:pt x="360288" y="230995"/>
                    <a:pt x="366391" y="240363"/>
                    <a:pt x="364262" y="247814"/>
                  </a:cubicBezTo>
                  <a:cubicBezTo>
                    <a:pt x="361140" y="254109"/>
                    <a:pt x="355888" y="259126"/>
                    <a:pt x="349501" y="262008"/>
                  </a:cubicBezTo>
                  <a:cubicBezTo>
                    <a:pt x="342405" y="265201"/>
                    <a:pt x="334599" y="262008"/>
                    <a:pt x="327785" y="264350"/>
                  </a:cubicBezTo>
                  <a:cubicBezTo>
                    <a:pt x="320973" y="266691"/>
                    <a:pt x="316644" y="274356"/>
                    <a:pt x="311321" y="280246"/>
                  </a:cubicBezTo>
                  <a:cubicBezTo>
                    <a:pt x="298973" y="293801"/>
                    <a:pt x="282296" y="304162"/>
                    <a:pt x="270374" y="317645"/>
                  </a:cubicBezTo>
                  <a:cubicBezTo>
                    <a:pt x="261361" y="327864"/>
                    <a:pt x="259090" y="347096"/>
                    <a:pt x="260084" y="360580"/>
                  </a:cubicBezTo>
                  <a:cubicBezTo>
                    <a:pt x="260722" y="369451"/>
                    <a:pt x="265832" y="375483"/>
                    <a:pt x="260084" y="382579"/>
                  </a:cubicBezTo>
                  <a:cubicBezTo>
                    <a:pt x="254335" y="389676"/>
                    <a:pt x="245038" y="388399"/>
                    <a:pt x="237090" y="388399"/>
                  </a:cubicBezTo>
                  <a:cubicBezTo>
                    <a:pt x="201253" y="387235"/>
                    <a:pt x="165414" y="388015"/>
                    <a:pt x="129648" y="390740"/>
                  </a:cubicBezTo>
                  <a:cubicBezTo>
                    <a:pt x="119571" y="391805"/>
                    <a:pt x="110061" y="389676"/>
                    <a:pt x="100339" y="390173"/>
                  </a:cubicBezTo>
                  <a:cubicBezTo>
                    <a:pt x="90617" y="390669"/>
                    <a:pt x="88629" y="396063"/>
                    <a:pt x="84868" y="404934"/>
                  </a:cubicBezTo>
                  <a:cubicBezTo>
                    <a:pt x="81106" y="413804"/>
                    <a:pt x="77771" y="415579"/>
                    <a:pt x="70178" y="421895"/>
                  </a:cubicBezTo>
                  <a:cubicBezTo>
                    <a:pt x="62584" y="428211"/>
                    <a:pt x="62726" y="435023"/>
                    <a:pt x="58540" y="442546"/>
                  </a:cubicBezTo>
                  <a:cubicBezTo>
                    <a:pt x="49172" y="459365"/>
                    <a:pt x="30153" y="467668"/>
                    <a:pt x="19792" y="483564"/>
                  </a:cubicBezTo>
                  <a:cubicBezTo>
                    <a:pt x="12695" y="494209"/>
                    <a:pt x="17025" y="504854"/>
                    <a:pt x="17521" y="516280"/>
                  </a:cubicBezTo>
                  <a:cubicBezTo>
                    <a:pt x="17946" y="526144"/>
                    <a:pt x="17521" y="537073"/>
                    <a:pt x="17095" y="546937"/>
                  </a:cubicBezTo>
                  <a:cubicBezTo>
                    <a:pt x="15818" y="547697"/>
                    <a:pt x="14398" y="548314"/>
                    <a:pt x="12979" y="548782"/>
                  </a:cubicBezTo>
                  <a:cubicBezTo>
                    <a:pt x="17805" y="556872"/>
                    <a:pt x="23128" y="561769"/>
                    <a:pt x="18940" y="574685"/>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526C41E-7C35-F24B-8CC7-5436B64072E4}"/>
                </a:ext>
              </a:extLst>
            </p:cNvPr>
            <p:cNvSpPr/>
            <p:nvPr/>
          </p:nvSpPr>
          <p:spPr>
            <a:xfrm>
              <a:off x="10393886" y="2444130"/>
              <a:ext cx="648534" cy="408703"/>
            </a:xfrm>
            <a:custGeom>
              <a:avLst/>
              <a:gdLst>
                <a:gd name="connsiteX0" fmla="*/ 3306 w 648534"/>
                <a:gd name="connsiteY0" fmla="*/ 61386 h 408703"/>
                <a:gd name="connsiteX1" fmla="*/ 18777 w 648534"/>
                <a:gd name="connsiteY1" fmla="*/ 76856 h 408703"/>
                <a:gd name="connsiteX2" fmla="*/ 23957 w 648534"/>
                <a:gd name="connsiteY2" fmla="*/ 100772 h 408703"/>
                <a:gd name="connsiteX3" fmla="*/ 38151 w 648534"/>
                <a:gd name="connsiteY3" fmla="*/ 114965 h 408703"/>
                <a:gd name="connsiteX4" fmla="*/ 71008 w 648534"/>
                <a:gd name="connsiteY4" fmla="*/ 146900 h 408703"/>
                <a:gd name="connsiteX5" fmla="*/ 89388 w 648534"/>
                <a:gd name="connsiteY5" fmla="*/ 163009 h 408703"/>
                <a:gd name="connsiteX6" fmla="*/ 92794 w 648534"/>
                <a:gd name="connsiteY6" fmla="*/ 217583 h 408703"/>
                <a:gd name="connsiteX7" fmla="*/ 94356 w 648534"/>
                <a:gd name="connsiteY7" fmla="*/ 260162 h 408703"/>
                <a:gd name="connsiteX8" fmla="*/ 96840 w 648534"/>
                <a:gd name="connsiteY8" fmla="*/ 299407 h 408703"/>
                <a:gd name="connsiteX9" fmla="*/ 102020 w 648534"/>
                <a:gd name="connsiteY9" fmla="*/ 324316 h 408703"/>
                <a:gd name="connsiteX10" fmla="*/ 91517 w 648534"/>
                <a:gd name="connsiteY10" fmla="*/ 346457 h 408703"/>
                <a:gd name="connsiteX11" fmla="*/ 107059 w 648534"/>
                <a:gd name="connsiteY11" fmla="*/ 359231 h 408703"/>
                <a:gd name="connsiteX12" fmla="*/ 124446 w 648534"/>
                <a:gd name="connsiteY12" fmla="*/ 375837 h 408703"/>
                <a:gd name="connsiteX13" fmla="*/ 149780 w 648534"/>
                <a:gd name="connsiteY13" fmla="*/ 386056 h 408703"/>
                <a:gd name="connsiteX14" fmla="*/ 171070 w 648534"/>
                <a:gd name="connsiteY14" fmla="*/ 390882 h 408703"/>
                <a:gd name="connsiteX15" fmla="*/ 200593 w 648534"/>
                <a:gd name="connsiteY15" fmla="*/ 407914 h 408703"/>
                <a:gd name="connsiteX16" fmla="*/ 222521 w 648534"/>
                <a:gd name="connsiteY16" fmla="*/ 393366 h 408703"/>
                <a:gd name="connsiteX17" fmla="*/ 236714 w 648534"/>
                <a:gd name="connsiteY17" fmla="*/ 386269 h 408703"/>
                <a:gd name="connsiteX18" fmla="*/ 251334 w 648534"/>
                <a:gd name="connsiteY18" fmla="*/ 378250 h 408703"/>
                <a:gd name="connsiteX19" fmla="*/ 267868 w 648534"/>
                <a:gd name="connsiteY19" fmla="*/ 381018 h 408703"/>
                <a:gd name="connsiteX20" fmla="*/ 286604 w 648534"/>
                <a:gd name="connsiteY20" fmla="*/ 370160 h 408703"/>
                <a:gd name="connsiteX21" fmla="*/ 310661 w 648534"/>
                <a:gd name="connsiteY21" fmla="*/ 370160 h 408703"/>
                <a:gd name="connsiteX22" fmla="*/ 323364 w 648534"/>
                <a:gd name="connsiteY22" fmla="*/ 345180 h 408703"/>
                <a:gd name="connsiteX23" fmla="*/ 346499 w 648534"/>
                <a:gd name="connsiteY23" fmla="*/ 340638 h 408703"/>
                <a:gd name="connsiteX24" fmla="*/ 358706 w 648534"/>
                <a:gd name="connsiteY24" fmla="*/ 294865 h 408703"/>
                <a:gd name="connsiteX25" fmla="*/ 381130 w 648534"/>
                <a:gd name="connsiteY25" fmla="*/ 286420 h 408703"/>
                <a:gd name="connsiteX26" fmla="*/ 399014 w 648534"/>
                <a:gd name="connsiteY26" fmla="*/ 272226 h 408703"/>
                <a:gd name="connsiteX27" fmla="*/ 421582 w 648534"/>
                <a:gd name="connsiteY27" fmla="*/ 235750 h 408703"/>
                <a:gd name="connsiteX28" fmla="*/ 428678 w 648534"/>
                <a:gd name="connsiteY28" fmla="*/ 188344 h 408703"/>
                <a:gd name="connsiteX29" fmla="*/ 440033 w 648534"/>
                <a:gd name="connsiteY29" fmla="*/ 165777 h 408703"/>
                <a:gd name="connsiteX30" fmla="*/ 457916 w 648534"/>
                <a:gd name="connsiteY30" fmla="*/ 153571 h 408703"/>
                <a:gd name="connsiteX31" fmla="*/ 473955 w 648534"/>
                <a:gd name="connsiteY31" fmla="*/ 135971 h 408703"/>
                <a:gd name="connsiteX32" fmla="*/ 494676 w 648534"/>
                <a:gd name="connsiteY32" fmla="*/ 123694 h 408703"/>
                <a:gd name="connsiteX33" fmla="*/ 510147 w 648534"/>
                <a:gd name="connsiteY33" fmla="*/ 104249 h 408703"/>
                <a:gd name="connsiteX34" fmla="*/ 531437 w 648534"/>
                <a:gd name="connsiteY34" fmla="*/ 118017 h 408703"/>
                <a:gd name="connsiteX35" fmla="*/ 553721 w 648534"/>
                <a:gd name="connsiteY35" fmla="*/ 119436 h 408703"/>
                <a:gd name="connsiteX36" fmla="*/ 566211 w 648534"/>
                <a:gd name="connsiteY36" fmla="*/ 102830 h 408703"/>
                <a:gd name="connsiteX37" fmla="*/ 592043 w 648534"/>
                <a:gd name="connsiteY37" fmla="*/ 101624 h 408703"/>
                <a:gd name="connsiteX38" fmla="*/ 608577 w 648534"/>
                <a:gd name="connsiteY38" fmla="*/ 108224 h 408703"/>
                <a:gd name="connsiteX39" fmla="*/ 625752 w 648534"/>
                <a:gd name="connsiteY39" fmla="*/ 106662 h 408703"/>
                <a:gd name="connsiteX40" fmla="*/ 641648 w 648534"/>
                <a:gd name="connsiteY40" fmla="*/ 109856 h 408703"/>
                <a:gd name="connsiteX41" fmla="*/ 640441 w 648534"/>
                <a:gd name="connsiteY41" fmla="*/ 100559 h 408703"/>
                <a:gd name="connsiteX42" fmla="*/ 647538 w 648534"/>
                <a:gd name="connsiteY42" fmla="*/ 93463 h 408703"/>
                <a:gd name="connsiteX43" fmla="*/ 646757 w 648534"/>
                <a:gd name="connsiteY43" fmla="*/ 79837 h 408703"/>
                <a:gd name="connsiteX44" fmla="*/ 636538 w 648534"/>
                <a:gd name="connsiteY44" fmla="*/ 77779 h 408703"/>
                <a:gd name="connsiteX45" fmla="*/ 630648 w 648534"/>
                <a:gd name="connsiteY45" fmla="*/ 58583 h 408703"/>
                <a:gd name="connsiteX46" fmla="*/ 630932 w 648534"/>
                <a:gd name="connsiteY46" fmla="*/ 58121 h 408703"/>
                <a:gd name="connsiteX47" fmla="*/ 634906 w 648534"/>
                <a:gd name="connsiteY47" fmla="*/ 37328 h 408703"/>
                <a:gd name="connsiteX48" fmla="*/ 625609 w 648534"/>
                <a:gd name="connsiteY48" fmla="*/ 21290 h 408703"/>
                <a:gd name="connsiteX49" fmla="*/ 622913 w 648534"/>
                <a:gd name="connsiteY49" fmla="*/ 0 h 408703"/>
                <a:gd name="connsiteX50" fmla="*/ 621210 w 648534"/>
                <a:gd name="connsiteY50" fmla="*/ 0 h 408703"/>
                <a:gd name="connsiteX51" fmla="*/ 41415 w 648534"/>
                <a:gd name="connsiteY51" fmla="*/ 3051 h 408703"/>
                <a:gd name="connsiteX52" fmla="*/ 40776 w 648534"/>
                <a:gd name="connsiteY52" fmla="*/ 48896 h 408703"/>
                <a:gd name="connsiteX53" fmla="*/ 20196 w 648534"/>
                <a:gd name="connsiteY53" fmla="*/ 51167 h 408703"/>
                <a:gd name="connsiteX54" fmla="*/ 680 w 648534"/>
                <a:gd name="connsiteY54" fmla="*/ 46554 h 408703"/>
                <a:gd name="connsiteX55" fmla="*/ 3306 w 648534"/>
                <a:gd name="connsiteY55" fmla="*/ 61386 h 40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48534" h="408703">
                  <a:moveTo>
                    <a:pt x="3306" y="61386"/>
                  </a:moveTo>
                  <a:cubicBezTo>
                    <a:pt x="8557" y="67418"/>
                    <a:pt x="15371" y="68482"/>
                    <a:pt x="18777" y="76856"/>
                  </a:cubicBezTo>
                  <a:cubicBezTo>
                    <a:pt x="21687" y="83953"/>
                    <a:pt x="20125" y="93959"/>
                    <a:pt x="23957" y="100772"/>
                  </a:cubicBezTo>
                  <a:cubicBezTo>
                    <a:pt x="28073" y="106073"/>
                    <a:pt x="32828" y="110842"/>
                    <a:pt x="38151" y="114965"/>
                  </a:cubicBezTo>
                  <a:cubicBezTo>
                    <a:pt x="48796" y="125042"/>
                    <a:pt x="60079" y="136255"/>
                    <a:pt x="71008" y="146900"/>
                  </a:cubicBezTo>
                  <a:cubicBezTo>
                    <a:pt x="76473" y="152294"/>
                    <a:pt x="85201" y="156480"/>
                    <a:pt x="89388" y="163009"/>
                  </a:cubicBezTo>
                  <a:cubicBezTo>
                    <a:pt x="99537" y="179332"/>
                    <a:pt x="92156" y="200125"/>
                    <a:pt x="92794" y="217583"/>
                  </a:cubicBezTo>
                  <a:cubicBezTo>
                    <a:pt x="94427" y="231712"/>
                    <a:pt x="94924" y="245948"/>
                    <a:pt x="94356" y="260162"/>
                  </a:cubicBezTo>
                  <a:cubicBezTo>
                    <a:pt x="91943" y="273248"/>
                    <a:pt x="92794" y="286725"/>
                    <a:pt x="96840" y="299407"/>
                  </a:cubicBezTo>
                  <a:cubicBezTo>
                    <a:pt x="99608" y="307461"/>
                    <a:pt x="101382" y="315828"/>
                    <a:pt x="102020" y="324316"/>
                  </a:cubicBezTo>
                  <a:cubicBezTo>
                    <a:pt x="102020" y="334251"/>
                    <a:pt x="92794" y="337657"/>
                    <a:pt x="91517" y="346457"/>
                  </a:cubicBezTo>
                  <a:cubicBezTo>
                    <a:pt x="89814" y="358309"/>
                    <a:pt x="100104" y="353980"/>
                    <a:pt x="107059" y="359231"/>
                  </a:cubicBezTo>
                  <a:cubicBezTo>
                    <a:pt x="114013" y="364483"/>
                    <a:pt x="116498" y="371012"/>
                    <a:pt x="124446" y="375837"/>
                  </a:cubicBezTo>
                  <a:cubicBezTo>
                    <a:pt x="131826" y="381465"/>
                    <a:pt x="140555" y="384999"/>
                    <a:pt x="149780" y="386056"/>
                  </a:cubicBezTo>
                  <a:cubicBezTo>
                    <a:pt x="157161" y="386212"/>
                    <a:pt x="164400" y="387852"/>
                    <a:pt x="171070" y="390882"/>
                  </a:cubicBezTo>
                  <a:cubicBezTo>
                    <a:pt x="181290" y="395566"/>
                    <a:pt x="189521" y="405075"/>
                    <a:pt x="200593" y="407914"/>
                  </a:cubicBezTo>
                  <a:cubicBezTo>
                    <a:pt x="216631" y="411888"/>
                    <a:pt x="211876" y="399895"/>
                    <a:pt x="222521" y="393366"/>
                  </a:cubicBezTo>
                  <a:cubicBezTo>
                    <a:pt x="227843" y="390172"/>
                    <a:pt x="231960" y="390314"/>
                    <a:pt x="236714" y="386269"/>
                  </a:cubicBezTo>
                  <a:cubicBezTo>
                    <a:pt x="241469" y="382224"/>
                    <a:pt x="242959" y="377611"/>
                    <a:pt x="251334" y="378250"/>
                  </a:cubicBezTo>
                  <a:cubicBezTo>
                    <a:pt x="257366" y="378747"/>
                    <a:pt x="261481" y="383147"/>
                    <a:pt x="267868" y="381018"/>
                  </a:cubicBezTo>
                  <a:cubicBezTo>
                    <a:pt x="275959" y="378392"/>
                    <a:pt x="276384" y="371650"/>
                    <a:pt x="286604" y="370160"/>
                  </a:cubicBezTo>
                  <a:cubicBezTo>
                    <a:pt x="294268" y="369024"/>
                    <a:pt x="303707" y="374915"/>
                    <a:pt x="310661" y="370160"/>
                  </a:cubicBezTo>
                  <a:cubicBezTo>
                    <a:pt x="318823" y="364625"/>
                    <a:pt x="316906" y="351851"/>
                    <a:pt x="323364" y="345180"/>
                  </a:cubicBezTo>
                  <a:cubicBezTo>
                    <a:pt x="331171" y="337090"/>
                    <a:pt x="339473" y="344470"/>
                    <a:pt x="346499" y="340638"/>
                  </a:cubicBezTo>
                  <a:cubicBezTo>
                    <a:pt x="357854" y="334464"/>
                    <a:pt x="350402" y="305155"/>
                    <a:pt x="358706" y="294865"/>
                  </a:cubicBezTo>
                  <a:cubicBezTo>
                    <a:pt x="364382" y="287768"/>
                    <a:pt x="372899" y="289046"/>
                    <a:pt x="381130" y="286420"/>
                  </a:cubicBezTo>
                  <a:cubicBezTo>
                    <a:pt x="388582" y="283943"/>
                    <a:pt x="394898" y="278919"/>
                    <a:pt x="399014" y="272226"/>
                  </a:cubicBezTo>
                  <a:cubicBezTo>
                    <a:pt x="407388" y="261511"/>
                    <a:pt x="418530" y="249092"/>
                    <a:pt x="421582" y="235750"/>
                  </a:cubicBezTo>
                  <a:cubicBezTo>
                    <a:pt x="425130" y="220350"/>
                    <a:pt x="423356" y="203815"/>
                    <a:pt x="428678" y="188344"/>
                  </a:cubicBezTo>
                  <a:cubicBezTo>
                    <a:pt x="430949" y="180141"/>
                    <a:pt x="434781" y="172469"/>
                    <a:pt x="440033" y="165777"/>
                  </a:cubicBezTo>
                  <a:cubicBezTo>
                    <a:pt x="445284" y="159816"/>
                    <a:pt x="452239" y="159035"/>
                    <a:pt x="457916" y="153571"/>
                  </a:cubicBezTo>
                  <a:cubicBezTo>
                    <a:pt x="462884" y="147390"/>
                    <a:pt x="468277" y="141507"/>
                    <a:pt x="473955" y="135971"/>
                  </a:cubicBezTo>
                  <a:cubicBezTo>
                    <a:pt x="481051" y="130649"/>
                    <a:pt x="489851" y="131146"/>
                    <a:pt x="494676" y="123694"/>
                  </a:cubicBezTo>
                  <a:cubicBezTo>
                    <a:pt x="499502" y="116243"/>
                    <a:pt x="498509" y="104249"/>
                    <a:pt x="510147" y="104249"/>
                  </a:cubicBezTo>
                  <a:cubicBezTo>
                    <a:pt x="517244" y="104249"/>
                    <a:pt x="525192" y="114398"/>
                    <a:pt x="531437" y="118017"/>
                  </a:cubicBezTo>
                  <a:cubicBezTo>
                    <a:pt x="537753" y="123261"/>
                    <a:pt x="546766" y="123829"/>
                    <a:pt x="553721" y="119436"/>
                  </a:cubicBezTo>
                  <a:cubicBezTo>
                    <a:pt x="559753" y="115320"/>
                    <a:pt x="560179" y="106024"/>
                    <a:pt x="566211" y="102830"/>
                  </a:cubicBezTo>
                  <a:cubicBezTo>
                    <a:pt x="574655" y="100871"/>
                    <a:pt x="583455" y="100460"/>
                    <a:pt x="592043" y="101624"/>
                  </a:cubicBezTo>
                  <a:cubicBezTo>
                    <a:pt x="600842" y="104959"/>
                    <a:pt x="597365" y="111843"/>
                    <a:pt x="608577" y="108224"/>
                  </a:cubicBezTo>
                  <a:cubicBezTo>
                    <a:pt x="617661" y="105243"/>
                    <a:pt x="616241" y="102688"/>
                    <a:pt x="625752" y="106662"/>
                  </a:cubicBezTo>
                  <a:cubicBezTo>
                    <a:pt x="631357" y="109004"/>
                    <a:pt x="636041" y="112623"/>
                    <a:pt x="641648" y="109856"/>
                  </a:cubicBezTo>
                  <a:cubicBezTo>
                    <a:pt x="640370" y="106939"/>
                    <a:pt x="639945" y="103710"/>
                    <a:pt x="640441" y="100559"/>
                  </a:cubicBezTo>
                  <a:cubicBezTo>
                    <a:pt x="641931" y="96230"/>
                    <a:pt x="645977" y="97011"/>
                    <a:pt x="647538" y="93463"/>
                  </a:cubicBezTo>
                  <a:cubicBezTo>
                    <a:pt x="649099" y="88999"/>
                    <a:pt x="648816" y="84088"/>
                    <a:pt x="646757" y="79837"/>
                  </a:cubicBezTo>
                  <a:cubicBezTo>
                    <a:pt x="643493" y="76076"/>
                    <a:pt x="640512" y="79837"/>
                    <a:pt x="636538" y="77779"/>
                  </a:cubicBezTo>
                  <a:cubicBezTo>
                    <a:pt x="629583" y="74096"/>
                    <a:pt x="626957" y="65502"/>
                    <a:pt x="630648" y="58583"/>
                  </a:cubicBezTo>
                  <a:cubicBezTo>
                    <a:pt x="630790" y="58427"/>
                    <a:pt x="630861" y="58270"/>
                    <a:pt x="630932" y="58121"/>
                  </a:cubicBezTo>
                  <a:cubicBezTo>
                    <a:pt x="635048" y="50599"/>
                    <a:pt x="641364" y="46483"/>
                    <a:pt x="634906" y="37328"/>
                  </a:cubicBezTo>
                  <a:cubicBezTo>
                    <a:pt x="629654" y="30232"/>
                    <a:pt x="626603" y="32077"/>
                    <a:pt x="625609" y="21290"/>
                  </a:cubicBezTo>
                  <a:cubicBezTo>
                    <a:pt x="624900" y="14193"/>
                    <a:pt x="624119" y="7097"/>
                    <a:pt x="622913" y="0"/>
                  </a:cubicBezTo>
                  <a:lnTo>
                    <a:pt x="621210" y="0"/>
                  </a:lnTo>
                  <a:lnTo>
                    <a:pt x="41415" y="3051"/>
                  </a:lnTo>
                  <a:lnTo>
                    <a:pt x="40776" y="48896"/>
                  </a:lnTo>
                  <a:cubicBezTo>
                    <a:pt x="34389" y="52110"/>
                    <a:pt x="27080" y="52920"/>
                    <a:pt x="20196" y="51167"/>
                  </a:cubicBezTo>
                  <a:cubicBezTo>
                    <a:pt x="13597" y="50244"/>
                    <a:pt x="6996" y="48697"/>
                    <a:pt x="680" y="46554"/>
                  </a:cubicBezTo>
                  <a:cubicBezTo>
                    <a:pt x="-810" y="51635"/>
                    <a:pt x="184" y="57121"/>
                    <a:pt x="3306" y="61386"/>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283F8CCB-E915-1C42-A791-CDDABEA834B8}"/>
                </a:ext>
              </a:extLst>
            </p:cNvPr>
            <p:cNvSpPr/>
            <p:nvPr/>
          </p:nvSpPr>
          <p:spPr>
            <a:xfrm>
              <a:off x="10605975" y="2545178"/>
              <a:ext cx="548356" cy="454404"/>
            </a:xfrm>
            <a:custGeom>
              <a:avLst/>
              <a:gdLst>
                <a:gd name="connsiteX0" fmla="*/ 478951 w 548356"/>
                <a:gd name="connsiteY0" fmla="*/ 296576 h 454404"/>
                <a:gd name="connsiteX1" fmla="*/ 480725 w 548356"/>
                <a:gd name="connsiteY1" fmla="*/ 233203 h 454404"/>
                <a:gd name="connsiteX2" fmla="*/ 416075 w 548356"/>
                <a:gd name="connsiteY2" fmla="*/ 229725 h 454404"/>
                <a:gd name="connsiteX3" fmla="*/ 417069 w 548356"/>
                <a:gd name="connsiteY3" fmla="*/ 7459 h 454404"/>
                <a:gd name="connsiteX4" fmla="*/ 413165 w 548356"/>
                <a:gd name="connsiteY4" fmla="*/ 5685 h 454404"/>
                <a:gd name="connsiteX5" fmla="*/ 395992 w 548356"/>
                <a:gd name="connsiteY5" fmla="*/ 7246 h 454404"/>
                <a:gd name="connsiteX6" fmla="*/ 379456 w 548356"/>
                <a:gd name="connsiteY6" fmla="*/ 646 h 454404"/>
                <a:gd name="connsiteX7" fmla="*/ 353624 w 548356"/>
                <a:gd name="connsiteY7" fmla="*/ 1853 h 454404"/>
                <a:gd name="connsiteX8" fmla="*/ 341134 w 548356"/>
                <a:gd name="connsiteY8" fmla="*/ 18459 h 454404"/>
                <a:gd name="connsiteX9" fmla="*/ 318851 w 548356"/>
                <a:gd name="connsiteY9" fmla="*/ 17039 h 454404"/>
                <a:gd name="connsiteX10" fmla="*/ 297561 w 548356"/>
                <a:gd name="connsiteY10" fmla="*/ 3201 h 454404"/>
                <a:gd name="connsiteX11" fmla="*/ 282091 w 548356"/>
                <a:gd name="connsiteY11" fmla="*/ 22717 h 454404"/>
                <a:gd name="connsiteX12" fmla="*/ 261368 w 548356"/>
                <a:gd name="connsiteY12" fmla="*/ 34994 h 454404"/>
                <a:gd name="connsiteX13" fmla="*/ 245330 w 548356"/>
                <a:gd name="connsiteY13" fmla="*/ 52594 h 454404"/>
                <a:gd name="connsiteX14" fmla="*/ 227447 w 548356"/>
                <a:gd name="connsiteY14" fmla="*/ 64800 h 454404"/>
                <a:gd name="connsiteX15" fmla="*/ 216092 w 548356"/>
                <a:gd name="connsiteY15" fmla="*/ 87367 h 454404"/>
                <a:gd name="connsiteX16" fmla="*/ 208995 w 548356"/>
                <a:gd name="connsiteY16" fmla="*/ 134773 h 454404"/>
                <a:gd name="connsiteX17" fmla="*/ 186428 w 548356"/>
                <a:gd name="connsiteY17" fmla="*/ 171249 h 454404"/>
                <a:gd name="connsiteX18" fmla="*/ 168545 w 548356"/>
                <a:gd name="connsiteY18" fmla="*/ 185442 h 454404"/>
                <a:gd name="connsiteX19" fmla="*/ 146119 w 548356"/>
                <a:gd name="connsiteY19" fmla="*/ 193887 h 454404"/>
                <a:gd name="connsiteX20" fmla="*/ 133913 w 548356"/>
                <a:gd name="connsiteY20" fmla="*/ 239661 h 454404"/>
                <a:gd name="connsiteX21" fmla="*/ 110778 w 548356"/>
                <a:gd name="connsiteY21" fmla="*/ 244202 h 454404"/>
                <a:gd name="connsiteX22" fmla="*/ 98075 w 548356"/>
                <a:gd name="connsiteY22" fmla="*/ 269183 h 454404"/>
                <a:gd name="connsiteX23" fmla="*/ 74017 w 548356"/>
                <a:gd name="connsiteY23" fmla="*/ 269183 h 454404"/>
                <a:gd name="connsiteX24" fmla="*/ 55283 w 548356"/>
                <a:gd name="connsiteY24" fmla="*/ 280041 h 454404"/>
                <a:gd name="connsiteX25" fmla="*/ 38747 w 548356"/>
                <a:gd name="connsiteY25" fmla="*/ 277273 h 454404"/>
                <a:gd name="connsiteX26" fmla="*/ 24129 w 548356"/>
                <a:gd name="connsiteY26" fmla="*/ 285292 h 454404"/>
                <a:gd name="connsiteX27" fmla="*/ 9935 w 548356"/>
                <a:gd name="connsiteY27" fmla="*/ 292743 h 454404"/>
                <a:gd name="connsiteX28" fmla="*/ 0 w 548356"/>
                <a:gd name="connsiteY28" fmla="*/ 305233 h 454404"/>
                <a:gd name="connsiteX29" fmla="*/ 38747 w 548356"/>
                <a:gd name="connsiteY29" fmla="*/ 373432 h 454404"/>
                <a:gd name="connsiteX30" fmla="*/ 50670 w 548356"/>
                <a:gd name="connsiteY30" fmla="*/ 420908 h 454404"/>
                <a:gd name="connsiteX31" fmla="*/ 45773 w 548356"/>
                <a:gd name="connsiteY31" fmla="*/ 454404 h 454404"/>
                <a:gd name="connsiteX32" fmla="*/ 55141 w 548356"/>
                <a:gd name="connsiteY32" fmla="*/ 453127 h 454404"/>
                <a:gd name="connsiteX33" fmla="*/ 215738 w 548356"/>
                <a:gd name="connsiteY33" fmla="*/ 451140 h 454404"/>
                <a:gd name="connsiteX34" fmla="*/ 481364 w 548356"/>
                <a:gd name="connsiteY34" fmla="*/ 447876 h 454404"/>
                <a:gd name="connsiteX35" fmla="*/ 545802 w 548356"/>
                <a:gd name="connsiteY35" fmla="*/ 447095 h 454404"/>
                <a:gd name="connsiteX36" fmla="*/ 548356 w 548356"/>
                <a:gd name="connsiteY36" fmla="*/ 296363 h 45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48356" h="454404">
                  <a:moveTo>
                    <a:pt x="478951" y="296576"/>
                  </a:moveTo>
                  <a:lnTo>
                    <a:pt x="480725" y="233203"/>
                  </a:lnTo>
                  <a:lnTo>
                    <a:pt x="416075" y="229725"/>
                  </a:lnTo>
                  <a:lnTo>
                    <a:pt x="417069" y="7459"/>
                  </a:lnTo>
                  <a:lnTo>
                    <a:pt x="413165" y="5685"/>
                  </a:lnTo>
                  <a:cubicBezTo>
                    <a:pt x="403585" y="1711"/>
                    <a:pt x="405075" y="4266"/>
                    <a:pt x="395992" y="7246"/>
                  </a:cubicBezTo>
                  <a:cubicBezTo>
                    <a:pt x="384779" y="10865"/>
                    <a:pt x="388256" y="3982"/>
                    <a:pt x="379456" y="646"/>
                  </a:cubicBezTo>
                  <a:cubicBezTo>
                    <a:pt x="370870" y="-518"/>
                    <a:pt x="362070" y="-106"/>
                    <a:pt x="353624" y="1853"/>
                  </a:cubicBezTo>
                  <a:cubicBezTo>
                    <a:pt x="347593" y="5046"/>
                    <a:pt x="347167" y="14343"/>
                    <a:pt x="341134" y="18459"/>
                  </a:cubicBezTo>
                  <a:cubicBezTo>
                    <a:pt x="334180" y="22852"/>
                    <a:pt x="325167" y="22284"/>
                    <a:pt x="318851" y="17039"/>
                  </a:cubicBezTo>
                  <a:cubicBezTo>
                    <a:pt x="312819" y="13420"/>
                    <a:pt x="304658" y="3201"/>
                    <a:pt x="297561" y="3201"/>
                  </a:cubicBezTo>
                  <a:cubicBezTo>
                    <a:pt x="285923" y="3201"/>
                    <a:pt x="286846" y="15549"/>
                    <a:pt x="282091" y="22717"/>
                  </a:cubicBezTo>
                  <a:cubicBezTo>
                    <a:pt x="277336" y="29885"/>
                    <a:pt x="268536" y="29813"/>
                    <a:pt x="261368" y="34994"/>
                  </a:cubicBezTo>
                  <a:cubicBezTo>
                    <a:pt x="255692" y="40529"/>
                    <a:pt x="250298" y="46412"/>
                    <a:pt x="245330" y="52594"/>
                  </a:cubicBezTo>
                  <a:cubicBezTo>
                    <a:pt x="239653" y="58058"/>
                    <a:pt x="232699" y="58839"/>
                    <a:pt x="227447" y="64800"/>
                  </a:cubicBezTo>
                  <a:cubicBezTo>
                    <a:pt x="222195" y="71492"/>
                    <a:pt x="218363" y="79163"/>
                    <a:pt x="216092" y="87367"/>
                  </a:cubicBezTo>
                  <a:cubicBezTo>
                    <a:pt x="210983" y="102767"/>
                    <a:pt x="212757" y="119373"/>
                    <a:pt x="208995" y="134773"/>
                  </a:cubicBezTo>
                  <a:cubicBezTo>
                    <a:pt x="205944" y="148114"/>
                    <a:pt x="194802" y="160533"/>
                    <a:pt x="186428" y="171249"/>
                  </a:cubicBezTo>
                  <a:cubicBezTo>
                    <a:pt x="182312" y="177941"/>
                    <a:pt x="175997" y="182966"/>
                    <a:pt x="168545" y="185442"/>
                  </a:cubicBezTo>
                  <a:cubicBezTo>
                    <a:pt x="160170" y="188068"/>
                    <a:pt x="151797" y="186862"/>
                    <a:pt x="146119" y="193887"/>
                  </a:cubicBezTo>
                  <a:cubicBezTo>
                    <a:pt x="137817" y="204036"/>
                    <a:pt x="145268" y="233486"/>
                    <a:pt x="133913" y="239661"/>
                  </a:cubicBezTo>
                  <a:cubicBezTo>
                    <a:pt x="126817" y="243493"/>
                    <a:pt x="118584" y="236112"/>
                    <a:pt x="110778" y="244202"/>
                  </a:cubicBezTo>
                  <a:cubicBezTo>
                    <a:pt x="104320" y="250873"/>
                    <a:pt x="106236" y="263647"/>
                    <a:pt x="98075" y="269183"/>
                  </a:cubicBezTo>
                  <a:cubicBezTo>
                    <a:pt x="90978" y="273866"/>
                    <a:pt x="81682" y="267976"/>
                    <a:pt x="74017" y="269183"/>
                  </a:cubicBezTo>
                  <a:cubicBezTo>
                    <a:pt x="63799" y="270673"/>
                    <a:pt x="63372" y="277415"/>
                    <a:pt x="55283" y="280041"/>
                  </a:cubicBezTo>
                  <a:cubicBezTo>
                    <a:pt x="48896" y="282169"/>
                    <a:pt x="44779" y="277770"/>
                    <a:pt x="38747" y="277273"/>
                  </a:cubicBezTo>
                  <a:cubicBezTo>
                    <a:pt x="30374" y="276563"/>
                    <a:pt x="29451" y="280466"/>
                    <a:pt x="24129" y="285292"/>
                  </a:cubicBezTo>
                  <a:cubicBezTo>
                    <a:pt x="18806" y="290118"/>
                    <a:pt x="15258" y="289479"/>
                    <a:pt x="9935" y="292743"/>
                  </a:cubicBezTo>
                  <a:cubicBezTo>
                    <a:pt x="4613" y="296008"/>
                    <a:pt x="2839" y="301969"/>
                    <a:pt x="0" y="305233"/>
                  </a:cubicBezTo>
                  <a:cubicBezTo>
                    <a:pt x="19090" y="323834"/>
                    <a:pt x="32573" y="347487"/>
                    <a:pt x="38747" y="373432"/>
                  </a:cubicBezTo>
                  <a:cubicBezTo>
                    <a:pt x="43857" y="388959"/>
                    <a:pt x="47831" y="404820"/>
                    <a:pt x="50670" y="420908"/>
                  </a:cubicBezTo>
                  <a:cubicBezTo>
                    <a:pt x="51237" y="432284"/>
                    <a:pt x="49534" y="443667"/>
                    <a:pt x="45773" y="454404"/>
                  </a:cubicBezTo>
                  <a:cubicBezTo>
                    <a:pt x="48825" y="453638"/>
                    <a:pt x="51947" y="453212"/>
                    <a:pt x="55141" y="453127"/>
                  </a:cubicBezTo>
                  <a:cubicBezTo>
                    <a:pt x="108649" y="451708"/>
                    <a:pt x="162229" y="451850"/>
                    <a:pt x="215738" y="451140"/>
                  </a:cubicBezTo>
                  <a:lnTo>
                    <a:pt x="481364" y="447876"/>
                  </a:lnTo>
                  <a:lnTo>
                    <a:pt x="545802" y="447095"/>
                  </a:lnTo>
                  <a:lnTo>
                    <a:pt x="548356" y="296363"/>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8143CC4-B7F4-0944-9366-08DF22F1BE73}"/>
                </a:ext>
              </a:extLst>
            </p:cNvPr>
            <p:cNvSpPr/>
            <p:nvPr/>
          </p:nvSpPr>
          <p:spPr>
            <a:xfrm>
              <a:off x="7763706" y="1372250"/>
              <a:ext cx="1019279" cy="455537"/>
            </a:xfrm>
            <a:custGeom>
              <a:avLst/>
              <a:gdLst>
                <a:gd name="connsiteX0" fmla="*/ 282446 w 1019279"/>
                <a:gd name="connsiteY0" fmla="*/ 442267 h 455537"/>
                <a:gd name="connsiteX1" fmla="*/ 555027 w 1019279"/>
                <a:gd name="connsiteY1" fmla="*/ 455538 h 455537"/>
                <a:gd name="connsiteX2" fmla="*/ 562123 w 1019279"/>
                <a:gd name="connsiteY2" fmla="*/ 381023 h 455537"/>
                <a:gd name="connsiteX3" fmla="*/ 750042 w 1019279"/>
                <a:gd name="connsiteY3" fmla="*/ 393655 h 455537"/>
                <a:gd name="connsiteX4" fmla="*/ 817176 w 1019279"/>
                <a:gd name="connsiteY4" fmla="*/ 398197 h 455537"/>
                <a:gd name="connsiteX5" fmla="*/ 834776 w 1019279"/>
                <a:gd name="connsiteY5" fmla="*/ 399404 h 455537"/>
                <a:gd name="connsiteX6" fmla="*/ 866711 w 1019279"/>
                <a:gd name="connsiteY6" fmla="*/ 376340 h 455537"/>
                <a:gd name="connsiteX7" fmla="*/ 908794 w 1019279"/>
                <a:gd name="connsiteY7" fmla="*/ 352850 h 455537"/>
                <a:gd name="connsiteX8" fmla="*/ 941083 w 1019279"/>
                <a:gd name="connsiteY8" fmla="*/ 329147 h 455537"/>
                <a:gd name="connsiteX9" fmla="*/ 943993 w 1019279"/>
                <a:gd name="connsiteY9" fmla="*/ 309489 h 455537"/>
                <a:gd name="connsiteX10" fmla="*/ 945341 w 1019279"/>
                <a:gd name="connsiteY10" fmla="*/ 307148 h 455537"/>
                <a:gd name="connsiteX11" fmla="*/ 944916 w 1019279"/>
                <a:gd name="connsiteY11" fmla="*/ 307148 h 455537"/>
                <a:gd name="connsiteX12" fmla="*/ 949458 w 1019279"/>
                <a:gd name="connsiteY12" fmla="*/ 287703 h 455537"/>
                <a:gd name="connsiteX13" fmla="*/ 952438 w 1019279"/>
                <a:gd name="connsiteY13" fmla="*/ 267052 h 455537"/>
                <a:gd name="connsiteX14" fmla="*/ 962444 w 1019279"/>
                <a:gd name="connsiteY14" fmla="*/ 254278 h 455537"/>
                <a:gd name="connsiteX15" fmla="*/ 970108 w 1019279"/>
                <a:gd name="connsiteY15" fmla="*/ 249452 h 455537"/>
                <a:gd name="connsiteX16" fmla="*/ 973585 w 1019279"/>
                <a:gd name="connsiteY16" fmla="*/ 240510 h 455537"/>
                <a:gd name="connsiteX17" fmla="*/ 983805 w 1019279"/>
                <a:gd name="connsiteY17" fmla="*/ 226317 h 455537"/>
                <a:gd name="connsiteX18" fmla="*/ 990902 w 1019279"/>
                <a:gd name="connsiteY18" fmla="*/ 211059 h 455537"/>
                <a:gd name="connsiteX19" fmla="*/ 1008643 w 1019279"/>
                <a:gd name="connsiteY19" fmla="*/ 213898 h 455537"/>
                <a:gd name="connsiteX20" fmla="*/ 1010559 w 1019279"/>
                <a:gd name="connsiteY20" fmla="*/ 208717 h 455537"/>
                <a:gd name="connsiteX21" fmla="*/ 1015385 w 1019279"/>
                <a:gd name="connsiteY21" fmla="*/ 202756 h 455537"/>
                <a:gd name="connsiteX22" fmla="*/ 1019217 w 1019279"/>
                <a:gd name="connsiteY22" fmla="*/ 197930 h 455537"/>
                <a:gd name="connsiteX23" fmla="*/ 1013539 w 1019279"/>
                <a:gd name="connsiteY23" fmla="*/ 192395 h 455537"/>
                <a:gd name="connsiteX24" fmla="*/ 1001831 w 1019279"/>
                <a:gd name="connsiteY24" fmla="*/ 180544 h 455537"/>
                <a:gd name="connsiteX25" fmla="*/ 997643 w 1019279"/>
                <a:gd name="connsiteY25" fmla="*/ 161028 h 455537"/>
                <a:gd name="connsiteX26" fmla="*/ 987424 w 1019279"/>
                <a:gd name="connsiteY26" fmla="*/ 150383 h 455537"/>
                <a:gd name="connsiteX27" fmla="*/ 989837 w 1019279"/>
                <a:gd name="connsiteY27" fmla="*/ 133138 h 455537"/>
                <a:gd name="connsiteX28" fmla="*/ 975005 w 1019279"/>
                <a:gd name="connsiteY28" fmla="*/ 122990 h 455537"/>
                <a:gd name="connsiteX29" fmla="*/ 971741 w 1019279"/>
                <a:gd name="connsiteY29" fmla="*/ 106313 h 455537"/>
                <a:gd name="connsiteX30" fmla="*/ 988631 w 1019279"/>
                <a:gd name="connsiteY30" fmla="*/ 105816 h 455537"/>
                <a:gd name="connsiteX31" fmla="*/ 999346 w 1019279"/>
                <a:gd name="connsiteY31" fmla="*/ 89139 h 455537"/>
                <a:gd name="connsiteX32" fmla="*/ 987992 w 1019279"/>
                <a:gd name="connsiteY32" fmla="*/ 72959 h 455537"/>
                <a:gd name="connsiteX33" fmla="*/ 991115 w 1019279"/>
                <a:gd name="connsiteY33" fmla="*/ 56282 h 455537"/>
                <a:gd name="connsiteX34" fmla="*/ 988347 w 1019279"/>
                <a:gd name="connsiteY34" fmla="*/ 39605 h 455537"/>
                <a:gd name="connsiteX35" fmla="*/ 959960 w 1019279"/>
                <a:gd name="connsiteY35" fmla="*/ 46701 h 455537"/>
                <a:gd name="connsiteX36" fmla="*/ 959960 w 1019279"/>
                <a:gd name="connsiteY36" fmla="*/ 64727 h 455537"/>
                <a:gd name="connsiteX37" fmla="*/ 951728 w 1019279"/>
                <a:gd name="connsiteY37" fmla="*/ 71426 h 455537"/>
                <a:gd name="connsiteX38" fmla="*/ 947896 w 1019279"/>
                <a:gd name="connsiteY38" fmla="*/ 69907 h 455537"/>
                <a:gd name="connsiteX39" fmla="*/ 934625 w 1019279"/>
                <a:gd name="connsiteY39" fmla="*/ 51953 h 455537"/>
                <a:gd name="connsiteX40" fmla="*/ 939096 w 1019279"/>
                <a:gd name="connsiteY40" fmla="*/ 38398 h 455537"/>
                <a:gd name="connsiteX41" fmla="*/ 951232 w 1019279"/>
                <a:gd name="connsiteY41" fmla="*/ 25908 h 455537"/>
                <a:gd name="connsiteX42" fmla="*/ 958328 w 1019279"/>
                <a:gd name="connsiteY42" fmla="*/ 13560 h 455537"/>
                <a:gd name="connsiteX43" fmla="*/ 917168 w 1019279"/>
                <a:gd name="connsiteY43" fmla="*/ 7599 h 455537"/>
                <a:gd name="connsiteX44" fmla="*/ 888001 w 1019279"/>
                <a:gd name="connsiteY44" fmla="*/ 30308 h 455537"/>
                <a:gd name="connsiteX45" fmla="*/ 892543 w 1019279"/>
                <a:gd name="connsiteY45" fmla="*/ 47411 h 455537"/>
                <a:gd name="connsiteX46" fmla="*/ 902690 w 1019279"/>
                <a:gd name="connsiteY46" fmla="*/ 59901 h 455537"/>
                <a:gd name="connsiteX47" fmla="*/ 891904 w 1019279"/>
                <a:gd name="connsiteY47" fmla="*/ 69694 h 455537"/>
                <a:gd name="connsiteX48" fmla="*/ 881898 w 1019279"/>
                <a:gd name="connsiteY48" fmla="*/ 62598 h 455537"/>
                <a:gd name="connsiteX49" fmla="*/ 873523 w 1019279"/>
                <a:gd name="connsiteY49" fmla="*/ 60043 h 455537"/>
                <a:gd name="connsiteX50" fmla="*/ 869550 w 1019279"/>
                <a:gd name="connsiteY50" fmla="*/ 56140 h 455537"/>
                <a:gd name="connsiteX51" fmla="*/ 854930 w 1019279"/>
                <a:gd name="connsiteY51" fmla="*/ 69056 h 455537"/>
                <a:gd name="connsiteX52" fmla="*/ 848685 w 1019279"/>
                <a:gd name="connsiteY52" fmla="*/ 207298 h 455537"/>
                <a:gd name="connsiteX53" fmla="*/ 570711 w 1019279"/>
                <a:gd name="connsiteY53" fmla="*/ 192182 h 455537"/>
                <a:gd name="connsiteX54" fmla="*/ 558221 w 1019279"/>
                <a:gd name="connsiteY54" fmla="*/ 185086 h 455537"/>
                <a:gd name="connsiteX55" fmla="*/ 553963 w 1019279"/>
                <a:gd name="connsiteY55" fmla="*/ 183950 h 455537"/>
                <a:gd name="connsiteX56" fmla="*/ 0 w 1019279"/>
                <a:gd name="connsiteY56" fmla="*/ 155564 h 455537"/>
                <a:gd name="connsiteX57" fmla="*/ 5180 w 1019279"/>
                <a:gd name="connsiteY57" fmla="*/ 159254 h 455537"/>
                <a:gd name="connsiteX58" fmla="*/ 28600 w 1019279"/>
                <a:gd name="connsiteY58" fmla="*/ 176924 h 455537"/>
                <a:gd name="connsiteX59" fmla="*/ 52160 w 1019279"/>
                <a:gd name="connsiteY59" fmla="*/ 200272 h 455537"/>
                <a:gd name="connsiteX60" fmla="*/ 68483 w 1019279"/>
                <a:gd name="connsiteY60" fmla="*/ 235259 h 455537"/>
                <a:gd name="connsiteX61" fmla="*/ 89772 w 1019279"/>
                <a:gd name="connsiteY61" fmla="*/ 257755 h 455537"/>
                <a:gd name="connsiteX62" fmla="*/ 97934 w 1019279"/>
                <a:gd name="connsiteY62" fmla="*/ 297354 h 455537"/>
                <a:gd name="connsiteX63" fmla="*/ 116172 w 1019279"/>
                <a:gd name="connsiteY63" fmla="*/ 385139 h 455537"/>
                <a:gd name="connsiteX64" fmla="*/ 121636 w 1019279"/>
                <a:gd name="connsiteY64" fmla="*/ 417642 h 455537"/>
                <a:gd name="connsiteX65" fmla="*/ 278827 w 1019279"/>
                <a:gd name="connsiteY65" fmla="*/ 426938 h 4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19279" h="455537">
                  <a:moveTo>
                    <a:pt x="282446" y="442267"/>
                  </a:moveTo>
                  <a:lnTo>
                    <a:pt x="555027" y="455538"/>
                  </a:lnTo>
                  <a:lnTo>
                    <a:pt x="562123" y="381023"/>
                  </a:lnTo>
                  <a:lnTo>
                    <a:pt x="750042" y="393655"/>
                  </a:lnTo>
                  <a:lnTo>
                    <a:pt x="817176" y="398197"/>
                  </a:lnTo>
                  <a:lnTo>
                    <a:pt x="834776" y="399404"/>
                  </a:lnTo>
                  <a:cubicBezTo>
                    <a:pt x="855285" y="400610"/>
                    <a:pt x="851879" y="385778"/>
                    <a:pt x="866711" y="376340"/>
                  </a:cubicBezTo>
                  <a:cubicBezTo>
                    <a:pt x="880408" y="367611"/>
                    <a:pt x="892045" y="356469"/>
                    <a:pt x="908794" y="352850"/>
                  </a:cubicBezTo>
                  <a:cubicBezTo>
                    <a:pt x="922561" y="349869"/>
                    <a:pt x="941935" y="345753"/>
                    <a:pt x="941083" y="329147"/>
                  </a:cubicBezTo>
                  <a:cubicBezTo>
                    <a:pt x="940516" y="319212"/>
                    <a:pt x="938813" y="318076"/>
                    <a:pt x="943993" y="309489"/>
                  </a:cubicBezTo>
                  <a:cubicBezTo>
                    <a:pt x="944418" y="308780"/>
                    <a:pt x="944845" y="307928"/>
                    <a:pt x="945341" y="307148"/>
                  </a:cubicBezTo>
                  <a:lnTo>
                    <a:pt x="944916" y="307148"/>
                  </a:lnTo>
                  <a:cubicBezTo>
                    <a:pt x="942432" y="302038"/>
                    <a:pt x="948322" y="292954"/>
                    <a:pt x="949458" y="287703"/>
                  </a:cubicBezTo>
                  <a:cubicBezTo>
                    <a:pt x="950806" y="280961"/>
                    <a:pt x="951586" y="273510"/>
                    <a:pt x="952438" y="267052"/>
                  </a:cubicBezTo>
                  <a:cubicBezTo>
                    <a:pt x="953289" y="260594"/>
                    <a:pt x="955703" y="258394"/>
                    <a:pt x="962444" y="254278"/>
                  </a:cubicBezTo>
                  <a:cubicBezTo>
                    <a:pt x="965283" y="253213"/>
                    <a:pt x="967909" y="251567"/>
                    <a:pt x="970108" y="249452"/>
                  </a:cubicBezTo>
                  <a:cubicBezTo>
                    <a:pt x="972095" y="246755"/>
                    <a:pt x="971457" y="243136"/>
                    <a:pt x="973585" y="240510"/>
                  </a:cubicBezTo>
                  <a:cubicBezTo>
                    <a:pt x="978198" y="234904"/>
                    <a:pt x="983167" y="235684"/>
                    <a:pt x="983805" y="226317"/>
                  </a:cubicBezTo>
                  <a:cubicBezTo>
                    <a:pt x="984301" y="220143"/>
                    <a:pt x="981108" y="210137"/>
                    <a:pt x="990902" y="211059"/>
                  </a:cubicBezTo>
                  <a:cubicBezTo>
                    <a:pt x="997289" y="211627"/>
                    <a:pt x="1002469" y="219788"/>
                    <a:pt x="1008643" y="213898"/>
                  </a:cubicBezTo>
                  <a:cubicBezTo>
                    <a:pt x="1010346" y="212337"/>
                    <a:pt x="1009708" y="210491"/>
                    <a:pt x="1010559" y="208717"/>
                  </a:cubicBezTo>
                  <a:cubicBezTo>
                    <a:pt x="1011836" y="206482"/>
                    <a:pt x="1013469" y="204466"/>
                    <a:pt x="1015385" y="202756"/>
                  </a:cubicBezTo>
                  <a:cubicBezTo>
                    <a:pt x="1017159" y="200698"/>
                    <a:pt x="1019714" y="202117"/>
                    <a:pt x="1019217" y="197930"/>
                  </a:cubicBezTo>
                  <a:cubicBezTo>
                    <a:pt x="1019217" y="195589"/>
                    <a:pt x="1015314" y="193389"/>
                    <a:pt x="1013539" y="192395"/>
                  </a:cubicBezTo>
                  <a:cubicBezTo>
                    <a:pt x="1006940" y="188918"/>
                    <a:pt x="1004314" y="188350"/>
                    <a:pt x="1001831" y="180544"/>
                  </a:cubicBezTo>
                  <a:cubicBezTo>
                    <a:pt x="1000128" y="175008"/>
                    <a:pt x="1000695" y="165854"/>
                    <a:pt x="997643" y="161028"/>
                  </a:cubicBezTo>
                  <a:cubicBezTo>
                    <a:pt x="994592" y="156202"/>
                    <a:pt x="987638" y="157409"/>
                    <a:pt x="987424" y="150383"/>
                  </a:cubicBezTo>
                  <a:cubicBezTo>
                    <a:pt x="987424" y="145203"/>
                    <a:pt x="993314" y="139525"/>
                    <a:pt x="989837" y="133138"/>
                  </a:cubicBezTo>
                  <a:cubicBezTo>
                    <a:pt x="986998" y="127958"/>
                    <a:pt x="978269" y="128454"/>
                    <a:pt x="975005" y="122990"/>
                  </a:cubicBezTo>
                  <a:cubicBezTo>
                    <a:pt x="972876" y="117682"/>
                    <a:pt x="971741" y="112026"/>
                    <a:pt x="971741" y="106313"/>
                  </a:cubicBezTo>
                  <a:cubicBezTo>
                    <a:pt x="974508" y="99216"/>
                    <a:pt x="983663" y="107661"/>
                    <a:pt x="988631" y="105816"/>
                  </a:cubicBezTo>
                  <a:cubicBezTo>
                    <a:pt x="994592" y="102204"/>
                    <a:pt x="998566" y="96051"/>
                    <a:pt x="999346" y="89139"/>
                  </a:cubicBezTo>
                  <a:cubicBezTo>
                    <a:pt x="998779" y="81404"/>
                    <a:pt x="989837" y="80056"/>
                    <a:pt x="987992" y="72959"/>
                  </a:cubicBezTo>
                  <a:cubicBezTo>
                    <a:pt x="986147" y="65862"/>
                    <a:pt x="990902" y="62882"/>
                    <a:pt x="991115" y="56282"/>
                  </a:cubicBezTo>
                  <a:cubicBezTo>
                    <a:pt x="991469" y="50583"/>
                    <a:pt x="990475" y="44885"/>
                    <a:pt x="988347" y="39605"/>
                  </a:cubicBezTo>
                  <a:cubicBezTo>
                    <a:pt x="981960" y="29599"/>
                    <a:pt x="964005" y="37618"/>
                    <a:pt x="959960" y="46701"/>
                  </a:cubicBezTo>
                  <a:cubicBezTo>
                    <a:pt x="957051" y="53230"/>
                    <a:pt x="960528" y="58482"/>
                    <a:pt x="959960" y="64727"/>
                  </a:cubicBezTo>
                  <a:cubicBezTo>
                    <a:pt x="959534" y="68857"/>
                    <a:pt x="955844" y="71859"/>
                    <a:pt x="951728" y="71426"/>
                  </a:cubicBezTo>
                  <a:cubicBezTo>
                    <a:pt x="950309" y="71277"/>
                    <a:pt x="949031" y="70752"/>
                    <a:pt x="947896" y="69907"/>
                  </a:cubicBezTo>
                  <a:cubicBezTo>
                    <a:pt x="942503" y="64698"/>
                    <a:pt x="938032" y="58631"/>
                    <a:pt x="934625" y="51953"/>
                  </a:cubicBezTo>
                  <a:cubicBezTo>
                    <a:pt x="931148" y="45282"/>
                    <a:pt x="934625" y="43295"/>
                    <a:pt x="939096" y="38398"/>
                  </a:cubicBezTo>
                  <a:cubicBezTo>
                    <a:pt x="943567" y="33502"/>
                    <a:pt x="945483" y="29031"/>
                    <a:pt x="951232" y="25908"/>
                  </a:cubicBezTo>
                  <a:cubicBezTo>
                    <a:pt x="956980" y="22786"/>
                    <a:pt x="960032" y="21650"/>
                    <a:pt x="958328" y="13560"/>
                  </a:cubicBezTo>
                  <a:cubicBezTo>
                    <a:pt x="954283" y="-9717"/>
                    <a:pt x="931858" y="3057"/>
                    <a:pt x="917168" y="7599"/>
                  </a:cubicBezTo>
                  <a:cubicBezTo>
                    <a:pt x="907232" y="10650"/>
                    <a:pt x="892187" y="20160"/>
                    <a:pt x="888001" y="30308"/>
                  </a:cubicBezTo>
                  <a:cubicBezTo>
                    <a:pt x="885233" y="37050"/>
                    <a:pt x="889207" y="42089"/>
                    <a:pt x="892543" y="47411"/>
                  </a:cubicBezTo>
                  <a:cubicBezTo>
                    <a:pt x="895026" y="51243"/>
                    <a:pt x="901271" y="56353"/>
                    <a:pt x="902690" y="59901"/>
                  </a:cubicBezTo>
                  <a:cubicBezTo>
                    <a:pt x="905175" y="65933"/>
                    <a:pt x="897510" y="71256"/>
                    <a:pt x="891904" y="69694"/>
                  </a:cubicBezTo>
                  <a:cubicBezTo>
                    <a:pt x="888639" y="68772"/>
                    <a:pt x="885304" y="63946"/>
                    <a:pt x="881898" y="62598"/>
                  </a:cubicBezTo>
                  <a:cubicBezTo>
                    <a:pt x="879059" y="61909"/>
                    <a:pt x="876291" y="61051"/>
                    <a:pt x="873523" y="60043"/>
                  </a:cubicBezTo>
                  <a:cubicBezTo>
                    <a:pt x="871820" y="59142"/>
                    <a:pt x="870472" y="57793"/>
                    <a:pt x="869550" y="56140"/>
                  </a:cubicBezTo>
                  <a:cubicBezTo>
                    <a:pt x="862524" y="57119"/>
                    <a:pt x="856775" y="62208"/>
                    <a:pt x="854930" y="69056"/>
                  </a:cubicBezTo>
                  <a:lnTo>
                    <a:pt x="848685" y="207298"/>
                  </a:lnTo>
                  <a:lnTo>
                    <a:pt x="570711" y="192182"/>
                  </a:lnTo>
                  <a:lnTo>
                    <a:pt x="558221" y="185086"/>
                  </a:lnTo>
                  <a:lnTo>
                    <a:pt x="553963" y="183950"/>
                  </a:lnTo>
                  <a:lnTo>
                    <a:pt x="0" y="155564"/>
                  </a:lnTo>
                  <a:cubicBezTo>
                    <a:pt x="1561" y="157004"/>
                    <a:pt x="3335" y="158246"/>
                    <a:pt x="5180" y="159254"/>
                  </a:cubicBezTo>
                  <a:cubicBezTo>
                    <a:pt x="16748" y="165357"/>
                    <a:pt x="20438" y="164292"/>
                    <a:pt x="28600" y="176924"/>
                  </a:cubicBezTo>
                  <a:cubicBezTo>
                    <a:pt x="34987" y="186065"/>
                    <a:pt x="42935" y="193978"/>
                    <a:pt x="52160" y="200272"/>
                  </a:cubicBezTo>
                  <a:cubicBezTo>
                    <a:pt x="63870" y="210137"/>
                    <a:pt x="64083" y="222414"/>
                    <a:pt x="68483" y="235259"/>
                  </a:cubicBezTo>
                  <a:cubicBezTo>
                    <a:pt x="72882" y="248104"/>
                    <a:pt x="82676" y="246897"/>
                    <a:pt x="89772" y="257755"/>
                  </a:cubicBezTo>
                  <a:cubicBezTo>
                    <a:pt x="95733" y="266839"/>
                    <a:pt x="95662" y="286141"/>
                    <a:pt x="97934" y="297354"/>
                  </a:cubicBezTo>
                  <a:cubicBezTo>
                    <a:pt x="104037" y="326592"/>
                    <a:pt x="110140" y="355852"/>
                    <a:pt x="116172" y="385139"/>
                  </a:cubicBezTo>
                  <a:cubicBezTo>
                    <a:pt x="118584" y="396636"/>
                    <a:pt x="120358" y="407210"/>
                    <a:pt x="121636" y="417642"/>
                  </a:cubicBezTo>
                  <a:lnTo>
                    <a:pt x="278827" y="426938"/>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55D8A34-553C-B443-9B87-F4990A96BAE6}"/>
                </a:ext>
              </a:extLst>
            </p:cNvPr>
            <p:cNvSpPr/>
            <p:nvPr/>
          </p:nvSpPr>
          <p:spPr>
            <a:xfrm>
              <a:off x="8560302" y="1536524"/>
              <a:ext cx="293998" cy="392567"/>
            </a:xfrm>
            <a:custGeom>
              <a:avLst/>
              <a:gdLst>
                <a:gd name="connsiteX0" fmla="*/ 125965 w 293998"/>
                <a:gd name="connsiteY0" fmla="*/ 300419 h 392567"/>
                <a:gd name="connsiteX1" fmla="*/ 118017 w 293998"/>
                <a:gd name="connsiteY1" fmla="*/ 387069 h 392567"/>
                <a:gd name="connsiteX2" fmla="*/ 201970 w 293998"/>
                <a:gd name="connsiteY2" fmla="*/ 390688 h 392567"/>
                <a:gd name="connsiteX3" fmla="*/ 244549 w 293998"/>
                <a:gd name="connsiteY3" fmla="*/ 392533 h 392567"/>
                <a:gd name="connsiteX4" fmla="*/ 260305 w 293998"/>
                <a:gd name="connsiteY4" fmla="*/ 355418 h 392567"/>
                <a:gd name="connsiteX5" fmla="*/ 273220 w 293998"/>
                <a:gd name="connsiteY5" fmla="*/ 335690 h 392567"/>
                <a:gd name="connsiteX6" fmla="*/ 285639 w 293998"/>
                <a:gd name="connsiteY6" fmla="*/ 308722 h 392567"/>
                <a:gd name="connsiteX7" fmla="*/ 257253 w 293998"/>
                <a:gd name="connsiteY7" fmla="*/ 299781 h 392567"/>
                <a:gd name="connsiteX8" fmla="*/ 272084 w 293998"/>
                <a:gd name="connsiteY8" fmla="*/ 265362 h 392567"/>
                <a:gd name="connsiteX9" fmla="*/ 288549 w 293998"/>
                <a:gd name="connsiteY9" fmla="*/ 258833 h 392567"/>
                <a:gd name="connsiteX10" fmla="*/ 281452 w 293998"/>
                <a:gd name="connsiteY10" fmla="*/ 250743 h 392567"/>
                <a:gd name="connsiteX11" fmla="*/ 277691 w 293998"/>
                <a:gd name="connsiteY11" fmla="*/ 236550 h 392567"/>
                <a:gd name="connsiteX12" fmla="*/ 278898 w 293998"/>
                <a:gd name="connsiteY12" fmla="*/ 218808 h 392567"/>
                <a:gd name="connsiteX13" fmla="*/ 267684 w 293998"/>
                <a:gd name="connsiteY13" fmla="*/ 210008 h 392567"/>
                <a:gd name="connsiteX14" fmla="*/ 271942 w 293998"/>
                <a:gd name="connsiteY14" fmla="*/ 203550 h 392567"/>
                <a:gd name="connsiteX15" fmla="*/ 274994 w 293998"/>
                <a:gd name="connsiteY15" fmla="*/ 192834 h 392567"/>
                <a:gd name="connsiteX16" fmla="*/ 274994 w 293998"/>
                <a:gd name="connsiteY16" fmla="*/ 167996 h 392567"/>
                <a:gd name="connsiteX17" fmla="*/ 261510 w 293998"/>
                <a:gd name="connsiteY17" fmla="*/ 164803 h 392567"/>
                <a:gd name="connsiteX18" fmla="*/ 257962 w 293998"/>
                <a:gd name="connsiteY18" fmla="*/ 134216 h 392567"/>
                <a:gd name="connsiteX19" fmla="*/ 274072 w 293998"/>
                <a:gd name="connsiteY19" fmla="*/ 141313 h 392567"/>
                <a:gd name="connsiteX20" fmla="*/ 282091 w 293998"/>
                <a:gd name="connsiteY20" fmla="*/ 141952 h 392567"/>
                <a:gd name="connsiteX21" fmla="*/ 287697 w 293998"/>
                <a:gd name="connsiteY21" fmla="*/ 145997 h 392567"/>
                <a:gd name="connsiteX22" fmla="*/ 293303 w 293998"/>
                <a:gd name="connsiteY22" fmla="*/ 131803 h 392567"/>
                <a:gd name="connsiteX23" fmla="*/ 288052 w 293998"/>
                <a:gd name="connsiteY23" fmla="*/ 115410 h 392567"/>
                <a:gd name="connsiteX24" fmla="*/ 280955 w 293998"/>
                <a:gd name="connsiteY24" fmla="*/ 103133 h 392567"/>
                <a:gd name="connsiteX25" fmla="*/ 290039 w 293998"/>
                <a:gd name="connsiteY25" fmla="*/ 93056 h 392567"/>
                <a:gd name="connsiteX26" fmla="*/ 286633 w 293998"/>
                <a:gd name="connsiteY26" fmla="*/ 78863 h 392567"/>
                <a:gd name="connsiteX27" fmla="*/ 273858 w 293998"/>
                <a:gd name="connsiteY27" fmla="*/ 33515 h 392567"/>
                <a:gd name="connsiteX28" fmla="*/ 267542 w 293998"/>
                <a:gd name="connsiteY28" fmla="*/ 22373 h 392567"/>
                <a:gd name="connsiteX29" fmla="*/ 263498 w 293998"/>
                <a:gd name="connsiteY29" fmla="*/ 13361 h 392567"/>
                <a:gd name="connsiteX30" fmla="*/ 244478 w 293998"/>
                <a:gd name="connsiteY30" fmla="*/ 3638 h 392567"/>
                <a:gd name="connsiteX31" fmla="*/ 225176 w 293998"/>
                <a:gd name="connsiteY31" fmla="*/ 658 h 392567"/>
                <a:gd name="connsiteX32" fmla="*/ 232272 w 293998"/>
                <a:gd name="connsiteY32" fmla="*/ 14425 h 392567"/>
                <a:gd name="connsiteX33" fmla="*/ 232272 w 293998"/>
                <a:gd name="connsiteY33" fmla="*/ 21522 h 392567"/>
                <a:gd name="connsiteX34" fmla="*/ 236176 w 293998"/>
                <a:gd name="connsiteY34" fmla="*/ 31386 h 392567"/>
                <a:gd name="connsiteX35" fmla="*/ 241569 w 293998"/>
                <a:gd name="connsiteY35" fmla="*/ 50831 h 392567"/>
                <a:gd name="connsiteX36" fmla="*/ 223899 w 293998"/>
                <a:gd name="connsiteY36" fmla="*/ 55941 h 392567"/>
                <a:gd name="connsiteX37" fmla="*/ 215028 w 293998"/>
                <a:gd name="connsiteY37" fmla="*/ 73966 h 392567"/>
                <a:gd name="connsiteX38" fmla="*/ 195157 w 293998"/>
                <a:gd name="connsiteY38" fmla="*/ 83759 h 392567"/>
                <a:gd name="connsiteX39" fmla="*/ 174790 w 293998"/>
                <a:gd name="connsiteY39" fmla="*/ 116901 h 392567"/>
                <a:gd name="connsiteX40" fmla="*/ 163080 w 293998"/>
                <a:gd name="connsiteY40" fmla="*/ 131733 h 392567"/>
                <a:gd name="connsiteX41" fmla="*/ 148887 w 293998"/>
                <a:gd name="connsiteY41" fmla="*/ 142661 h 392567"/>
                <a:gd name="connsiteX42" fmla="*/ 147539 w 293998"/>
                <a:gd name="connsiteY42" fmla="*/ 145003 h 392567"/>
                <a:gd name="connsiteX43" fmla="*/ 144629 w 293998"/>
                <a:gd name="connsiteY43" fmla="*/ 164661 h 392567"/>
                <a:gd name="connsiteX44" fmla="*/ 112339 w 293998"/>
                <a:gd name="connsiteY44" fmla="*/ 188364 h 392567"/>
                <a:gd name="connsiteX45" fmla="*/ 70257 w 293998"/>
                <a:gd name="connsiteY45" fmla="*/ 211853 h 392567"/>
                <a:gd name="connsiteX46" fmla="*/ 38322 w 293998"/>
                <a:gd name="connsiteY46" fmla="*/ 234917 h 392567"/>
                <a:gd name="connsiteX47" fmla="*/ 37186 w 293998"/>
                <a:gd name="connsiteY47" fmla="*/ 234917 h 392567"/>
                <a:gd name="connsiteX48" fmla="*/ 0 w 293998"/>
                <a:gd name="connsiteY48" fmla="*/ 295736 h 392567"/>
                <a:gd name="connsiteX49" fmla="*/ 125965 w 293998"/>
                <a:gd name="connsiteY49" fmla="*/ 300419 h 39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3998" h="392567">
                  <a:moveTo>
                    <a:pt x="125965" y="300419"/>
                  </a:moveTo>
                  <a:cubicBezTo>
                    <a:pt x="126532" y="303329"/>
                    <a:pt x="118017" y="387069"/>
                    <a:pt x="118017" y="387069"/>
                  </a:cubicBezTo>
                  <a:lnTo>
                    <a:pt x="201970" y="390688"/>
                  </a:lnTo>
                  <a:cubicBezTo>
                    <a:pt x="216092" y="392108"/>
                    <a:pt x="230356" y="392725"/>
                    <a:pt x="244549" y="392533"/>
                  </a:cubicBezTo>
                  <a:cubicBezTo>
                    <a:pt x="265839" y="391043"/>
                    <a:pt x="255763" y="370250"/>
                    <a:pt x="260305" y="355418"/>
                  </a:cubicBezTo>
                  <a:cubicBezTo>
                    <a:pt x="262575" y="347825"/>
                    <a:pt x="269459" y="342360"/>
                    <a:pt x="273220" y="335690"/>
                  </a:cubicBezTo>
                  <a:cubicBezTo>
                    <a:pt x="277975" y="327386"/>
                    <a:pt x="281168" y="317806"/>
                    <a:pt x="285639" y="308722"/>
                  </a:cubicBezTo>
                  <a:cubicBezTo>
                    <a:pt x="275349" y="308367"/>
                    <a:pt x="264349" y="310496"/>
                    <a:pt x="257253" y="299781"/>
                  </a:cubicBezTo>
                  <a:cubicBezTo>
                    <a:pt x="249304" y="286510"/>
                    <a:pt x="260162" y="270614"/>
                    <a:pt x="272084" y="265362"/>
                  </a:cubicBezTo>
                  <a:cubicBezTo>
                    <a:pt x="276342" y="263517"/>
                    <a:pt x="285568" y="262239"/>
                    <a:pt x="288549" y="258833"/>
                  </a:cubicBezTo>
                  <a:cubicBezTo>
                    <a:pt x="294510" y="251736"/>
                    <a:pt x="285072" y="253582"/>
                    <a:pt x="281452" y="250743"/>
                  </a:cubicBezTo>
                  <a:cubicBezTo>
                    <a:pt x="278471" y="246662"/>
                    <a:pt x="277124" y="241588"/>
                    <a:pt x="277691" y="236550"/>
                  </a:cubicBezTo>
                  <a:cubicBezTo>
                    <a:pt x="278329" y="231085"/>
                    <a:pt x="282587" y="224343"/>
                    <a:pt x="278898" y="218808"/>
                  </a:cubicBezTo>
                  <a:cubicBezTo>
                    <a:pt x="275207" y="213273"/>
                    <a:pt x="266833" y="216963"/>
                    <a:pt x="267684" y="210008"/>
                  </a:cubicBezTo>
                  <a:cubicBezTo>
                    <a:pt x="268040" y="207099"/>
                    <a:pt x="271233" y="205892"/>
                    <a:pt x="271942" y="203550"/>
                  </a:cubicBezTo>
                  <a:cubicBezTo>
                    <a:pt x="272724" y="199924"/>
                    <a:pt x="273787" y="196347"/>
                    <a:pt x="274994" y="192834"/>
                  </a:cubicBezTo>
                  <a:cubicBezTo>
                    <a:pt x="277904" y="185738"/>
                    <a:pt x="284291" y="174170"/>
                    <a:pt x="274994" y="167996"/>
                  </a:cubicBezTo>
                  <a:cubicBezTo>
                    <a:pt x="270523" y="164945"/>
                    <a:pt x="265981" y="168990"/>
                    <a:pt x="261510" y="164803"/>
                  </a:cubicBezTo>
                  <a:cubicBezTo>
                    <a:pt x="257040" y="160616"/>
                    <a:pt x="248595" y="137552"/>
                    <a:pt x="257962" y="134216"/>
                  </a:cubicBezTo>
                  <a:cubicBezTo>
                    <a:pt x="263427" y="132300"/>
                    <a:pt x="268678" y="140178"/>
                    <a:pt x="274072" y="141313"/>
                  </a:cubicBezTo>
                  <a:cubicBezTo>
                    <a:pt x="276626" y="141881"/>
                    <a:pt x="279465" y="140816"/>
                    <a:pt x="282091" y="141952"/>
                  </a:cubicBezTo>
                  <a:cubicBezTo>
                    <a:pt x="284717" y="143087"/>
                    <a:pt x="284930" y="145784"/>
                    <a:pt x="287697" y="145997"/>
                  </a:cubicBezTo>
                  <a:cubicBezTo>
                    <a:pt x="296426" y="146635"/>
                    <a:pt x="293658" y="136345"/>
                    <a:pt x="293303" y="131803"/>
                  </a:cubicBezTo>
                  <a:cubicBezTo>
                    <a:pt x="292807" y="124352"/>
                    <a:pt x="293303" y="120875"/>
                    <a:pt x="288052" y="115410"/>
                  </a:cubicBezTo>
                  <a:cubicBezTo>
                    <a:pt x="285284" y="112359"/>
                    <a:pt x="279890" y="108314"/>
                    <a:pt x="280955" y="103133"/>
                  </a:cubicBezTo>
                  <a:cubicBezTo>
                    <a:pt x="282020" y="97953"/>
                    <a:pt x="288052" y="97882"/>
                    <a:pt x="290039" y="93056"/>
                  </a:cubicBezTo>
                  <a:cubicBezTo>
                    <a:pt x="291458" y="88053"/>
                    <a:pt x="290181" y="82666"/>
                    <a:pt x="286633" y="78863"/>
                  </a:cubicBezTo>
                  <a:cubicBezTo>
                    <a:pt x="276697" y="66089"/>
                    <a:pt x="279536" y="48276"/>
                    <a:pt x="273858" y="33515"/>
                  </a:cubicBezTo>
                  <a:cubicBezTo>
                    <a:pt x="272368" y="29399"/>
                    <a:pt x="269317" y="26419"/>
                    <a:pt x="267542" y="22373"/>
                  </a:cubicBezTo>
                  <a:cubicBezTo>
                    <a:pt x="265768" y="18328"/>
                    <a:pt x="266194" y="16199"/>
                    <a:pt x="263498" y="13361"/>
                  </a:cubicBezTo>
                  <a:cubicBezTo>
                    <a:pt x="258317" y="8244"/>
                    <a:pt x="251646" y="4852"/>
                    <a:pt x="244478" y="3638"/>
                  </a:cubicBezTo>
                  <a:cubicBezTo>
                    <a:pt x="239440" y="2645"/>
                    <a:pt x="230285" y="-1613"/>
                    <a:pt x="225176" y="658"/>
                  </a:cubicBezTo>
                  <a:cubicBezTo>
                    <a:pt x="225176" y="6832"/>
                    <a:pt x="230144" y="9316"/>
                    <a:pt x="232272" y="14425"/>
                  </a:cubicBezTo>
                  <a:cubicBezTo>
                    <a:pt x="232628" y="16781"/>
                    <a:pt x="232628" y="19166"/>
                    <a:pt x="232272" y="21522"/>
                  </a:cubicBezTo>
                  <a:cubicBezTo>
                    <a:pt x="232628" y="25113"/>
                    <a:pt x="233975" y="28533"/>
                    <a:pt x="236176" y="31386"/>
                  </a:cubicBezTo>
                  <a:cubicBezTo>
                    <a:pt x="237950" y="34651"/>
                    <a:pt x="243840" y="46786"/>
                    <a:pt x="241569" y="50831"/>
                  </a:cubicBezTo>
                  <a:cubicBezTo>
                    <a:pt x="239298" y="54876"/>
                    <a:pt x="228086" y="54166"/>
                    <a:pt x="223899" y="55941"/>
                  </a:cubicBezTo>
                  <a:cubicBezTo>
                    <a:pt x="214177" y="59986"/>
                    <a:pt x="220137" y="67792"/>
                    <a:pt x="215028" y="73966"/>
                  </a:cubicBezTo>
                  <a:cubicBezTo>
                    <a:pt x="210911" y="79005"/>
                    <a:pt x="200267" y="79288"/>
                    <a:pt x="195157" y="83759"/>
                  </a:cubicBezTo>
                  <a:cubicBezTo>
                    <a:pt x="185009" y="92630"/>
                    <a:pt x="185648" y="109023"/>
                    <a:pt x="174790" y="116901"/>
                  </a:cubicBezTo>
                  <a:cubicBezTo>
                    <a:pt x="169467" y="120534"/>
                    <a:pt x="165352" y="125715"/>
                    <a:pt x="163080" y="131733"/>
                  </a:cubicBezTo>
                  <a:cubicBezTo>
                    <a:pt x="159532" y="139752"/>
                    <a:pt x="157758" y="141242"/>
                    <a:pt x="148887" y="142661"/>
                  </a:cubicBezTo>
                  <a:cubicBezTo>
                    <a:pt x="148391" y="143442"/>
                    <a:pt x="147964" y="144223"/>
                    <a:pt x="147539" y="145003"/>
                  </a:cubicBezTo>
                  <a:cubicBezTo>
                    <a:pt x="142359" y="153590"/>
                    <a:pt x="144062" y="154726"/>
                    <a:pt x="144629" y="164661"/>
                  </a:cubicBezTo>
                  <a:cubicBezTo>
                    <a:pt x="145481" y="181267"/>
                    <a:pt x="126036" y="185383"/>
                    <a:pt x="112339" y="188364"/>
                  </a:cubicBezTo>
                  <a:cubicBezTo>
                    <a:pt x="95591" y="191983"/>
                    <a:pt x="83953" y="203196"/>
                    <a:pt x="70257" y="211853"/>
                  </a:cubicBezTo>
                  <a:cubicBezTo>
                    <a:pt x="55425" y="221292"/>
                    <a:pt x="58831" y="236124"/>
                    <a:pt x="38322" y="234917"/>
                  </a:cubicBezTo>
                  <a:lnTo>
                    <a:pt x="37186" y="234917"/>
                  </a:lnTo>
                  <a:lnTo>
                    <a:pt x="0" y="295736"/>
                  </a:lnTo>
                  <a:cubicBezTo>
                    <a:pt x="0" y="295736"/>
                    <a:pt x="125469" y="297581"/>
                    <a:pt x="125965" y="300419"/>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CE18322-972F-5244-9157-E4652C5BAD90}"/>
                </a:ext>
              </a:extLst>
            </p:cNvPr>
            <p:cNvSpPr/>
            <p:nvPr/>
          </p:nvSpPr>
          <p:spPr>
            <a:xfrm>
              <a:off x="7885768" y="1789892"/>
              <a:ext cx="602716" cy="582348"/>
            </a:xfrm>
            <a:custGeom>
              <a:avLst/>
              <a:gdLst>
                <a:gd name="connsiteX0" fmla="*/ 602717 w 602716"/>
                <a:gd name="connsiteY0" fmla="*/ 431049 h 582348"/>
                <a:gd name="connsiteX1" fmla="*/ 575253 w 602716"/>
                <a:gd name="connsiteY1" fmla="*/ 428707 h 582348"/>
                <a:gd name="connsiteX2" fmla="*/ 577382 w 602716"/>
                <a:gd name="connsiteY2" fmla="*/ 366612 h 582348"/>
                <a:gd name="connsiteX3" fmla="*/ 556092 w 602716"/>
                <a:gd name="connsiteY3" fmla="*/ 365192 h 582348"/>
                <a:gd name="connsiteX4" fmla="*/ 425656 w 602716"/>
                <a:gd name="connsiteY4" fmla="*/ 356676 h 582348"/>
                <a:gd name="connsiteX5" fmla="*/ 439849 w 602716"/>
                <a:gd name="connsiteY5" fmla="*/ 231847 h 582348"/>
                <a:gd name="connsiteX6" fmla="*/ 423314 w 602716"/>
                <a:gd name="connsiteY6" fmla="*/ 229292 h 582348"/>
                <a:gd name="connsiteX7" fmla="*/ 433462 w 602716"/>
                <a:gd name="connsiteY7" fmla="*/ 37683 h 582348"/>
                <a:gd name="connsiteX8" fmla="*/ 160384 w 602716"/>
                <a:gd name="connsiteY8" fmla="*/ 24625 h 582348"/>
                <a:gd name="connsiteX9" fmla="*/ 157190 w 602716"/>
                <a:gd name="connsiteY9" fmla="*/ 9297 h 582348"/>
                <a:gd name="connsiteX10" fmla="*/ 0 w 602716"/>
                <a:gd name="connsiteY10" fmla="*/ 0 h 582348"/>
                <a:gd name="connsiteX11" fmla="*/ 2626 w 602716"/>
                <a:gd name="connsiteY11" fmla="*/ 44709 h 582348"/>
                <a:gd name="connsiteX12" fmla="*/ 9013 w 602716"/>
                <a:gd name="connsiteY12" fmla="*/ 120217 h 582348"/>
                <a:gd name="connsiteX13" fmla="*/ 22639 w 602716"/>
                <a:gd name="connsiteY13" fmla="*/ 153571 h 582348"/>
                <a:gd name="connsiteX14" fmla="*/ 37399 w 602716"/>
                <a:gd name="connsiteY14" fmla="*/ 179828 h 582348"/>
                <a:gd name="connsiteX15" fmla="*/ 55780 w 602716"/>
                <a:gd name="connsiteY15" fmla="*/ 203957 h 582348"/>
                <a:gd name="connsiteX16" fmla="*/ 74089 w 602716"/>
                <a:gd name="connsiteY16" fmla="*/ 386340 h 582348"/>
                <a:gd name="connsiteX17" fmla="*/ 72031 w 602716"/>
                <a:gd name="connsiteY17" fmla="*/ 421469 h 582348"/>
                <a:gd name="connsiteX18" fmla="*/ 68269 w 602716"/>
                <a:gd name="connsiteY18" fmla="*/ 455887 h 582348"/>
                <a:gd name="connsiteX19" fmla="*/ 94314 w 602716"/>
                <a:gd name="connsiteY19" fmla="*/ 453120 h 582348"/>
                <a:gd name="connsiteX20" fmla="*/ 96373 w 602716"/>
                <a:gd name="connsiteY20" fmla="*/ 424733 h 582348"/>
                <a:gd name="connsiteX21" fmla="*/ 91760 w 602716"/>
                <a:gd name="connsiteY21" fmla="*/ 388398 h 582348"/>
                <a:gd name="connsiteX22" fmla="*/ 122133 w 602716"/>
                <a:gd name="connsiteY22" fmla="*/ 381869 h 582348"/>
                <a:gd name="connsiteX23" fmla="*/ 150520 w 602716"/>
                <a:gd name="connsiteY23" fmla="*/ 392514 h 582348"/>
                <a:gd name="connsiteX24" fmla="*/ 150520 w 602716"/>
                <a:gd name="connsiteY24" fmla="*/ 421539 h 582348"/>
                <a:gd name="connsiteX25" fmla="*/ 182100 w 602716"/>
                <a:gd name="connsiteY25" fmla="*/ 425869 h 582348"/>
                <a:gd name="connsiteX26" fmla="*/ 196719 w 602716"/>
                <a:gd name="connsiteY26" fmla="*/ 433604 h 582348"/>
                <a:gd name="connsiteX27" fmla="*/ 213254 w 602716"/>
                <a:gd name="connsiteY27" fmla="*/ 435165 h 582348"/>
                <a:gd name="connsiteX28" fmla="*/ 225460 w 602716"/>
                <a:gd name="connsiteY28" fmla="*/ 456455 h 582348"/>
                <a:gd name="connsiteX29" fmla="*/ 210273 w 602716"/>
                <a:gd name="connsiteY29" fmla="*/ 458939 h 582348"/>
                <a:gd name="connsiteX30" fmla="*/ 194377 w 602716"/>
                <a:gd name="connsiteY30" fmla="*/ 466035 h 582348"/>
                <a:gd name="connsiteX31" fmla="*/ 170319 w 602716"/>
                <a:gd name="connsiteY31" fmla="*/ 465610 h 582348"/>
                <a:gd name="connsiteX32" fmla="*/ 149029 w 602716"/>
                <a:gd name="connsiteY32" fmla="*/ 485764 h 582348"/>
                <a:gd name="connsiteX33" fmla="*/ 137959 w 602716"/>
                <a:gd name="connsiteY33" fmla="*/ 492009 h 582348"/>
                <a:gd name="connsiteX34" fmla="*/ 134695 w 602716"/>
                <a:gd name="connsiteY34" fmla="*/ 505351 h 582348"/>
                <a:gd name="connsiteX35" fmla="*/ 114895 w 602716"/>
                <a:gd name="connsiteY35" fmla="*/ 501164 h 582348"/>
                <a:gd name="connsiteX36" fmla="*/ 109288 w 602716"/>
                <a:gd name="connsiteY36" fmla="*/ 474338 h 582348"/>
                <a:gd name="connsiteX37" fmla="*/ 87573 w 602716"/>
                <a:gd name="connsiteY37" fmla="*/ 478880 h 582348"/>
                <a:gd name="connsiteX38" fmla="*/ 95166 w 602716"/>
                <a:gd name="connsiteY38" fmla="*/ 503222 h 582348"/>
                <a:gd name="connsiteX39" fmla="*/ 95166 w 602716"/>
                <a:gd name="connsiteY39" fmla="*/ 526428 h 582348"/>
                <a:gd name="connsiteX40" fmla="*/ 101411 w 602716"/>
                <a:gd name="connsiteY40" fmla="*/ 552543 h 582348"/>
                <a:gd name="connsiteX41" fmla="*/ 102405 w 602716"/>
                <a:gd name="connsiteY41" fmla="*/ 562975 h 582348"/>
                <a:gd name="connsiteX42" fmla="*/ 588949 w 602716"/>
                <a:gd name="connsiteY42" fmla="*/ 582349 h 58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2716" h="582348">
                  <a:moveTo>
                    <a:pt x="602717" y="431049"/>
                  </a:moveTo>
                  <a:lnTo>
                    <a:pt x="575253" y="428707"/>
                  </a:lnTo>
                  <a:lnTo>
                    <a:pt x="577382" y="366612"/>
                  </a:lnTo>
                  <a:lnTo>
                    <a:pt x="556092" y="365192"/>
                  </a:lnTo>
                  <a:lnTo>
                    <a:pt x="425656" y="356676"/>
                  </a:lnTo>
                  <a:lnTo>
                    <a:pt x="439849" y="231847"/>
                  </a:lnTo>
                  <a:lnTo>
                    <a:pt x="423314" y="229292"/>
                  </a:lnTo>
                  <a:lnTo>
                    <a:pt x="433462" y="37683"/>
                  </a:lnTo>
                  <a:lnTo>
                    <a:pt x="160384" y="24625"/>
                  </a:lnTo>
                  <a:lnTo>
                    <a:pt x="157190" y="9297"/>
                  </a:lnTo>
                  <a:lnTo>
                    <a:pt x="0" y="0"/>
                  </a:lnTo>
                  <a:cubicBezTo>
                    <a:pt x="1774" y="14839"/>
                    <a:pt x="2626" y="29770"/>
                    <a:pt x="2626" y="44709"/>
                  </a:cubicBezTo>
                  <a:cubicBezTo>
                    <a:pt x="2200" y="70029"/>
                    <a:pt x="4330" y="95329"/>
                    <a:pt x="9013" y="120217"/>
                  </a:cubicBezTo>
                  <a:cubicBezTo>
                    <a:pt x="10858" y="132246"/>
                    <a:pt x="15542" y="143664"/>
                    <a:pt x="22639" y="153571"/>
                  </a:cubicBezTo>
                  <a:cubicBezTo>
                    <a:pt x="28529" y="162087"/>
                    <a:pt x="29735" y="171738"/>
                    <a:pt x="37399" y="179828"/>
                  </a:cubicBezTo>
                  <a:cubicBezTo>
                    <a:pt x="45064" y="187919"/>
                    <a:pt x="51593" y="191467"/>
                    <a:pt x="55780" y="203957"/>
                  </a:cubicBezTo>
                  <a:cubicBezTo>
                    <a:pt x="73238" y="260304"/>
                    <a:pt x="74018" y="327651"/>
                    <a:pt x="74089" y="386340"/>
                  </a:cubicBezTo>
                  <a:cubicBezTo>
                    <a:pt x="74089" y="398546"/>
                    <a:pt x="73096" y="409759"/>
                    <a:pt x="72031" y="421469"/>
                  </a:cubicBezTo>
                  <a:cubicBezTo>
                    <a:pt x="71392" y="428565"/>
                    <a:pt x="65715" y="449855"/>
                    <a:pt x="68269" y="455887"/>
                  </a:cubicBezTo>
                  <a:cubicBezTo>
                    <a:pt x="72244" y="465113"/>
                    <a:pt x="88637" y="459010"/>
                    <a:pt x="94314" y="453120"/>
                  </a:cubicBezTo>
                  <a:cubicBezTo>
                    <a:pt x="101837" y="445242"/>
                    <a:pt x="98785" y="436797"/>
                    <a:pt x="96373" y="424733"/>
                  </a:cubicBezTo>
                  <a:cubicBezTo>
                    <a:pt x="94599" y="415649"/>
                    <a:pt x="87502" y="396914"/>
                    <a:pt x="91760" y="388398"/>
                  </a:cubicBezTo>
                  <a:cubicBezTo>
                    <a:pt x="97650" y="376689"/>
                    <a:pt x="111985" y="380024"/>
                    <a:pt x="122133" y="381869"/>
                  </a:cubicBezTo>
                  <a:cubicBezTo>
                    <a:pt x="132281" y="383715"/>
                    <a:pt x="143423" y="384069"/>
                    <a:pt x="150520" y="392514"/>
                  </a:cubicBezTo>
                  <a:cubicBezTo>
                    <a:pt x="160242" y="404224"/>
                    <a:pt x="145055" y="410256"/>
                    <a:pt x="150520" y="421539"/>
                  </a:cubicBezTo>
                  <a:cubicBezTo>
                    <a:pt x="156197" y="434101"/>
                    <a:pt x="172306" y="424591"/>
                    <a:pt x="182100" y="425869"/>
                  </a:cubicBezTo>
                  <a:cubicBezTo>
                    <a:pt x="188203" y="426649"/>
                    <a:pt x="191538" y="432114"/>
                    <a:pt x="196719" y="433604"/>
                  </a:cubicBezTo>
                  <a:cubicBezTo>
                    <a:pt x="201899" y="435094"/>
                    <a:pt x="208074" y="433959"/>
                    <a:pt x="213254" y="435165"/>
                  </a:cubicBezTo>
                  <a:cubicBezTo>
                    <a:pt x="223757" y="437507"/>
                    <a:pt x="236602" y="446803"/>
                    <a:pt x="225460" y="456455"/>
                  </a:cubicBezTo>
                  <a:cubicBezTo>
                    <a:pt x="221841" y="459577"/>
                    <a:pt x="214248" y="458016"/>
                    <a:pt x="210273" y="458939"/>
                  </a:cubicBezTo>
                  <a:cubicBezTo>
                    <a:pt x="204738" y="460713"/>
                    <a:pt x="199416" y="463090"/>
                    <a:pt x="194377" y="466035"/>
                  </a:cubicBezTo>
                  <a:cubicBezTo>
                    <a:pt x="183306" y="470577"/>
                    <a:pt x="180681" y="465184"/>
                    <a:pt x="170319" y="465610"/>
                  </a:cubicBezTo>
                  <a:cubicBezTo>
                    <a:pt x="156126" y="466248"/>
                    <a:pt x="157475" y="477887"/>
                    <a:pt x="149029" y="485764"/>
                  </a:cubicBezTo>
                  <a:cubicBezTo>
                    <a:pt x="145694" y="488887"/>
                    <a:pt x="140798" y="488035"/>
                    <a:pt x="137959" y="492009"/>
                  </a:cubicBezTo>
                  <a:cubicBezTo>
                    <a:pt x="135120" y="495983"/>
                    <a:pt x="137959" y="501235"/>
                    <a:pt x="134695" y="505351"/>
                  </a:cubicBezTo>
                  <a:cubicBezTo>
                    <a:pt x="127598" y="515144"/>
                    <a:pt x="117946" y="513228"/>
                    <a:pt x="114895" y="501164"/>
                  </a:cubicBezTo>
                  <a:cubicBezTo>
                    <a:pt x="111843" y="489099"/>
                    <a:pt x="118939" y="481861"/>
                    <a:pt x="109288" y="474338"/>
                  </a:cubicBezTo>
                  <a:cubicBezTo>
                    <a:pt x="100915" y="467810"/>
                    <a:pt x="89986" y="469158"/>
                    <a:pt x="87573" y="478880"/>
                  </a:cubicBezTo>
                  <a:cubicBezTo>
                    <a:pt x="85159" y="488603"/>
                    <a:pt x="92753" y="495273"/>
                    <a:pt x="95166" y="503222"/>
                  </a:cubicBezTo>
                  <a:cubicBezTo>
                    <a:pt x="96515" y="510900"/>
                    <a:pt x="96515" y="518749"/>
                    <a:pt x="95166" y="526428"/>
                  </a:cubicBezTo>
                  <a:cubicBezTo>
                    <a:pt x="95166" y="536150"/>
                    <a:pt x="99424" y="543318"/>
                    <a:pt x="101411" y="552543"/>
                  </a:cubicBezTo>
                  <a:cubicBezTo>
                    <a:pt x="102121" y="555971"/>
                    <a:pt x="102476" y="559469"/>
                    <a:pt x="102405" y="562975"/>
                  </a:cubicBezTo>
                  <a:lnTo>
                    <a:pt x="588949" y="582349"/>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749A9D4-C7F8-4E4F-8959-32F21F3EDF39}"/>
                </a:ext>
              </a:extLst>
            </p:cNvPr>
            <p:cNvSpPr/>
            <p:nvPr/>
          </p:nvSpPr>
          <p:spPr>
            <a:xfrm>
              <a:off x="8812871" y="1845704"/>
              <a:ext cx="83192" cy="146425"/>
            </a:xfrm>
            <a:custGeom>
              <a:avLst/>
              <a:gdLst>
                <a:gd name="connsiteX0" fmla="*/ 21645 w 83192"/>
                <a:gd name="connsiteY0" fmla="*/ 146229 h 146425"/>
                <a:gd name="connsiteX1" fmla="*/ 30870 w 83192"/>
                <a:gd name="connsiteY1" fmla="*/ 136293 h 146425"/>
                <a:gd name="connsiteX2" fmla="*/ 46483 w 83192"/>
                <a:gd name="connsiteY2" fmla="*/ 127210 h 146425"/>
                <a:gd name="connsiteX3" fmla="*/ 56844 w 83192"/>
                <a:gd name="connsiteY3" fmla="*/ 113584 h 146425"/>
                <a:gd name="connsiteX4" fmla="*/ 73663 w 83192"/>
                <a:gd name="connsiteY4" fmla="*/ 104572 h 146425"/>
                <a:gd name="connsiteX5" fmla="*/ 82534 w 83192"/>
                <a:gd name="connsiteY5" fmla="*/ 92862 h 146425"/>
                <a:gd name="connsiteX6" fmla="*/ 67702 w 83192"/>
                <a:gd name="connsiteY6" fmla="*/ 86475 h 146425"/>
                <a:gd name="connsiteX7" fmla="*/ 50883 w 83192"/>
                <a:gd name="connsiteY7" fmla="*/ 78811 h 146425"/>
                <a:gd name="connsiteX8" fmla="*/ 52231 w 83192"/>
                <a:gd name="connsiteY8" fmla="*/ 65185 h 146425"/>
                <a:gd name="connsiteX9" fmla="*/ 51025 w 83192"/>
                <a:gd name="connsiteY9" fmla="*/ 56740 h 146425"/>
                <a:gd name="connsiteX10" fmla="*/ 53722 w 83192"/>
                <a:gd name="connsiteY10" fmla="*/ 48082 h 146425"/>
                <a:gd name="connsiteX11" fmla="*/ 50174 w 83192"/>
                <a:gd name="connsiteY11" fmla="*/ 29631 h 146425"/>
                <a:gd name="connsiteX12" fmla="*/ 43715 w 83192"/>
                <a:gd name="connsiteY12" fmla="*/ 18560 h 146425"/>
                <a:gd name="connsiteX13" fmla="*/ 47406 w 83192"/>
                <a:gd name="connsiteY13" fmla="*/ 4367 h 146425"/>
                <a:gd name="connsiteX14" fmla="*/ 33213 w 83192"/>
                <a:gd name="connsiteY14" fmla="*/ 38 h 146425"/>
                <a:gd name="connsiteX15" fmla="*/ 20793 w 83192"/>
                <a:gd name="connsiteY15" fmla="*/ 27005 h 146425"/>
                <a:gd name="connsiteX16" fmla="*/ 7877 w 83192"/>
                <a:gd name="connsiteY16" fmla="*/ 46734 h 146425"/>
                <a:gd name="connsiteX17" fmla="*/ 0 w 83192"/>
                <a:gd name="connsiteY17" fmla="*/ 81720 h 146425"/>
                <a:gd name="connsiteX18" fmla="*/ 9864 w 83192"/>
                <a:gd name="connsiteY18" fmla="*/ 137642 h 146425"/>
                <a:gd name="connsiteX19" fmla="*/ 21645 w 83192"/>
                <a:gd name="connsiteY19" fmla="*/ 146229 h 1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192" h="146425">
                  <a:moveTo>
                    <a:pt x="21645" y="146229"/>
                  </a:moveTo>
                  <a:cubicBezTo>
                    <a:pt x="25903" y="144951"/>
                    <a:pt x="26400" y="138422"/>
                    <a:pt x="30870" y="136293"/>
                  </a:cubicBezTo>
                  <a:cubicBezTo>
                    <a:pt x="37399" y="133171"/>
                    <a:pt x="42154" y="133313"/>
                    <a:pt x="46483" y="127210"/>
                  </a:cubicBezTo>
                  <a:cubicBezTo>
                    <a:pt x="49180" y="122150"/>
                    <a:pt x="52728" y="117551"/>
                    <a:pt x="56844" y="113584"/>
                  </a:cubicBezTo>
                  <a:cubicBezTo>
                    <a:pt x="61812" y="109752"/>
                    <a:pt x="68554" y="108262"/>
                    <a:pt x="73663" y="104572"/>
                  </a:cubicBezTo>
                  <a:cubicBezTo>
                    <a:pt x="78772" y="100881"/>
                    <a:pt x="85302" y="99675"/>
                    <a:pt x="82534" y="92862"/>
                  </a:cubicBezTo>
                  <a:cubicBezTo>
                    <a:pt x="79766" y="86049"/>
                    <a:pt x="73167" y="86972"/>
                    <a:pt x="67702" y="86475"/>
                  </a:cubicBezTo>
                  <a:cubicBezTo>
                    <a:pt x="59896" y="85694"/>
                    <a:pt x="53509" y="86972"/>
                    <a:pt x="50883" y="78811"/>
                  </a:cubicBezTo>
                  <a:cubicBezTo>
                    <a:pt x="49038" y="72921"/>
                    <a:pt x="51664" y="70366"/>
                    <a:pt x="52231" y="65185"/>
                  </a:cubicBezTo>
                  <a:cubicBezTo>
                    <a:pt x="52019" y="62347"/>
                    <a:pt x="51664" y="59522"/>
                    <a:pt x="51025" y="56740"/>
                  </a:cubicBezTo>
                  <a:cubicBezTo>
                    <a:pt x="51025" y="53050"/>
                    <a:pt x="52870" y="51276"/>
                    <a:pt x="53722" y="48082"/>
                  </a:cubicBezTo>
                  <a:cubicBezTo>
                    <a:pt x="55496" y="41717"/>
                    <a:pt x="54147" y="34897"/>
                    <a:pt x="50174" y="29631"/>
                  </a:cubicBezTo>
                  <a:cubicBezTo>
                    <a:pt x="45986" y="24593"/>
                    <a:pt x="38535" y="25444"/>
                    <a:pt x="43715" y="18560"/>
                  </a:cubicBezTo>
                  <a:cubicBezTo>
                    <a:pt x="47760" y="13096"/>
                    <a:pt x="56631" y="12244"/>
                    <a:pt x="47406" y="4367"/>
                  </a:cubicBezTo>
                  <a:cubicBezTo>
                    <a:pt x="43360" y="1266"/>
                    <a:pt x="38322" y="-267"/>
                    <a:pt x="33213" y="38"/>
                  </a:cubicBezTo>
                  <a:cubicBezTo>
                    <a:pt x="28742" y="9122"/>
                    <a:pt x="25548" y="18702"/>
                    <a:pt x="20793" y="27005"/>
                  </a:cubicBezTo>
                  <a:cubicBezTo>
                    <a:pt x="17032" y="33676"/>
                    <a:pt x="10149" y="39141"/>
                    <a:pt x="7877" y="46734"/>
                  </a:cubicBezTo>
                  <a:cubicBezTo>
                    <a:pt x="4117" y="59224"/>
                    <a:pt x="10503" y="75830"/>
                    <a:pt x="0" y="81720"/>
                  </a:cubicBezTo>
                  <a:lnTo>
                    <a:pt x="9864" y="137642"/>
                  </a:lnTo>
                  <a:cubicBezTo>
                    <a:pt x="13342" y="140338"/>
                    <a:pt x="15755" y="147719"/>
                    <a:pt x="21645" y="146229"/>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1326383-7FD0-964D-A4C1-1CCA7D5B88FB}"/>
                </a:ext>
              </a:extLst>
            </p:cNvPr>
            <p:cNvSpPr/>
            <p:nvPr/>
          </p:nvSpPr>
          <p:spPr>
            <a:xfrm>
              <a:off x="8867089" y="1651650"/>
              <a:ext cx="700571" cy="528095"/>
            </a:xfrm>
            <a:custGeom>
              <a:avLst/>
              <a:gdLst>
                <a:gd name="connsiteX0" fmla="*/ 40521 w 700571"/>
                <a:gd name="connsiteY0" fmla="*/ 379457 h 528095"/>
                <a:gd name="connsiteX1" fmla="*/ 71037 w 700571"/>
                <a:gd name="connsiteY1" fmla="*/ 386553 h 528095"/>
                <a:gd name="connsiteX2" fmla="*/ 103540 w 700571"/>
                <a:gd name="connsiteY2" fmla="*/ 389108 h 528095"/>
                <a:gd name="connsiteX3" fmla="*/ 154636 w 700571"/>
                <a:gd name="connsiteY3" fmla="*/ 410398 h 528095"/>
                <a:gd name="connsiteX4" fmla="*/ 199983 w 700571"/>
                <a:gd name="connsiteY4" fmla="*/ 455674 h 528095"/>
                <a:gd name="connsiteX5" fmla="*/ 236672 w 700571"/>
                <a:gd name="connsiteY5" fmla="*/ 466958 h 528095"/>
                <a:gd name="connsiteX6" fmla="*/ 261581 w 700571"/>
                <a:gd name="connsiteY6" fmla="*/ 476254 h 528095"/>
                <a:gd name="connsiteX7" fmla="*/ 287200 w 700571"/>
                <a:gd name="connsiteY7" fmla="*/ 476254 h 528095"/>
                <a:gd name="connsiteX8" fmla="*/ 309626 w 700571"/>
                <a:gd name="connsiteY8" fmla="*/ 469158 h 528095"/>
                <a:gd name="connsiteX9" fmla="*/ 359302 w 700571"/>
                <a:gd name="connsiteY9" fmla="*/ 477887 h 528095"/>
                <a:gd name="connsiteX10" fmla="*/ 414798 w 700571"/>
                <a:gd name="connsiteY10" fmla="*/ 488603 h 528095"/>
                <a:gd name="connsiteX11" fmla="*/ 435378 w 700571"/>
                <a:gd name="connsiteY11" fmla="*/ 504286 h 528095"/>
                <a:gd name="connsiteX12" fmla="*/ 470222 w 700571"/>
                <a:gd name="connsiteY12" fmla="*/ 503435 h 528095"/>
                <a:gd name="connsiteX13" fmla="*/ 492790 w 700571"/>
                <a:gd name="connsiteY13" fmla="*/ 525434 h 528095"/>
                <a:gd name="connsiteX14" fmla="*/ 523589 w 700571"/>
                <a:gd name="connsiteY14" fmla="*/ 525434 h 528095"/>
                <a:gd name="connsiteX15" fmla="*/ 525860 w 700571"/>
                <a:gd name="connsiteY15" fmla="*/ 497048 h 528095"/>
                <a:gd name="connsiteX16" fmla="*/ 551905 w 700571"/>
                <a:gd name="connsiteY16" fmla="*/ 494635 h 528095"/>
                <a:gd name="connsiteX17" fmla="*/ 574613 w 700571"/>
                <a:gd name="connsiteY17" fmla="*/ 481932 h 528095"/>
                <a:gd name="connsiteX18" fmla="*/ 567517 w 700571"/>
                <a:gd name="connsiteY18" fmla="*/ 467739 h 528095"/>
                <a:gd name="connsiteX19" fmla="*/ 573621 w 700571"/>
                <a:gd name="connsiteY19" fmla="*/ 451771 h 528095"/>
                <a:gd name="connsiteX20" fmla="*/ 554743 w 700571"/>
                <a:gd name="connsiteY20" fmla="*/ 430126 h 528095"/>
                <a:gd name="connsiteX21" fmla="*/ 558434 w 700571"/>
                <a:gd name="connsiteY21" fmla="*/ 405572 h 528095"/>
                <a:gd name="connsiteX22" fmla="*/ 512589 w 700571"/>
                <a:gd name="connsiteY22" fmla="*/ 374844 h 528095"/>
                <a:gd name="connsiteX23" fmla="*/ 502370 w 700571"/>
                <a:gd name="connsiteY23" fmla="*/ 363986 h 528095"/>
                <a:gd name="connsiteX24" fmla="*/ 507196 w 700571"/>
                <a:gd name="connsiteY24" fmla="*/ 349793 h 528095"/>
                <a:gd name="connsiteX25" fmla="*/ 496409 w 700571"/>
                <a:gd name="connsiteY25" fmla="*/ 323748 h 528095"/>
                <a:gd name="connsiteX26" fmla="*/ 508331 w 700571"/>
                <a:gd name="connsiteY26" fmla="*/ 299620 h 528095"/>
                <a:gd name="connsiteX27" fmla="*/ 520821 w 700571"/>
                <a:gd name="connsiteY27" fmla="*/ 275704 h 528095"/>
                <a:gd name="connsiteX28" fmla="*/ 548427 w 700571"/>
                <a:gd name="connsiteY28" fmla="*/ 248879 h 528095"/>
                <a:gd name="connsiteX29" fmla="*/ 570143 w 700571"/>
                <a:gd name="connsiteY29" fmla="*/ 236459 h 528095"/>
                <a:gd name="connsiteX30" fmla="*/ 579865 w 700571"/>
                <a:gd name="connsiteY30" fmla="*/ 214460 h 528095"/>
                <a:gd name="connsiteX31" fmla="*/ 604420 w 700571"/>
                <a:gd name="connsiteY31" fmla="*/ 202396 h 528095"/>
                <a:gd name="connsiteX32" fmla="*/ 611516 w 700571"/>
                <a:gd name="connsiteY32" fmla="*/ 178764 h 528095"/>
                <a:gd name="connsiteX33" fmla="*/ 637560 w 700571"/>
                <a:gd name="connsiteY33" fmla="*/ 176777 h 528095"/>
                <a:gd name="connsiteX34" fmla="*/ 649057 w 700571"/>
                <a:gd name="connsiteY34" fmla="*/ 157261 h 528095"/>
                <a:gd name="connsiteX35" fmla="*/ 673328 w 700571"/>
                <a:gd name="connsiteY35" fmla="*/ 148177 h 528095"/>
                <a:gd name="connsiteX36" fmla="*/ 671340 w 700571"/>
                <a:gd name="connsiteY36" fmla="*/ 136397 h 528095"/>
                <a:gd name="connsiteX37" fmla="*/ 664599 w 700571"/>
                <a:gd name="connsiteY37" fmla="*/ 113972 h 528095"/>
                <a:gd name="connsiteX38" fmla="*/ 667721 w 700571"/>
                <a:gd name="connsiteY38" fmla="*/ 109146 h 528095"/>
                <a:gd name="connsiteX39" fmla="*/ 666515 w 700571"/>
                <a:gd name="connsiteY39" fmla="*/ 103398 h 528095"/>
                <a:gd name="connsiteX40" fmla="*/ 669779 w 700571"/>
                <a:gd name="connsiteY40" fmla="*/ 93959 h 528095"/>
                <a:gd name="connsiteX41" fmla="*/ 680282 w 700571"/>
                <a:gd name="connsiteY41" fmla="*/ 86863 h 528095"/>
                <a:gd name="connsiteX42" fmla="*/ 689153 w 700571"/>
                <a:gd name="connsiteY42" fmla="*/ 76927 h 528095"/>
                <a:gd name="connsiteX43" fmla="*/ 698450 w 700571"/>
                <a:gd name="connsiteY43" fmla="*/ 60960 h 528095"/>
                <a:gd name="connsiteX44" fmla="*/ 692205 w 700571"/>
                <a:gd name="connsiteY44" fmla="*/ 53863 h 528095"/>
                <a:gd name="connsiteX45" fmla="*/ 693057 w 700571"/>
                <a:gd name="connsiteY45" fmla="*/ 43431 h 528095"/>
                <a:gd name="connsiteX46" fmla="*/ 679928 w 700571"/>
                <a:gd name="connsiteY46" fmla="*/ 28386 h 528095"/>
                <a:gd name="connsiteX47" fmla="*/ 672121 w 700571"/>
                <a:gd name="connsiteY47" fmla="*/ 13413 h 528095"/>
                <a:gd name="connsiteX48" fmla="*/ 642883 w 700571"/>
                <a:gd name="connsiteY48" fmla="*/ 15045 h 528095"/>
                <a:gd name="connsiteX49" fmla="*/ 591220 w 700571"/>
                <a:gd name="connsiteY49" fmla="*/ 13767 h 528095"/>
                <a:gd name="connsiteX50" fmla="*/ 363418 w 700571"/>
                <a:gd name="connsiteY50" fmla="*/ 8232 h 528095"/>
                <a:gd name="connsiteX51" fmla="*/ 122985 w 700571"/>
                <a:gd name="connsiteY51" fmla="*/ 2413 h 528095"/>
                <a:gd name="connsiteX52" fmla="*/ 22851 w 700571"/>
                <a:gd name="connsiteY52" fmla="*/ 0 h 528095"/>
                <a:gd name="connsiteX53" fmla="*/ 26754 w 700571"/>
                <a:gd name="connsiteY53" fmla="*/ 10148 h 528095"/>
                <a:gd name="connsiteX54" fmla="*/ 28813 w 700571"/>
                <a:gd name="connsiteY54" fmla="*/ 28386 h 528095"/>
                <a:gd name="connsiteX55" fmla="*/ 31935 w 700571"/>
                <a:gd name="connsiteY55" fmla="*/ 45560 h 528095"/>
                <a:gd name="connsiteX56" fmla="*/ 26470 w 700571"/>
                <a:gd name="connsiteY56" fmla="*/ 61599 h 528095"/>
                <a:gd name="connsiteX57" fmla="*/ 12916 w 700571"/>
                <a:gd name="connsiteY57" fmla="*/ 75792 h 528095"/>
                <a:gd name="connsiteX58" fmla="*/ 10432 w 700571"/>
                <a:gd name="connsiteY58" fmla="*/ 92966 h 528095"/>
                <a:gd name="connsiteX59" fmla="*/ 19232 w 700571"/>
                <a:gd name="connsiteY59" fmla="*/ 106378 h 528095"/>
                <a:gd name="connsiteX60" fmla="*/ 33425 w 700571"/>
                <a:gd name="connsiteY60" fmla="*/ 111630 h 528095"/>
                <a:gd name="connsiteX61" fmla="*/ 41232 w 700571"/>
                <a:gd name="connsiteY61" fmla="*/ 142500 h 528095"/>
                <a:gd name="connsiteX62" fmla="*/ 27039 w 700571"/>
                <a:gd name="connsiteY62" fmla="*/ 133558 h 528095"/>
                <a:gd name="connsiteX63" fmla="*/ 14335 w 700571"/>
                <a:gd name="connsiteY63" fmla="*/ 146545 h 528095"/>
                <a:gd name="connsiteX64" fmla="*/ 10006 w 700571"/>
                <a:gd name="connsiteY64" fmla="*/ 153642 h 528095"/>
                <a:gd name="connsiteX65" fmla="*/ 15754 w 700571"/>
                <a:gd name="connsiteY65" fmla="*/ 168616 h 528095"/>
                <a:gd name="connsiteX66" fmla="*/ 15754 w 700571"/>
                <a:gd name="connsiteY66" fmla="*/ 192957 h 528095"/>
                <a:gd name="connsiteX67" fmla="*/ 20296 w 700571"/>
                <a:gd name="connsiteY67" fmla="*/ 204809 h 528095"/>
                <a:gd name="connsiteX68" fmla="*/ 29167 w 700571"/>
                <a:gd name="connsiteY68" fmla="*/ 215099 h 528095"/>
                <a:gd name="connsiteX69" fmla="*/ 34703 w 700571"/>
                <a:gd name="connsiteY69" fmla="*/ 228440 h 528095"/>
                <a:gd name="connsiteX70" fmla="*/ 24980 w 700571"/>
                <a:gd name="connsiteY70" fmla="*/ 241995 h 528095"/>
                <a:gd name="connsiteX71" fmla="*/ 33851 w 700571"/>
                <a:gd name="connsiteY71" fmla="*/ 254059 h 528095"/>
                <a:gd name="connsiteX72" fmla="*/ 38180 w 700571"/>
                <a:gd name="connsiteY72" fmla="*/ 271020 h 528095"/>
                <a:gd name="connsiteX73" fmla="*/ 47406 w 700571"/>
                <a:gd name="connsiteY73" fmla="*/ 283084 h 528095"/>
                <a:gd name="connsiteX74" fmla="*/ 52657 w 700571"/>
                <a:gd name="connsiteY74" fmla="*/ 308490 h 528095"/>
                <a:gd name="connsiteX75" fmla="*/ 21290 w 700571"/>
                <a:gd name="connsiteY75" fmla="*/ 333825 h 528095"/>
                <a:gd name="connsiteX76" fmla="*/ 0 w 700571"/>
                <a:gd name="connsiteY76" fmla="*/ 341419 h 528095"/>
                <a:gd name="connsiteX77" fmla="*/ 20154 w 700571"/>
                <a:gd name="connsiteY77" fmla="*/ 357457 h 528095"/>
                <a:gd name="connsiteX78" fmla="*/ 40521 w 700571"/>
                <a:gd name="connsiteY78" fmla="*/ 379457 h 5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00571" h="528095">
                  <a:moveTo>
                    <a:pt x="40521" y="379457"/>
                  </a:moveTo>
                  <a:cubicBezTo>
                    <a:pt x="51237" y="389959"/>
                    <a:pt x="57482" y="385631"/>
                    <a:pt x="71037" y="386553"/>
                  </a:cubicBezTo>
                  <a:cubicBezTo>
                    <a:pt x="81824" y="388008"/>
                    <a:pt x="92682" y="388860"/>
                    <a:pt x="103540" y="389108"/>
                  </a:cubicBezTo>
                  <a:cubicBezTo>
                    <a:pt x="127881" y="387760"/>
                    <a:pt x="144771" y="384495"/>
                    <a:pt x="154636" y="410398"/>
                  </a:cubicBezTo>
                  <a:cubicBezTo>
                    <a:pt x="162442" y="430978"/>
                    <a:pt x="175926" y="455106"/>
                    <a:pt x="199983" y="455674"/>
                  </a:cubicBezTo>
                  <a:cubicBezTo>
                    <a:pt x="215099" y="455674"/>
                    <a:pt x="224964" y="455674"/>
                    <a:pt x="236672" y="466958"/>
                  </a:cubicBezTo>
                  <a:cubicBezTo>
                    <a:pt x="246324" y="476467"/>
                    <a:pt x="247601" y="481648"/>
                    <a:pt x="261581" y="476254"/>
                  </a:cubicBezTo>
                  <a:cubicBezTo>
                    <a:pt x="275562" y="470861"/>
                    <a:pt x="273362" y="469158"/>
                    <a:pt x="287200" y="476254"/>
                  </a:cubicBezTo>
                  <a:cubicBezTo>
                    <a:pt x="298413" y="482003"/>
                    <a:pt x="301393" y="480371"/>
                    <a:pt x="309626" y="469158"/>
                  </a:cubicBezTo>
                  <a:cubicBezTo>
                    <a:pt x="328716" y="442971"/>
                    <a:pt x="336380" y="472635"/>
                    <a:pt x="359302" y="477887"/>
                  </a:cubicBezTo>
                  <a:cubicBezTo>
                    <a:pt x="383502" y="483422"/>
                    <a:pt x="397837" y="463693"/>
                    <a:pt x="414798" y="488603"/>
                  </a:cubicBezTo>
                  <a:cubicBezTo>
                    <a:pt x="421895" y="499389"/>
                    <a:pt x="421895" y="504641"/>
                    <a:pt x="435378" y="504286"/>
                  </a:cubicBezTo>
                  <a:cubicBezTo>
                    <a:pt x="447726" y="504286"/>
                    <a:pt x="459364" y="494422"/>
                    <a:pt x="470222" y="503435"/>
                  </a:cubicBezTo>
                  <a:cubicBezTo>
                    <a:pt x="479590" y="511241"/>
                    <a:pt x="479590" y="520254"/>
                    <a:pt x="492790" y="525434"/>
                  </a:cubicBezTo>
                  <a:cubicBezTo>
                    <a:pt x="502725" y="528982"/>
                    <a:pt x="513654" y="528982"/>
                    <a:pt x="523589" y="525434"/>
                  </a:cubicBezTo>
                  <a:cubicBezTo>
                    <a:pt x="521248" y="511241"/>
                    <a:pt x="514789" y="505989"/>
                    <a:pt x="525860" y="497048"/>
                  </a:cubicBezTo>
                  <a:cubicBezTo>
                    <a:pt x="536931" y="488106"/>
                    <a:pt x="540763" y="493570"/>
                    <a:pt x="551905" y="494635"/>
                  </a:cubicBezTo>
                  <a:cubicBezTo>
                    <a:pt x="561911" y="495628"/>
                    <a:pt x="576033" y="493854"/>
                    <a:pt x="574613" y="481932"/>
                  </a:cubicBezTo>
                  <a:cubicBezTo>
                    <a:pt x="573762" y="474835"/>
                    <a:pt x="567091" y="474835"/>
                    <a:pt x="567517" y="467739"/>
                  </a:cubicBezTo>
                  <a:cubicBezTo>
                    <a:pt x="567517" y="461635"/>
                    <a:pt x="573904" y="458797"/>
                    <a:pt x="573621" y="451771"/>
                  </a:cubicBezTo>
                  <a:cubicBezTo>
                    <a:pt x="573123" y="437152"/>
                    <a:pt x="562976" y="435946"/>
                    <a:pt x="554743" y="430126"/>
                  </a:cubicBezTo>
                  <a:cubicBezTo>
                    <a:pt x="537569" y="417991"/>
                    <a:pt x="553466" y="418985"/>
                    <a:pt x="558434" y="405572"/>
                  </a:cubicBezTo>
                  <a:cubicBezTo>
                    <a:pt x="568866" y="377186"/>
                    <a:pt x="525789" y="382366"/>
                    <a:pt x="512589" y="374844"/>
                  </a:cubicBezTo>
                  <a:cubicBezTo>
                    <a:pt x="507977" y="372544"/>
                    <a:pt x="504358" y="368698"/>
                    <a:pt x="502370" y="363986"/>
                  </a:cubicBezTo>
                  <a:cubicBezTo>
                    <a:pt x="500099" y="355257"/>
                    <a:pt x="506203" y="356889"/>
                    <a:pt x="507196" y="349793"/>
                  </a:cubicBezTo>
                  <a:cubicBezTo>
                    <a:pt x="508828" y="337941"/>
                    <a:pt x="497686" y="336806"/>
                    <a:pt x="496409" y="323748"/>
                  </a:cubicBezTo>
                  <a:cubicBezTo>
                    <a:pt x="495203" y="311826"/>
                    <a:pt x="502654" y="309555"/>
                    <a:pt x="508331" y="299620"/>
                  </a:cubicBezTo>
                  <a:cubicBezTo>
                    <a:pt x="513157" y="291175"/>
                    <a:pt x="514221" y="283084"/>
                    <a:pt x="520821" y="275704"/>
                  </a:cubicBezTo>
                  <a:cubicBezTo>
                    <a:pt x="529267" y="266265"/>
                    <a:pt x="540053" y="258814"/>
                    <a:pt x="548427" y="248879"/>
                  </a:cubicBezTo>
                  <a:cubicBezTo>
                    <a:pt x="556801" y="238943"/>
                    <a:pt x="561556" y="241782"/>
                    <a:pt x="570143" y="236459"/>
                  </a:cubicBezTo>
                  <a:cubicBezTo>
                    <a:pt x="581143" y="229363"/>
                    <a:pt x="575324" y="224466"/>
                    <a:pt x="579865" y="214460"/>
                  </a:cubicBezTo>
                  <a:cubicBezTo>
                    <a:pt x="585756" y="201473"/>
                    <a:pt x="594769" y="209918"/>
                    <a:pt x="604420" y="202396"/>
                  </a:cubicBezTo>
                  <a:cubicBezTo>
                    <a:pt x="611516" y="196576"/>
                    <a:pt x="607330" y="185222"/>
                    <a:pt x="611516" y="178764"/>
                  </a:cubicBezTo>
                  <a:cubicBezTo>
                    <a:pt x="619749" y="166487"/>
                    <a:pt x="626277" y="178196"/>
                    <a:pt x="637560" y="176777"/>
                  </a:cubicBezTo>
                  <a:cubicBezTo>
                    <a:pt x="652818" y="174932"/>
                    <a:pt x="643025" y="166345"/>
                    <a:pt x="649057" y="157261"/>
                  </a:cubicBezTo>
                  <a:cubicBezTo>
                    <a:pt x="653387" y="150803"/>
                    <a:pt x="663819" y="148674"/>
                    <a:pt x="673328" y="148177"/>
                  </a:cubicBezTo>
                  <a:cubicBezTo>
                    <a:pt x="672405" y="144203"/>
                    <a:pt x="671909" y="139945"/>
                    <a:pt x="671340" y="136397"/>
                  </a:cubicBezTo>
                  <a:cubicBezTo>
                    <a:pt x="670064" y="127952"/>
                    <a:pt x="665237" y="121139"/>
                    <a:pt x="664599" y="113972"/>
                  </a:cubicBezTo>
                  <a:cubicBezTo>
                    <a:pt x="664599" y="113972"/>
                    <a:pt x="667651" y="110707"/>
                    <a:pt x="667721" y="109146"/>
                  </a:cubicBezTo>
                  <a:cubicBezTo>
                    <a:pt x="667792" y="107585"/>
                    <a:pt x="666231" y="105243"/>
                    <a:pt x="666515" y="103398"/>
                  </a:cubicBezTo>
                  <a:cubicBezTo>
                    <a:pt x="667296" y="98572"/>
                    <a:pt x="666515" y="97862"/>
                    <a:pt x="669779" y="93959"/>
                  </a:cubicBezTo>
                  <a:cubicBezTo>
                    <a:pt x="672192" y="91192"/>
                    <a:pt x="677231" y="89630"/>
                    <a:pt x="680282" y="86863"/>
                  </a:cubicBezTo>
                  <a:cubicBezTo>
                    <a:pt x="683334" y="84095"/>
                    <a:pt x="685463" y="79766"/>
                    <a:pt x="689153" y="76927"/>
                  </a:cubicBezTo>
                  <a:cubicBezTo>
                    <a:pt x="696250" y="71747"/>
                    <a:pt x="704553" y="72244"/>
                    <a:pt x="698450" y="60960"/>
                  </a:cubicBezTo>
                  <a:cubicBezTo>
                    <a:pt x="697030" y="58405"/>
                    <a:pt x="693341" y="59612"/>
                    <a:pt x="692205" y="53863"/>
                  </a:cubicBezTo>
                  <a:cubicBezTo>
                    <a:pt x="691708" y="51592"/>
                    <a:pt x="694760" y="47902"/>
                    <a:pt x="693057" y="43431"/>
                  </a:cubicBezTo>
                  <a:cubicBezTo>
                    <a:pt x="690715" y="37186"/>
                    <a:pt x="683760" y="34348"/>
                    <a:pt x="679928" y="28386"/>
                  </a:cubicBezTo>
                  <a:cubicBezTo>
                    <a:pt x="676805" y="23689"/>
                    <a:pt x="674179" y="18671"/>
                    <a:pt x="672121" y="13413"/>
                  </a:cubicBezTo>
                  <a:cubicBezTo>
                    <a:pt x="662541" y="15620"/>
                    <a:pt x="652676" y="16166"/>
                    <a:pt x="642883" y="15045"/>
                  </a:cubicBezTo>
                  <a:lnTo>
                    <a:pt x="591220" y="13767"/>
                  </a:lnTo>
                  <a:lnTo>
                    <a:pt x="363418" y="8232"/>
                  </a:lnTo>
                  <a:lnTo>
                    <a:pt x="122985" y="2413"/>
                  </a:lnTo>
                  <a:lnTo>
                    <a:pt x="22851" y="0"/>
                  </a:lnTo>
                  <a:cubicBezTo>
                    <a:pt x="22851" y="3747"/>
                    <a:pt x="24271" y="7366"/>
                    <a:pt x="26754" y="10148"/>
                  </a:cubicBezTo>
                  <a:cubicBezTo>
                    <a:pt x="32006" y="17245"/>
                    <a:pt x="29948" y="20012"/>
                    <a:pt x="28813" y="28386"/>
                  </a:cubicBezTo>
                  <a:cubicBezTo>
                    <a:pt x="28884" y="34248"/>
                    <a:pt x="29948" y="40053"/>
                    <a:pt x="31935" y="45560"/>
                  </a:cubicBezTo>
                  <a:cubicBezTo>
                    <a:pt x="33638" y="51521"/>
                    <a:pt x="31438" y="57923"/>
                    <a:pt x="26470" y="61599"/>
                  </a:cubicBezTo>
                  <a:cubicBezTo>
                    <a:pt x="21999" y="66212"/>
                    <a:pt x="16961" y="70682"/>
                    <a:pt x="12916" y="75792"/>
                  </a:cubicBezTo>
                  <a:cubicBezTo>
                    <a:pt x="7948" y="81824"/>
                    <a:pt x="8942" y="85656"/>
                    <a:pt x="10432" y="92966"/>
                  </a:cubicBezTo>
                  <a:cubicBezTo>
                    <a:pt x="11923" y="100275"/>
                    <a:pt x="12561" y="103611"/>
                    <a:pt x="19232" y="106378"/>
                  </a:cubicBezTo>
                  <a:cubicBezTo>
                    <a:pt x="24129" y="107606"/>
                    <a:pt x="28884" y="109366"/>
                    <a:pt x="33425" y="111630"/>
                  </a:cubicBezTo>
                  <a:cubicBezTo>
                    <a:pt x="41515" y="117094"/>
                    <a:pt x="50883" y="134836"/>
                    <a:pt x="41232" y="142500"/>
                  </a:cubicBezTo>
                  <a:cubicBezTo>
                    <a:pt x="34774" y="147610"/>
                    <a:pt x="29522" y="139733"/>
                    <a:pt x="27039" y="133558"/>
                  </a:cubicBezTo>
                  <a:cubicBezTo>
                    <a:pt x="19232" y="131075"/>
                    <a:pt x="17813" y="142074"/>
                    <a:pt x="14335" y="146545"/>
                  </a:cubicBezTo>
                  <a:cubicBezTo>
                    <a:pt x="10858" y="151016"/>
                    <a:pt x="9013" y="148319"/>
                    <a:pt x="10006" y="153642"/>
                  </a:cubicBezTo>
                  <a:cubicBezTo>
                    <a:pt x="11000" y="158964"/>
                    <a:pt x="14762" y="163009"/>
                    <a:pt x="15754" y="168616"/>
                  </a:cubicBezTo>
                  <a:cubicBezTo>
                    <a:pt x="17599" y="176628"/>
                    <a:pt x="17599" y="184945"/>
                    <a:pt x="15754" y="192957"/>
                  </a:cubicBezTo>
                  <a:cubicBezTo>
                    <a:pt x="13768" y="200905"/>
                    <a:pt x="15754" y="199344"/>
                    <a:pt x="20296" y="204809"/>
                  </a:cubicBezTo>
                  <a:cubicBezTo>
                    <a:pt x="23774" y="208854"/>
                    <a:pt x="24625" y="211905"/>
                    <a:pt x="29167" y="215099"/>
                  </a:cubicBezTo>
                  <a:cubicBezTo>
                    <a:pt x="34206" y="217419"/>
                    <a:pt x="36619" y="223231"/>
                    <a:pt x="34703" y="228440"/>
                  </a:cubicBezTo>
                  <a:cubicBezTo>
                    <a:pt x="33213" y="233763"/>
                    <a:pt x="26258" y="236672"/>
                    <a:pt x="24980" y="241995"/>
                  </a:cubicBezTo>
                  <a:cubicBezTo>
                    <a:pt x="23348" y="248737"/>
                    <a:pt x="30587" y="249091"/>
                    <a:pt x="33851" y="254059"/>
                  </a:cubicBezTo>
                  <a:cubicBezTo>
                    <a:pt x="37115" y="259027"/>
                    <a:pt x="35554" y="265840"/>
                    <a:pt x="38180" y="271020"/>
                  </a:cubicBezTo>
                  <a:cubicBezTo>
                    <a:pt x="40806" y="276201"/>
                    <a:pt x="45276" y="278117"/>
                    <a:pt x="47406" y="283084"/>
                  </a:cubicBezTo>
                  <a:cubicBezTo>
                    <a:pt x="50174" y="291309"/>
                    <a:pt x="51948" y="299839"/>
                    <a:pt x="52657" y="308490"/>
                  </a:cubicBezTo>
                  <a:cubicBezTo>
                    <a:pt x="54289" y="324954"/>
                    <a:pt x="34916" y="330987"/>
                    <a:pt x="21290" y="333825"/>
                  </a:cubicBezTo>
                  <a:cubicBezTo>
                    <a:pt x="13839" y="335202"/>
                    <a:pt x="6671" y="337764"/>
                    <a:pt x="0" y="341419"/>
                  </a:cubicBezTo>
                  <a:cubicBezTo>
                    <a:pt x="6103" y="347380"/>
                    <a:pt x="14193" y="351922"/>
                    <a:pt x="20154" y="357457"/>
                  </a:cubicBezTo>
                  <a:cubicBezTo>
                    <a:pt x="28315" y="363702"/>
                    <a:pt x="33567" y="372573"/>
                    <a:pt x="40521" y="379457"/>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64E3B92-E1C5-0C4E-89D6-C37EDB5C1892}"/>
                </a:ext>
              </a:extLst>
            </p:cNvPr>
            <p:cNvSpPr/>
            <p:nvPr/>
          </p:nvSpPr>
          <p:spPr>
            <a:xfrm>
              <a:off x="10170739" y="2458615"/>
              <a:ext cx="486154" cy="666010"/>
            </a:xfrm>
            <a:custGeom>
              <a:avLst/>
              <a:gdLst>
                <a:gd name="connsiteX0" fmla="*/ 474196 w 486154"/>
                <a:gd name="connsiteY0" fmla="*/ 459641 h 666010"/>
                <a:gd name="connsiteX1" fmla="*/ 435378 w 486154"/>
                <a:gd name="connsiteY1" fmla="*/ 391442 h 666010"/>
                <a:gd name="connsiteX2" fmla="*/ 423455 w 486154"/>
                <a:gd name="connsiteY2" fmla="*/ 393430 h 666010"/>
                <a:gd name="connsiteX3" fmla="*/ 393933 w 486154"/>
                <a:gd name="connsiteY3" fmla="*/ 376397 h 666010"/>
                <a:gd name="connsiteX4" fmla="*/ 372643 w 486154"/>
                <a:gd name="connsiteY4" fmla="*/ 371572 h 666010"/>
                <a:gd name="connsiteX5" fmla="*/ 347308 w 486154"/>
                <a:gd name="connsiteY5" fmla="*/ 361353 h 666010"/>
                <a:gd name="connsiteX6" fmla="*/ 329922 w 486154"/>
                <a:gd name="connsiteY6" fmla="*/ 344747 h 666010"/>
                <a:gd name="connsiteX7" fmla="*/ 314380 w 486154"/>
                <a:gd name="connsiteY7" fmla="*/ 331973 h 666010"/>
                <a:gd name="connsiteX8" fmla="*/ 324883 w 486154"/>
                <a:gd name="connsiteY8" fmla="*/ 309831 h 666010"/>
                <a:gd name="connsiteX9" fmla="*/ 319702 w 486154"/>
                <a:gd name="connsiteY9" fmla="*/ 284922 h 666010"/>
                <a:gd name="connsiteX10" fmla="*/ 317219 w 486154"/>
                <a:gd name="connsiteY10" fmla="*/ 245678 h 666010"/>
                <a:gd name="connsiteX11" fmla="*/ 315658 w 486154"/>
                <a:gd name="connsiteY11" fmla="*/ 203098 h 666010"/>
                <a:gd name="connsiteX12" fmla="*/ 312251 w 486154"/>
                <a:gd name="connsiteY12" fmla="*/ 148525 h 666010"/>
                <a:gd name="connsiteX13" fmla="*/ 293871 w 486154"/>
                <a:gd name="connsiteY13" fmla="*/ 132416 h 666010"/>
                <a:gd name="connsiteX14" fmla="*/ 261013 w 486154"/>
                <a:gd name="connsiteY14" fmla="*/ 100481 h 666010"/>
                <a:gd name="connsiteX15" fmla="*/ 246820 w 486154"/>
                <a:gd name="connsiteY15" fmla="*/ 86288 h 666010"/>
                <a:gd name="connsiteX16" fmla="*/ 241640 w 486154"/>
                <a:gd name="connsiteY16" fmla="*/ 62301 h 666010"/>
                <a:gd name="connsiteX17" fmla="*/ 226169 w 486154"/>
                <a:gd name="connsiteY17" fmla="*/ 46901 h 666010"/>
                <a:gd name="connsiteX18" fmla="*/ 222833 w 486154"/>
                <a:gd name="connsiteY18" fmla="*/ 32708 h 666010"/>
                <a:gd name="connsiteX19" fmla="*/ 219356 w 486154"/>
                <a:gd name="connsiteY19" fmla="*/ 30863 h 666010"/>
                <a:gd name="connsiteX20" fmla="*/ 207576 w 486154"/>
                <a:gd name="connsiteY20" fmla="*/ 12554 h 666010"/>
                <a:gd name="connsiteX21" fmla="*/ 175357 w 486154"/>
                <a:gd name="connsiteY21" fmla="*/ 13050 h 666010"/>
                <a:gd name="connsiteX22" fmla="*/ 144345 w 486154"/>
                <a:gd name="connsiteY22" fmla="*/ 49953 h 666010"/>
                <a:gd name="connsiteX23" fmla="*/ 125752 w 486154"/>
                <a:gd name="connsiteY23" fmla="*/ 63578 h 666010"/>
                <a:gd name="connsiteX24" fmla="*/ 99423 w 486154"/>
                <a:gd name="connsiteY24" fmla="*/ 59817 h 666010"/>
                <a:gd name="connsiteX25" fmla="*/ 53650 w 486154"/>
                <a:gd name="connsiteY25" fmla="*/ 70533 h 666010"/>
                <a:gd name="connsiteX26" fmla="*/ 5890 w 486154"/>
                <a:gd name="connsiteY26" fmla="*/ 71314 h 666010"/>
                <a:gd name="connsiteX27" fmla="*/ 3122 w 486154"/>
                <a:gd name="connsiteY27" fmla="*/ 71314 h 666010"/>
                <a:gd name="connsiteX28" fmla="*/ 0 w 486154"/>
                <a:gd name="connsiteY28" fmla="*/ 666011 h 666010"/>
                <a:gd name="connsiteX29" fmla="*/ 54857 w 486154"/>
                <a:gd name="connsiteY29" fmla="*/ 655579 h 666010"/>
                <a:gd name="connsiteX30" fmla="*/ 83243 w 486154"/>
                <a:gd name="connsiteY30" fmla="*/ 651037 h 666010"/>
                <a:gd name="connsiteX31" fmla="*/ 109216 w 486154"/>
                <a:gd name="connsiteY31" fmla="*/ 646495 h 666010"/>
                <a:gd name="connsiteX32" fmla="*/ 121068 w 486154"/>
                <a:gd name="connsiteY32" fmla="*/ 623218 h 666010"/>
                <a:gd name="connsiteX33" fmla="*/ 141435 w 486154"/>
                <a:gd name="connsiteY33" fmla="*/ 600083 h 666010"/>
                <a:gd name="connsiteX34" fmla="*/ 202254 w 486154"/>
                <a:gd name="connsiteY34" fmla="*/ 612360 h 666010"/>
                <a:gd name="connsiteX35" fmla="*/ 224892 w 486154"/>
                <a:gd name="connsiteY35" fmla="*/ 600793 h 666010"/>
                <a:gd name="connsiteX36" fmla="*/ 256259 w 486154"/>
                <a:gd name="connsiteY36" fmla="*/ 603348 h 666010"/>
                <a:gd name="connsiteX37" fmla="*/ 286987 w 486154"/>
                <a:gd name="connsiteY37" fmla="*/ 591283 h 666010"/>
                <a:gd name="connsiteX38" fmla="*/ 311258 w 486154"/>
                <a:gd name="connsiteY38" fmla="*/ 587380 h 666010"/>
                <a:gd name="connsiteX39" fmla="*/ 363347 w 486154"/>
                <a:gd name="connsiteY39" fmla="*/ 601573 h 666010"/>
                <a:gd name="connsiteX40" fmla="*/ 424804 w 486154"/>
                <a:gd name="connsiteY40" fmla="*/ 573968 h 666010"/>
                <a:gd name="connsiteX41" fmla="*/ 481151 w 486154"/>
                <a:gd name="connsiteY41" fmla="*/ 540826 h 666010"/>
                <a:gd name="connsiteX42" fmla="*/ 486048 w 486154"/>
                <a:gd name="connsiteY42" fmla="*/ 507330 h 666010"/>
                <a:gd name="connsiteX43" fmla="*/ 474196 w 486154"/>
                <a:gd name="connsiteY43" fmla="*/ 459641 h 66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6154" h="666010">
                  <a:moveTo>
                    <a:pt x="474196" y="459641"/>
                  </a:moveTo>
                  <a:cubicBezTo>
                    <a:pt x="468022" y="433667"/>
                    <a:pt x="454538" y="410000"/>
                    <a:pt x="435378" y="391442"/>
                  </a:cubicBezTo>
                  <a:cubicBezTo>
                    <a:pt x="433319" y="393926"/>
                    <a:pt x="430268" y="395133"/>
                    <a:pt x="423455" y="393430"/>
                  </a:cubicBezTo>
                  <a:cubicBezTo>
                    <a:pt x="412385" y="390662"/>
                    <a:pt x="404152" y="381081"/>
                    <a:pt x="393933" y="376397"/>
                  </a:cubicBezTo>
                  <a:cubicBezTo>
                    <a:pt x="387262" y="373367"/>
                    <a:pt x="380024" y="371728"/>
                    <a:pt x="372643" y="371572"/>
                  </a:cubicBezTo>
                  <a:cubicBezTo>
                    <a:pt x="363418" y="370514"/>
                    <a:pt x="354689" y="366980"/>
                    <a:pt x="347308" y="361353"/>
                  </a:cubicBezTo>
                  <a:cubicBezTo>
                    <a:pt x="339360" y="356527"/>
                    <a:pt x="336308" y="349643"/>
                    <a:pt x="329922" y="344747"/>
                  </a:cubicBezTo>
                  <a:cubicBezTo>
                    <a:pt x="323535" y="339850"/>
                    <a:pt x="312677" y="343824"/>
                    <a:pt x="314380" y="331973"/>
                  </a:cubicBezTo>
                  <a:cubicBezTo>
                    <a:pt x="315658" y="323173"/>
                    <a:pt x="324954" y="319767"/>
                    <a:pt x="324883" y="309831"/>
                  </a:cubicBezTo>
                  <a:cubicBezTo>
                    <a:pt x="324244" y="301344"/>
                    <a:pt x="322470" y="292977"/>
                    <a:pt x="319702" y="284922"/>
                  </a:cubicBezTo>
                  <a:cubicBezTo>
                    <a:pt x="315658" y="272240"/>
                    <a:pt x="314806" y="258764"/>
                    <a:pt x="317219" y="245678"/>
                  </a:cubicBezTo>
                  <a:cubicBezTo>
                    <a:pt x="317786" y="231463"/>
                    <a:pt x="317290" y="217227"/>
                    <a:pt x="315658" y="203098"/>
                  </a:cubicBezTo>
                  <a:cubicBezTo>
                    <a:pt x="315018" y="185640"/>
                    <a:pt x="322754" y="164847"/>
                    <a:pt x="312251" y="148525"/>
                  </a:cubicBezTo>
                  <a:cubicBezTo>
                    <a:pt x="308206" y="141996"/>
                    <a:pt x="299335" y="137809"/>
                    <a:pt x="293871" y="132416"/>
                  </a:cubicBezTo>
                  <a:cubicBezTo>
                    <a:pt x="282942" y="121558"/>
                    <a:pt x="271658" y="110558"/>
                    <a:pt x="261013" y="100481"/>
                  </a:cubicBezTo>
                  <a:cubicBezTo>
                    <a:pt x="255691" y="96358"/>
                    <a:pt x="250937" y="91589"/>
                    <a:pt x="246820" y="86288"/>
                  </a:cubicBezTo>
                  <a:cubicBezTo>
                    <a:pt x="242988" y="79191"/>
                    <a:pt x="244549" y="69610"/>
                    <a:pt x="241640" y="62301"/>
                  </a:cubicBezTo>
                  <a:cubicBezTo>
                    <a:pt x="238233" y="53927"/>
                    <a:pt x="231421" y="52862"/>
                    <a:pt x="226169" y="46901"/>
                  </a:cubicBezTo>
                  <a:cubicBezTo>
                    <a:pt x="222975" y="42927"/>
                    <a:pt x="221698" y="37697"/>
                    <a:pt x="222833" y="32708"/>
                  </a:cubicBezTo>
                  <a:cubicBezTo>
                    <a:pt x="221627" y="32240"/>
                    <a:pt x="220421" y="31615"/>
                    <a:pt x="219356" y="30863"/>
                  </a:cubicBezTo>
                  <a:cubicBezTo>
                    <a:pt x="213253" y="26392"/>
                    <a:pt x="211550" y="18586"/>
                    <a:pt x="207576" y="12554"/>
                  </a:cubicBezTo>
                  <a:cubicBezTo>
                    <a:pt x="195086" y="-6181"/>
                    <a:pt x="187990" y="-2207"/>
                    <a:pt x="175357" y="13050"/>
                  </a:cubicBezTo>
                  <a:cubicBezTo>
                    <a:pt x="164712" y="25824"/>
                    <a:pt x="158041" y="40869"/>
                    <a:pt x="144345" y="49953"/>
                  </a:cubicBezTo>
                  <a:cubicBezTo>
                    <a:pt x="137745" y="54282"/>
                    <a:pt x="133416" y="60882"/>
                    <a:pt x="125752" y="63578"/>
                  </a:cubicBezTo>
                  <a:cubicBezTo>
                    <a:pt x="115959" y="66985"/>
                    <a:pt x="108507" y="61237"/>
                    <a:pt x="99423" y="59817"/>
                  </a:cubicBezTo>
                  <a:cubicBezTo>
                    <a:pt x="83172" y="57191"/>
                    <a:pt x="69902" y="67836"/>
                    <a:pt x="53650" y="70533"/>
                  </a:cubicBezTo>
                  <a:cubicBezTo>
                    <a:pt x="37398" y="73230"/>
                    <a:pt x="22212" y="71101"/>
                    <a:pt x="5890" y="71314"/>
                  </a:cubicBezTo>
                  <a:cubicBezTo>
                    <a:pt x="4896" y="71314"/>
                    <a:pt x="4045" y="71314"/>
                    <a:pt x="3122" y="71314"/>
                  </a:cubicBezTo>
                  <a:lnTo>
                    <a:pt x="0" y="666011"/>
                  </a:lnTo>
                  <a:cubicBezTo>
                    <a:pt x="18309" y="662392"/>
                    <a:pt x="36476" y="659411"/>
                    <a:pt x="54857" y="655579"/>
                  </a:cubicBezTo>
                  <a:cubicBezTo>
                    <a:pt x="64082" y="652925"/>
                    <a:pt x="73663" y="651399"/>
                    <a:pt x="83243" y="651037"/>
                  </a:cubicBezTo>
                  <a:cubicBezTo>
                    <a:pt x="94243" y="651605"/>
                    <a:pt x="100630" y="656501"/>
                    <a:pt x="109216" y="646495"/>
                  </a:cubicBezTo>
                  <a:cubicBezTo>
                    <a:pt x="114894" y="639895"/>
                    <a:pt x="115603" y="630386"/>
                    <a:pt x="121068" y="623218"/>
                  </a:cubicBezTo>
                  <a:cubicBezTo>
                    <a:pt x="126532" y="616051"/>
                    <a:pt x="134694" y="603915"/>
                    <a:pt x="141435" y="600083"/>
                  </a:cubicBezTo>
                  <a:cubicBezTo>
                    <a:pt x="164925" y="586600"/>
                    <a:pt x="179757" y="619883"/>
                    <a:pt x="202254" y="612360"/>
                  </a:cubicBezTo>
                  <a:cubicBezTo>
                    <a:pt x="210840" y="609522"/>
                    <a:pt x="215524" y="602780"/>
                    <a:pt x="224892" y="600793"/>
                  </a:cubicBezTo>
                  <a:cubicBezTo>
                    <a:pt x="236388" y="598309"/>
                    <a:pt x="245685" y="603489"/>
                    <a:pt x="256259" y="603348"/>
                  </a:cubicBezTo>
                  <a:cubicBezTo>
                    <a:pt x="269459" y="603348"/>
                    <a:pt x="277549" y="596890"/>
                    <a:pt x="286987" y="591283"/>
                  </a:cubicBezTo>
                  <a:cubicBezTo>
                    <a:pt x="294510" y="587621"/>
                    <a:pt x="302954" y="586266"/>
                    <a:pt x="311258" y="587380"/>
                  </a:cubicBezTo>
                  <a:cubicBezTo>
                    <a:pt x="330560" y="587380"/>
                    <a:pt x="343547" y="601573"/>
                    <a:pt x="363347" y="601573"/>
                  </a:cubicBezTo>
                  <a:cubicBezTo>
                    <a:pt x="389533" y="601219"/>
                    <a:pt x="401456" y="580284"/>
                    <a:pt x="424804" y="573968"/>
                  </a:cubicBezTo>
                  <a:cubicBezTo>
                    <a:pt x="448151" y="567652"/>
                    <a:pt x="458655" y="546291"/>
                    <a:pt x="481151" y="540826"/>
                  </a:cubicBezTo>
                  <a:cubicBezTo>
                    <a:pt x="484912" y="530089"/>
                    <a:pt x="486615" y="518706"/>
                    <a:pt x="486048" y="507330"/>
                  </a:cubicBezTo>
                  <a:cubicBezTo>
                    <a:pt x="483209" y="491178"/>
                    <a:pt x="479234" y="475246"/>
                    <a:pt x="474196" y="459641"/>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AFC6AA9-85B4-5947-AEE2-425F654ACBB5}"/>
                </a:ext>
              </a:extLst>
            </p:cNvPr>
            <p:cNvSpPr/>
            <p:nvPr/>
          </p:nvSpPr>
          <p:spPr>
            <a:xfrm>
              <a:off x="7976936" y="2352300"/>
              <a:ext cx="391402" cy="421106"/>
            </a:xfrm>
            <a:custGeom>
              <a:avLst/>
              <a:gdLst>
                <a:gd name="connsiteX0" fmla="*/ 11450 w 391402"/>
                <a:gd name="connsiteY0" fmla="*/ 0 h 421106"/>
                <a:gd name="connsiteX1" fmla="*/ 11450 w 391402"/>
                <a:gd name="connsiteY1" fmla="*/ 21290 h 421106"/>
                <a:gd name="connsiteX2" fmla="*/ 48210 w 391402"/>
                <a:gd name="connsiteY2" fmla="*/ 57412 h 421106"/>
                <a:gd name="connsiteX3" fmla="*/ 73332 w 391402"/>
                <a:gd name="connsiteY3" fmla="*/ 64508 h 421106"/>
                <a:gd name="connsiteX4" fmla="*/ 85893 w 391402"/>
                <a:gd name="connsiteY4" fmla="*/ 46838 h 421106"/>
                <a:gd name="connsiteX5" fmla="*/ 108744 w 391402"/>
                <a:gd name="connsiteY5" fmla="*/ 52941 h 421106"/>
                <a:gd name="connsiteX6" fmla="*/ 124570 w 391402"/>
                <a:gd name="connsiteY6" fmla="*/ 41657 h 421106"/>
                <a:gd name="connsiteX7" fmla="*/ 138763 w 391402"/>
                <a:gd name="connsiteY7" fmla="*/ 65928 h 421106"/>
                <a:gd name="connsiteX8" fmla="*/ 122015 w 391402"/>
                <a:gd name="connsiteY8" fmla="*/ 81611 h 421106"/>
                <a:gd name="connsiteX9" fmla="*/ 99164 w 391402"/>
                <a:gd name="connsiteY9" fmla="*/ 91830 h 421106"/>
                <a:gd name="connsiteX10" fmla="*/ 92067 w 391402"/>
                <a:gd name="connsiteY10" fmla="*/ 114753 h 421106"/>
                <a:gd name="connsiteX11" fmla="*/ 79861 w 391402"/>
                <a:gd name="connsiteY11" fmla="*/ 132920 h 421106"/>
                <a:gd name="connsiteX12" fmla="*/ 91216 w 391402"/>
                <a:gd name="connsiteY12" fmla="*/ 158822 h 421106"/>
                <a:gd name="connsiteX13" fmla="*/ 100867 w 391402"/>
                <a:gd name="connsiteY13" fmla="*/ 214531 h 421106"/>
                <a:gd name="connsiteX14" fmla="*/ 73403 w 391402"/>
                <a:gd name="connsiteY14" fmla="*/ 235324 h 421106"/>
                <a:gd name="connsiteX15" fmla="*/ 59210 w 391402"/>
                <a:gd name="connsiteY15" fmla="*/ 227376 h 421106"/>
                <a:gd name="connsiteX16" fmla="*/ 57294 w 391402"/>
                <a:gd name="connsiteY16" fmla="*/ 239582 h 421106"/>
                <a:gd name="connsiteX17" fmla="*/ 46436 w 391402"/>
                <a:gd name="connsiteY17" fmla="*/ 241541 h 421106"/>
                <a:gd name="connsiteX18" fmla="*/ 45088 w 391402"/>
                <a:gd name="connsiteY18" fmla="*/ 240363 h 421106"/>
                <a:gd name="connsiteX19" fmla="*/ 38630 w 391402"/>
                <a:gd name="connsiteY19" fmla="*/ 208712 h 421106"/>
                <a:gd name="connsiteX20" fmla="*/ 46152 w 391402"/>
                <a:gd name="connsiteY20" fmla="*/ 182454 h 421106"/>
                <a:gd name="connsiteX21" fmla="*/ 48707 w 391402"/>
                <a:gd name="connsiteY21" fmla="*/ 157332 h 421106"/>
                <a:gd name="connsiteX22" fmla="*/ 39907 w 391402"/>
                <a:gd name="connsiteY22" fmla="*/ 133487 h 421106"/>
                <a:gd name="connsiteX23" fmla="*/ 37140 w 391402"/>
                <a:gd name="connsiteY23" fmla="*/ 111275 h 421106"/>
                <a:gd name="connsiteX24" fmla="*/ 19114 w 391402"/>
                <a:gd name="connsiteY24" fmla="*/ 125468 h 421106"/>
                <a:gd name="connsiteX25" fmla="*/ 21030 w 391402"/>
                <a:gd name="connsiteY25" fmla="*/ 173016 h 421106"/>
                <a:gd name="connsiteX26" fmla="*/ 23514 w 391402"/>
                <a:gd name="connsiteY26" fmla="*/ 218292 h 421106"/>
                <a:gd name="connsiteX27" fmla="*/ 22378 w 391402"/>
                <a:gd name="connsiteY27" fmla="*/ 258743 h 421106"/>
                <a:gd name="connsiteX28" fmla="*/ 18404 w 391402"/>
                <a:gd name="connsiteY28" fmla="*/ 284007 h 421106"/>
                <a:gd name="connsiteX29" fmla="*/ 20250 w 391402"/>
                <a:gd name="connsiteY29" fmla="*/ 308419 h 421106"/>
                <a:gd name="connsiteX30" fmla="*/ 11875 w 391402"/>
                <a:gd name="connsiteY30" fmla="*/ 358663 h 421106"/>
                <a:gd name="connsiteX31" fmla="*/ 14643 w 391402"/>
                <a:gd name="connsiteY31" fmla="*/ 400179 h 421106"/>
                <a:gd name="connsiteX32" fmla="*/ 25004 w 391402"/>
                <a:gd name="connsiteY32" fmla="*/ 378108 h 421106"/>
                <a:gd name="connsiteX33" fmla="*/ 38630 w 391402"/>
                <a:gd name="connsiteY33" fmla="*/ 362212 h 421106"/>
                <a:gd name="connsiteX34" fmla="*/ 70991 w 391402"/>
                <a:gd name="connsiteY34" fmla="*/ 398475 h 421106"/>
                <a:gd name="connsiteX35" fmla="*/ 116621 w 391402"/>
                <a:gd name="connsiteY35" fmla="*/ 419765 h 421106"/>
                <a:gd name="connsiteX36" fmla="*/ 155440 w 391402"/>
                <a:gd name="connsiteY36" fmla="*/ 384282 h 421106"/>
                <a:gd name="connsiteX37" fmla="*/ 174814 w 391402"/>
                <a:gd name="connsiteY37" fmla="*/ 401527 h 421106"/>
                <a:gd name="connsiteX38" fmla="*/ 185246 w 391402"/>
                <a:gd name="connsiteY38" fmla="*/ 378534 h 421106"/>
                <a:gd name="connsiteX39" fmla="*/ 188652 w 391402"/>
                <a:gd name="connsiteY39" fmla="*/ 375553 h 421106"/>
                <a:gd name="connsiteX40" fmla="*/ 191491 w 391402"/>
                <a:gd name="connsiteY40" fmla="*/ 308774 h 421106"/>
                <a:gd name="connsiteX41" fmla="*/ 386293 w 391402"/>
                <a:gd name="connsiteY41" fmla="*/ 315090 h 421106"/>
                <a:gd name="connsiteX42" fmla="*/ 391402 w 391402"/>
                <a:gd name="connsiteY42" fmla="*/ 14264 h 4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91402" h="421106">
                  <a:moveTo>
                    <a:pt x="11450" y="0"/>
                  </a:moveTo>
                  <a:cubicBezTo>
                    <a:pt x="10882" y="7083"/>
                    <a:pt x="10882" y="14208"/>
                    <a:pt x="11450" y="21290"/>
                  </a:cubicBezTo>
                  <a:cubicBezTo>
                    <a:pt x="15281" y="44425"/>
                    <a:pt x="30681" y="46057"/>
                    <a:pt x="48210" y="57412"/>
                  </a:cubicBezTo>
                  <a:cubicBezTo>
                    <a:pt x="55306" y="62024"/>
                    <a:pt x="64035" y="69902"/>
                    <a:pt x="73332" y="64508"/>
                  </a:cubicBezTo>
                  <a:cubicBezTo>
                    <a:pt x="80003" y="60605"/>
                    <a:pt x="75319" y="46057"/>
                    <a:pt x="85893" y="46838"/>
                  </a:cubicBezTo>
                  <a:cubicBezTo>
                    <a:pt x="93770" y="47476"/>
                    <a:pt x="99306" y="62805"/>
                    <a:pt x="108744" y="52941"/>
                  </a:cubicBezTo>
                  <a:cubicBezTo>
                    <a:pt x="114634" y="46838"/>
                    <a:pt x="110163" y="33141"/>
                    <a:pt x="124570" y="41657"/>
                  </a:cubicBezTo>
                  <a:cubicBezTo>
                    <a:pt x="130673" y="45205"/>
                    <a:pt x="139543" y="58760"/>
                    <a:pt x="138763" y="65928"/>
                  </a:cubicBezTo>
                  <a:cubicBezTo>
                    <a:pt x="137698" y="74160"/>
                    <a:pt x="128118" y="77921"/>
                    <a:pt x="122015" y="81611"/>
                  </a:cubicBezTo>
                  <a:cubicBezTo>
                    <a:pt x="115912" y="85301"/>
                    <a:pt x="104060" y="86792"/>
                    <a:pt x="99164" y="91830"/>
                  </a:cubicBezTo>
                  <a:cubicBezTo>
                    <a:pt x="92067" y="99282"/>
                    <a:pt x="101080" y="107798"/>
                    <a:pt x="92067" y="114753"/>
                  </a:cubicBezTo>
                  <a:cubicBezTo>
                    <a:pt x="83055" y="121707"/>
                    <a:pt x="77306" y="117591"/>
                    <a:pt x="79861" y="132920"/>
                  </a:cubicBezTo>
                  <a:cubicBezTo>
                    <a:pt x="82345" y="142074"/>
                    <a:pt x="86177" y="150810"/>
                    <a:pt x="91216" y="158822"/>
                  </a:cubicBezTo>
                  <a:cubicBezTo>
                    <a:pt x="98312" y="173016"/>
                    <a:pt x="113073" y="199841"/>
                    <a:pt x="100867" y="214531"/>
                  </a:cubicBezTo>
                  <a:cubicBezTo>
                    <a:pt x="95829" y="220563"/>
                    <a:pt x="80854" y="234543"/>
                    <a:pt x="73403" y="235324"/>
                  </a:cubicBezTo>
                  <a:cubicBezTo>
                    <a:pt x="71203" y="229363"/>
                    <a:pt x="65668" y="218576"/>
                    <a:pt x="59210" y="227376"/>
                  </a:cubicBezTo>
                  <a:cubicBezTo>
                    <a:pt x="56726" y="230782"/>
                    <a:pt x="61055" y="235324"/>
                    <a:pt x="57294" y="239582"/>
                  </a:cubicBezTo>
                  <a:cubicBezTo>
                    <a:pt x="54810" y="243123"/>
                    <a:pt x="49984" y="244003"/>
                    <a:pt x="46436" y="241541"/>
                  </a:cubicBezTo>
                  <a:cubicBezTo>
                    <a:pt x="45939" y="241200"/>
                    <a:pt x="45513" y="240810"/>
                    <a:pt x="45088" y="240363"/>
                  </a:cubicBezTo>
                  <a:cubicBezTo>
                    <a:pt x="39623" y="235040"/>
                    <a:pt x="39410" y="216092"/>
                    <a:pt x="38630" y="208712"/>
                  </a:cubicBezTo>
                  <a:cubicBezTo>
                    <a:pt x="37353" y="196506"/>
                    <a:pt x="41113" y="192886"/>
                    <a:pt x="46152" y="182454"/>
                  </a:cubicBezTo>
                  <a:cubicBezTo>
                    <a:pt x="49417" y="174499"/>
                    <a:pt x="50268" y="165777"/>
                    <a:pt x="48707" y="157332"/>
                  </a:cubicBezTo>
                  <a:cubicBezTo>
                    <a:pt x="47642" y="147681"/>
                    <a:pt x="41610" y="141791"/>
                    <a:pt x="39907" y="133487"/>
                  </a:cubicBezTo>
                  <a:cubicBezTo>
                    <a:pt x="38204" y="125185"/>
                    <a:pt x="46365" y="116030"/>
                    <a:pt x="37140" y="111275"/>
                  </a:cubicBezTo>
                  <a:cubicBezTo>
                    <a:pt x="24934" y="105030"/>
                    <a:pt x="19681" y="116952"/>
                    <a:pt x="19114" y="125468"/>
                  </a:cubicBezTo>
                  <a:cubicBezTo>
                    <a:pt x="18049" y="141365"/>
                    <a:pt x="22095" y="157119"/>
                    <a:pt x="21030" y="173016"/>
                  </a:cubicBezTo>
                  <a:cubicBezTo>
                    <a:pt x="19965" y="188912"/>
                    <a:pt x="23301" y="203035"/>
                    <a:pt x="23514" y="218292"/>
                  </a:cubicBezTo>
                  <a:cubicBezTo>
                    <a:pt x="23514" y="231776"/>
                    <a:pt x="22946" y="245472"/>
                    <a:pt x="22378" y="258743"/>
                  </a:cubicBezTo>
                  <a:cubicBezTo>
                    <a:pt x="22378" y="267259"/>
                    <a:pt x="18475" y="275633"/>
                    <a:pt x="18404" y="284007"/>
                  </a:cubicBezTo>
                  <a:cubicBezTo>
                    <a:pt x="18333" y="292381"/>
                    <a:pt x="20392" y="300187"/>
                    <a:pt x="20250" y="308419"/>
                  </a:cubicBezTo>
                  <a:cubicBezTo>
                    <a:pt x="20107" y="325508"/>
                    <a:pt x="17340" y="342469"/>
                    <a:pt x="11875" y="358663"/>
                  </a:cubicBezTo>
                  <a:cubicBezTo>
                    <a:pt x="9463" y="365760"/>
                    <a:pt x="-15234" y="411533"/>
                    <a:pt x="14643" y="400179"/>
                  </a:cubicBezTo>
                  <a:cubicBezTo>
                    <a:pt x="23017" y="396985"/>
                    <a:pt x="23088" y="385986"/>
                    <a:pt x="25004" y="378108"/>
                  </a:cubicBezTo>
                  <a:cubicBezTo>
                    <a:pt x="25501" y="370373"/>
                    <a:pt x="31037" y="363894"/>
                    <a:pt x="38630" y="362212"/>
                  </a:cubicBezTo>
                  <a:cubicBezTo>
                    <a:pt x="59919" y="355115"/>
                    <a:pt x="64248" y="384850"/>
                    <a:pt x="70991" y="398475"/>
                  </a:cubicBezTo>
                  <a:cubicBezTo>
                    <a:pt x="77732" y="412101"/>
                    <a:pt x="100867" y="425443"/>
                    <a:pt x="116621" y="419765"/>
                  </a:cubicBezTo>
                  <a:cubicBezTo>
                    <a:pt x="128544" y="415578"/>
                    <a:pt x="140112" y="379385"/>
                    <a:pt x="155440" y="384282"/>
                  </a:cubicBezTo>
                  <a:cubicBezTo>
                    <a:pt x="163034" y="386695"/>
                    <a:pt x="163388" y="405004"/>
                    <a:pt x="174814" y="401527"/>
                  </a:cubicBezTo>
                  <a:cubicBezTo>
                    <a:pt x="181911" y="399256"/>
                    <a:pt x="179072" y="384637"/>
                    <a:pt x="185246" y="378534"/>
                  </a:cubicBezTo>
                  <a:cubicBezTo>
                    <a:pt x="186311" y="377477"/>
                    <a:pt x="187446" y="376483"/>
                    <a:pt x="188652" y="375553"/>
                  </a:cubicBezTo>
                  <a:lnTo>
                    <a:pt x="191491" y="308774"/>
                  </a:lnTo>
                  <a:lnTo>
                    <a:pt x="386293" y="315090"/>
                  </a:lnTo>
                  <a:lnTo>
                    <a:pt x="391402" y="14264"/>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F234932-4A1B-8A41-A0F2-51C62A0ACAEC}"/>
                </a:ext>
              </a:extLst>
            </p:cNvPr>
            <p:cNvSpPr/>
            <p:nvPr/>
          </p:nvSpPr>
          <p:spPr>
            <a:xfrm>
              <a:off x="8364009" y="2367770"/>
              <a:ext cx="1043558" cy="333911"/>
            </a:xfrm>
            <a:custGeom>
              <a:avLst/>
              <a:gdLst>
                <a:gd name="connsiteX0" fmla="*/ 791061 w 1043558"/>
                <a:gd name="connsiteY0" fmla="*/ 74160 h 333911"/>
                <a:gd name="connsiteX1" fmla="*/ 757849 w 1043558"/>
                <a:gd name="connsiteY1" fmla="*/ 68057 h 333911"/>
                <a:gd name="connsiteX2" fmla="*/ 741526 w 1043558"/>
                <a:gd name="connsiteY2" fmla="*/ 60463 h 333911"/>
                <a:gd name="connsiteX3" fmla="*/ 728966 w 1043558"/>
                <a:gd name="connsiteY3" fmla="*/ 53367 h 333911"/>
                <a:gd name="connsiteX4" fmla="*/ 714773 w 1043558"/>
                <a:gd name="connsiteY4" fmla="*/ 56276 h 333911"/>
                <a:gd name="connsiteX5" fmla="*/ 696676 w 1043558"/>
                <a:gd name="connsiteY5" fmla="*/ 61102 h 333911"/>
                <a:gd name="connsiteX6" fmla="*/ 675953 w 1043558"/>
                <a:gd name="connsiteY6" fmla="*/ 52586 h 333911"/>
                <a:gd name="connsiteX7" fmla="*/ 662470 w 1043558"/>
                <a:gd name="connsiteY7" fmla="*/ 55212 h 333911"/>
                <a:gd name="connsiteX8" fmla="*/ 650761 w 1043558"/>
                <a:gd name="connsiteY8" fmla="*/ 51805 h 333911"/>
                <a:gd name="connsiteX9" fmla="*/ 631813 w 1043558"/>
                <a:gd name="connsiteY9" fmla="*/ 51805 h 333911"/>
                <a:gd name="connsiteX10" fmla="*/ 610523 w 1043558"/>
                <a:gd name="connsiteY10" fmla="*/ 45489 h 333911"/>
                <a:gd name="connsiteX11" fmla="*/ 528841 w 1043558"/>
                <a:gd name="connsiteY11" fmla="*/ 38819 h 333911"/>
                <a:gd name="connsiteX12" fmla="*/ 270523 w 1043558"/>
                <a:gd name="connsiteY12" fmla="*/ 31367 h 333911"/>
                <a:gd name="connsiteX13" fmla="*/ 109217 w 1043558"/>
                <a:gd name="connsiteY13" fmla="*/ 26683 h 333911"/>
                <a:gd name="connsiteX14" fmla="*/ 111560 w 1043558"/>
                <a:gd name="connsiteY14" fmla="*/ 4258 h 333911"/>
                <a:gd name="connsiteX15" fmla="*/ 5110 w 1043558"/>
                <a:gd name="connsiteY15" fmla="*/ 0 h 333911"/>
                <a:gd name="connsiteX16" fmla="*/ 0 w 1043558"/>
                <a:gd name="connsiteY16" fmla="*/ 300826 h 333911"/>
                <a:gd name="connsiteX17" fmla="*/ 1015882 w 1043558"/>
                <a:gd name="connsiteY17" fmla="*/ 333683 h 333911"/>
                <a:gd name="connsiteX18" fmla="*/ 1015882 w 1043558"/>
                <a:gd name="connsiteY18" fmla="*/ 298200 h 333911"/>
                <a:gd name="connsiteX19" fmla="*/ 1001689 w 1043558"/>
                <a:gd name="connsiteY19" fmla="*/ 273859 h 333911"/>
                <a:gd name="connsiteX20" fmla="*/ 996224 w 1043558"/>
                <a:gd name="connsiteY20" fmla="*/ 269388 h 333911"/>
                <a:gd name="connsiteX21" fmla="*/ 1004030 w 1043558"/>
                <a:gd name="connsiteY21" fmla="*/ 255195 h 333911"/>
                <a:gd name="connsiteX22" fmla="*/ 992889 w 1043558"/>
                <a:gd name="connsiteY22" fmla="*/ 247743 h 333911"/>
                <a:gd name="connsiteX23" fmla="*/ 991611 w 1043558"/>
                <a:gd name="connsiteY23" fmla="*/ 229647 h 333911"/>
                <a:gd name="connsiteX24" fmla="*/ 1007082 w 1043558"/>
                <a:gd name="connsiteY24" fmla="*/ 217157 h 333911"/>
                <a:gd name="connsiteX25" fmla="*/ 1008643 w 1043558"/>
                <a:gd name="connsiteY25" fmla="*/ 197428 h 333911"/>
                <a:gd name="connsiteX26" fmla="*/ 1018295 w 1043558"/>
                <a:gd name="connsiteY26" fmla="*/ 185861 h 333911"/>
                <a:gd name="connsiteX27" fmla="*/ 1015953 w 1043558"/>
                <a:gd name="connsiteY27" fmla="*/ 170248 h 333911"/>
                <a:gd name="connsiteX28" fmla="*/ 1025604 w 1043558"/>
                <a:gd name="connsiteY28" fmla="*/ 145552 h 333911"/>
                <a:gd name="connsiteX29" fmla="*/ 1012121 w 1043558"/>
                <a:gd name="connsiteY29" fmla="*/ 124262 h 333911"/>
                <a:gd name="connsiteX30" fmla="*/ 1034404 w 1043558"/>
                <a:gd name="connsiteY30" fmla="*/ 106379 h 333911"/>
                <a:gd name="connsiteX31" fmla="*/ 1043559 w 1043558"/>
                <a:gd name="connsiteY31" fmla="*/ 91121 h 333911"/>
                <a:gd name="connsiteX32" fmla="*/ 1034759 w 1043558"/>
                <a:gd name="connsiteY32" fmla="*/ 81256 h 333911"/>
                <a:gd name="connsiteX33" fmla="*/ 1010204 w 1043558"/>
                <a:gd name="connsiteY33" fmla="*/ 72953 h 333911"/>
                <a:gd name="connsiteX34" fmla="*/ 1003889 w 1043558"/>
                <a:gd name="connsiteY34" fmla="*/ 58760 h 333911"/>
                <a:gd name="connsiteX35" fmla="*/ 995302 w 1043558"/>
                <a:gd name="connsiteY35" fmla="*/ 49960 h 333911"/>
                <a:gd name="connsiteX36" fmla="*/ 993244 w 1043558"/>
                <a:gd name="connsiteY36" fmla="*/ 41373 h 333911"/>
                <a:gd name="connsiteX37" fmla="*/ 839105 w 1043558"/>
                <a:gd name="connsiteY37" fmla="*/ 32077 h 333911"/>
                <a:gd name="connsiteX38" fmla="*/ 791061 w 1043558"/>
                <a:gd name="connsiteY38" fmla="*/ 74160 h 33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43558" h="333911">
                  <a:moveTo>
                    <a:pt x="791061" y="74160"/>
                  </a:moveTo>
                  <a:cubicBezTo>
                    <a:pt x="780842" y="76502"/>
                    <a:pt x="768849" y="69760"/>
                    <a:pt x="757849" y="68057"/>
                  </a:cubicBezTo>
                  <a:cubicBezTo>
                    <a:pt x="751604" y="67894"/>
                    <a:pt x="745714" y="65140"/>
                    <a:pt x="741526" y="60463"/>
                  </a:cubicBezTo>
                  <a:cubicBezTo>
                    <a:pt x="737624" y="56702"/>
                    <a:pt x="735849" y="49889"/>
                    <a:pt x="728966" y="53367"/>
                  </a:cubicBezTo>
                  <a:cubicBezTo>
                    <a:pt x="728966" y="64650"/>
                    <a:pt x="719385" y="58405"/>
                    <a:pt x="714773" y="56276"/>
                  </a:cubicBezTo>
                  <a:cubicBezTo>
                    <a:pt x="701431" y="50670"/>
                    <a:pt x="707676" y="58405"/>
                    <a:pt x="696676" y="61102"/>
                  </a:cubicBezTo>
                  <a:cubicBezTo>
                    <a:pt x="688586" y="63018"/>
                    <a:pt x="683547" y="53580"/>
                    <a:pt x="675953" y="52586"/>
                  </a:cubicBezTo>
                  <a:cubicBezTo>
                    <a:pt x="671554" y="52018"/>
                    <a:pt x="666870" y="55212"/>
                    <a:pt x="662470" y="55212"/>
                  </a:cubicBezTo>
                  <a:cubicBezTo>
                    <a:pt x="658425" y="54630"/>
                    <a:pt x="654451" y="53480"/>
                    <a:pt x="650761" y="51805"/>
                  </a:cubicBezTo>
                  <a:cubicBezTo>
                    <a:pt x="644516" y="50670"/>
                    <a:pt x="638058" y="50670"/>
                    <a:pt x="631813" y="51805"/>
                  </a:cubicBezTo>
                  <a:cubicBezTo>
                    <a:pt x="621948" y="52444"/>
                    <a:pt x="618755" y="48896"/>
                    <a:pt x="610523" y="45489"/>
                  </a:cubicBezTo>
                  <a:cubicBezTo>
                    <a:pt x="586252" y="35909"/>
                    <a:pt x="555099" y="39599"/>
                    <a:pt x="528841" y="38819"/>
                  </a:cubicBezTo>
                  <a:lnTo>
                    <a:pt x="270523" y="31367"/>
                  </a:lnTo>
                  <a:lnTo>
                    <a:pt x="109217" y="26683"/>
                  </a:lnTo>
                  <a:lnTo>
                    <a:pt x="111560" y="4258"/>
                  </a:lnTo>
                  <a:lnTo>
                    <a:pt x="5110" y="0"/>
                  </a:lnTo>
                  <a:lnTo>
                    <a:pt x="0" y="300826"/>
                  </a:lnTo>
                  <a:lnTo>
                    <a:pt x="1015882" y="333683"/>
                  </a:lnTo>
                  <a:cubicBezTo>
                    <a:pt x="1030643" y="337019"/>
                    <a:pt x="1017231" y="302671"/>
                    <a:pt x="1015882" y="298200"/>
                  </a:cubicBezTo>
                  <a:cubicBezTo>
                    <a:pt x="1012760" y="287910"/>
                    <a:pt x="1011695" y="279252"/>
                    <a:pt x="1001689" y="273859"/>
                  </a:cubicBezTo>
                  <a:cubicBezTo>
                    <a:pt x="999347" y="272652"/>
                    <a:pt x="996863" y="272227"/>
                    <a:pt x="996224" y="269388"/>
                  </a:cubicBezTo>
                  <a:cubicBezTo>
                    <a:pt x="995231" y="264207"/>
                    <a:pt x="1003321" y="260375"/>
                    <a:pt x="1004030" y="255195"/>
                  </a:cubicBezTo>
                  <a:cubicBezTo>
                    <a:pt x="1004882" y="247601"/>
                    <a:pt x="996934" y="249375"/>
                    <a:pt x="992889" y="247743"/>
                  </a:cubicBezTo>
                  <a:cubicBezTo>
                    <a:pt x="985792" y="245117"/>
                    <a:pt x="988276" y="234331"/>
                    <a:pt x="991611" y="229647"/>
                  </a:cubicBezTo>
                  <a:cubicBezTo>
                    <a:pt x="994947" y="224963"/>
                    <a:pt x="1003889" y="223473"/>
                    <a:pt x="1007082" y="217157"/>
                  </a:cubicBezTo>
                  <a:cubicBezTo>
                    <a:pt x="1010275" y="210841"/>
                    <a:pt x="1005804" y="204454"/>
                    <a:pt x="1008643" y="197428"/>
                  </a:cubicBezTo>
                  <a:cubicBezTo>
                    <a:pt x="1010488" y="192886"/>
                    <a:pt x="1016947" y="190757"/>
                    <a:pt x="1018295" y="185861"/>
                  </a:cubicBezTo>
                  <a:cubicBezTo>
                    <a:pt x="1019643" y="180964"/>
                    <a:pt x="1014817" y="175145"/>
                    <a:pt x="1015953" y="170248"/>
                  </a:cubicBezTo>
                  <a:cubicBezTo>
                    <a:pt x="1018224" y="160668"/>
                    <a:pt x="1032417" y="159603"/>
                    <a:pt x="1025604" y="145552"/>
                  </a:cubicBezTo>
                  <a:cubicBezTo>
                    <a:pt x="1020991" y="136113"/>
                    <a:pt x="1009140" y="137817"/>
                    <a:pt x="1012121" y="124262"/>
                  </a:cubicBezTo>
                  <a:cubicBezTo>
                    <a:pt x="1014746" y="112340"/>
                    <a:pt x="1028159" y="112482"/>
                    <a:pt x="1034404" y="106379"/>
                  </a:cubicBezTo>
                  <a:cubicBezTo>
                    <a:pt x="1035042" y="105740"/>
                    <a:pt x="1043559" y="91688"/>
                    <a:pt x="1043559" y="91121"/>
                  </a:cubicBezTo>
                  <a:cubicBezTo>
                    <a:pt x="1043559" y="84024"/>
                    <a:pt x="1039655" y="83598"/>
                    <a:pt x="1034759" y="81256"/>
                  </a:cubicBezTo>
                  <a:cubicBezTo>
                    <a:pt x="1024753" y="76431"/>
                    <a:pt x="1017869" y="82605"/>
                    <a:pt x="1010204" y="72953"/>
                  </a:cubicBezTo>
                  <a:cubicBezTo>
                    <a:pt x="1006727" y="68624"/>
                    <a:pt x="1006656" y="63586"/>
                    <a:pt x="1003889" y="58760"/>
                  </a:cubicBezTo>
                  <a:cubicBezTo>
                    <a:pt x="1001902" y="55567"/>
                    <a:pt x="996792" y="52586"/>
                    <a:pt x="995302" y="49960"/>
                  </a:cubicBezTo>
                  <a:cubicBezTo>
                    <a:pt x="994096" y="47249"/>
                    <a:pt x="993385" y="44340"/>
                    <a:pt x="993244" y="41373"/>
                  </a:cubicBezTo>
                  <a:lnTo>
                    <a:pt x="839105" y="32077"/>
                  </a:lnTo>
                  <a:cubicBezTo>
                    <a:pt x="815970" y="32361"/>
                    <a:pt x="810789" y="69618"/>
                    <a:pt x="791061" y="74160"/>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977A0DA-95C6-E340-B289-CFB3773EF4B1}"/>
                </a:ext>
              </a:extLst>
            </p:cNvPr>
            <p:cNvSpPr/>
            <p:nvPr/>
          </p:nvSpPr>
          <p:spPr>
            <a:xfrm>
              <a:off x="8460169" y="2076880"/>
              <a:ext cx="478170" cy="329612"/>
            </a:xfrm>
            <a:custGeom>
              <a:avLst/>
              <a:gdLst>
                <a:gd name="connsiteX0" fmla="*/ 461423 w 478170"/>
                <a:gd name="connsiteY0" fmla="*/ 313742 h 329612"/>
                <a:gd name="connsiteX1" fmla="*/ 457023 w 478170"/>
                <a:gd name="connsiteY1" fmla="*/ 287626 h 329612"/>
                <a:gd name="connsiteX2" fmla="*/ 405359 w 478170"/>
                <a:gd name="connsiteY2" fmla="*/ 270452 h 329612"/>
                <a:gd name="connsiteX3" fmla="*/ 379314 w 478170"/>
                <a:gd name="connsiteY3" fmla="*/ 257040 h 329612"/>
                <a:gd name="connsiteX4" fmla="*/ 361644 w 478170"/>
                <a:gd name="connsiteY4" fmla="*/ 242846 h 329612"/>
                <a:gd name="connsiteX5" fmla="*/ 363064 w 478170"/>
                <a:gd name="connsiteY5" fmla="*/ 220563 h 329612"/>
                <a:gd name="connsiteX6" fmla="*/ 338651 w 478170"/>
                <a:gd name="connsiteY6" fmla="*/ 209634 h 329612"/>
                <a:gd name="connsiteX7" fmla="*/ 316154 w 478170"/>
                <a:gd name="connsiteY7" fmla="*/ 173370 h 329612"/>
                <a:gd name="connsiteX8" fmla="*/ 294226 w 478170"/>
                <a:gd name="connsiteY8" fmla="*/ 169893 h 329612"/>
                <a:gd name="connsiteX9" fmla="*/ 285710 w 478170"/>
                <a:gd name="connsiteY9" fmla="*/ 146900 h 329612"/>
                <a:gd name="connsiteX10" fmla="*/ 266478 w 478170"/>
                <a:gd name="connsiteY10" fmla="*/ 130791 h 329612"/>
                <a:gd name="connsiteX11" fmla="*/ 267188 w 478170"/>
                <a:gd name="connsiteY11" fmla="*/ 110849 h 329612"/>
                <a:gd name="connsiteX12" fmla="*/ 257607 w 478170"/>
                <a:gd name="connsiteY12" fmla="*/ 87785 h 329612"/>
                <a:gd name="connsiteX13" fmla="*/ 257607 w 478170"/>
                <a:gd name="connsiteY13" fmla="*/ 65573 h 329612"/>
                <a:gd name="connsiteX14" fmla="*/ 237737 w 478170"/>
                <a:gd name="connsiteY14" fmla="*/ 51380 h 329612"/>
                <a:gd name="connsiteX15" fmla="*/ 222834 w 478170"/>
                <a:gd name="connsiteY15" fmla="*/ 33780 h 329612"/>
                <a:gd name="connsiteX16" fmla="*/ 208073 w 478170"/>
                <a:gd name="connsiteY16" fmla="*/ 13555 h 329612"/>
                <a:gd name="connsiteX17" fmla="*/ 199699 w 478170"/>
                <a:gd name="connsiteY17" fmla="*/ 0 h 329612"/>
                <a:gd name="connsiteX18" fmla="*/ 197854 w 478170"/>
                <a:gd name="connsiteY18" fmla="*/ 2271 h 329612"/>
                <a:gd name="connsiteX19" fmla="*/ 190757 w 478170"/>
                <a:gd name="connsiteY19" fmla="*/ 17032 h 329612"/>
                <a:gd name="connsiteX20" fmla="*/ 175855 w 478170"/>
                <a:gd name="connsiteY20" fmla="*/ 28245 h 329612"/>
                <a:gd name="connsiteX21" fmla="*/ 169325 w 478170"/>
                <a:gd name="connsiteY21" fmla="*/ 32857 h 329612"/>
                <a:gd name="connsiteX22" fmla="*/ 162229 w 478170"/>
                <a:gd name="connsiteY22" fmla="*/ 31651 h 329612"/>
                <a:gd name="connsiteX23" fmla="*/ 140939 w 478170"/>
                <a:gd name="connsiteY23" fmla="*/ 7310 h 329612"/>
                <a:gd name="connsiteX24" fmla="*/ 130010 w 478170"/>
                <a:gd name="connsiteY24" fmla="*/ 19587 h 329612"/>
                <a:gd name="connsiteX25" fmla="*/ 117662 w 478170"/>
                <a:gd name="connsiteY25" fmla="*/ 29664 h 329612"/>
                <a:gd name="connsiteX26" fmla="*/ 102404 w 478170"/>
                <a:gd name="connsiteY26" fmla="*/ 33993 h 329612"/>
                <a:gd name="connsiteX27" fmla="*/ 99637 w 478170"/>
                <a:gd name="connsiteY27" fmla="*/ 51734 h 329612"/>
                <a:gd name="connsiteX28" fmla="*/ 94243 w 478170"/>
                <a:gd name="connsiteY28" fmla="*/ 57057 h 329612"/>
                <a:gd name="connsiteX29" fmla="*/ 87147 w 478170"/>
                <a:gd name="connsiteY29" fmla="*/ 59683 h 329612"/>
                <a:gd name="connsiteX30" fmla="*/ 72527 w 478170"/>
                <a:gd name="connsiteY30" fmla="*/ 59044 h 329612"/>
                <a:gd name="connsiteX31" fmla="*/ 66851 w 478170"/>
                <a:gd name="connsiteY31" fmla="*/ 74657 h 329612"/>
                <a:gd name="connsiteX32" fmla="*/ 32573 w 478170"/>
                <a:gd name="connsiteY32" fmla="*/ 81753 h 329612"/>
                <a:gd name="connsiteX33" fmla="*/ 2128 w 478170"/>
                <a:gd name="connsiteY33" fmla="*/ 79766 h 329612"/>
                <a:gd name="connsiteX34" fmla="*/ 0 w 478170"/>
                <a:gd name="connsiteY34" fmla="*/ 141861 h 329612"/>
                <a:gd name="connsiteX35" fmla="*/ 27464 w 478170"/>
                <a:gd name="connsiteY35" fmla="*/ 144203 h 329612"/>
                <a:gd name="connsiteX36" fmla="*/ 13909 w 478170"/>
                <a:gd name="connsiteY36" fmla="*/ 294936 h 329612"/>
                <a:gd name="connsiteX37" fmla="*/ 11568 w 478170"/>
                <a:gd name="connsiteY37" fmla="*/ 317361 h 329612"/>
                <a:gd name="connsiteX38" fmla="*/ 172874 w 478170"/>
                <a:gd name="connsiteY38" fmla="*/ 322045 h 329612"/>
                <a:gd name="connsiteX39" fmla="*/ 431191 w 478170"/>
                <a:gd name="connsiteY39" fmla="*/ 329496 h 329612"/>
                <a:gd name="connsiteX40" fmla="*/ 478171 w 478170"/>
                <a:gd name="connsiteY40" fmla="*/ 329496 h 329612"/>
                <a:gd name="connsiteX41" fmla="*/ 474480 w 478170"/>
                <a:gd name="connsiteY41" fmla="*/ 322400 h 329612"/>
                <a:gd name="connsiteX42" fmla="*/ 461423 w 478170"/>
                <a:gd name="connsiteY42" fmla="*/ 313742 h 32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8170" h="329612">
                  <a:moveTo>
                    <a:pt x="461423" y="313742"/>
                  </a:moveTo>
                  <a:cubicBezTo>
                    <a:pt x="453617" y="304729"/>
                    <a:pt x="462416" y="298129"/>
                    <a:pt x="457023" y="287626"/>
                  </a:cubicBezTo>
                  <a:cubicBezTo>
                    <a:pt x="448790" y="271730"/>
                    <a:pt x="419552" y="273433"/>
                    <a:pt x="405359" y="270452"/>
                  </a:cubicBezTo>
                  <a:cubicBezTo>
                    <a:pt x="396346" y="268678"/>
                    <a:pt x="388327" y="260801"/>
                    <a:pt x="379314" y="257040"/>
                  </a:cubicBezTo>
                  <a:cubicBezTo>
                    <a:pt x="370301" y="253279"/>
                    <a:pt x="363986" y="252924"/>
                    <a:pt x="361644" y="242846"/>
                  </a:cubicBezTo>
                  <a:cubicBezTo>
                    <a:pt x="359941" y="235324"/>
                    <a:pt x="366753" y="227305"/>
                    <a:pt x="363064" y="220563"/>
                  </a:cubicBezTo>
                  <a:cubicBezTo>
                    <a:pt x="359373" y="213821"/>
                    <a:pt x="345463" y="212189"/>
                    <a:pt x="338651" y="209634"/>
                  </a:cubicBezTo>
                  <a:cubicBezTo>
                    <a:pt x="319844" y="202538"/>
                    <a:pt x="331909" y="175996"/>
                    <a:pt x="316154" y="173370"/>
                  </a:cubicBezTo>
                  <a:cubicBezTo>
                    <a:pt x="308561" y="172093"/>
                    <a:pt x="300045" y="177841"/>
                    <a:pt x="294226" y="169893"/>
                  </a:cubicBezTo>
                  <a:cubicBezTo>
                    <a:pt x="288407" y="161945"/>
                    <a:pt x="293445" y="154139"/>
                    <a:pt x="285710" y="146900"/>
                  </a:cubicBezTo>
                  <a:cubicBezTo>
                    <a:pt x="281381" y="142926"/>
                    <a:pt x="268536" y="136468"/>
                    <a:pt x="266478" y="130791"/>
                  </a:cubicBezTo>
                  <a:cubicBezTo>
                    <a:pt x="263498" y="122204"/>
                    <a:pt x="272936" y="120217"/>
                    <a:pt x="267188" y="110849"/>
                  </a:cubicBezTo>
                  <a:cubicBezTo>
                    <a:pt x="262433" y="103185"/>
                    <a:pt x="256614" y="98856"/>
                    <a:pt x="257607" y="87785"/>
                  </a:cubicBezTo>
                  <a:cubicBezTo>
                    <a:pt x="258317" y="80121"/>
                    <a:pt x="261795" y="74515"/>
                    <a:pt x="257607" y="65573"/>
                  </a:cubicBezTo>
                  <a:cubicBezTo>
                    <a:pt x="253420" y="56631"/>
                    <a:pt x="246040" y="56418"/>
                    <a:pt x="237737" y="51380"/>
                  </a:cubicBezTo>
                  <a:cubicBezTo>
                    <a:pt x="231350" y="46916"/>
                    <a:pt x="226169" y="40848"/>
                    <a:pt x="222834" y="33780"/>
                  </a:cubicBezTo>
                  <a:cubicBezTo>
                    <a:pt x="218221" y="26328"/>
                    <a:pt x="212047" y="20793"/>
                    <a:pt x="208073" y="13555"/>
                  </a:cubicBezTo>
                  <a:cubicBezTo>
                    <a:pt x="206156" y="8544"/>
                    <a:pt x="203318" y="3939"/>
                    <a:pt x="199699" y="0"/>
                  </a:cubicBezTo>
                  <a:lnTo>
                    <a:pt x="197854" y="2271"/>
                  </a:lnTo>
                  <a:cubicBezTo>
                    <a:pt x="193879" y="7380"/>
                    <a:pt x="194021" y="12064"/>
                    <a:pt x="190757" y="17032"/>
                  </a:cubicBezTo>
                  <a:cubicBezTo>
                    <a:pt x="187493" y="22000"/>
                    <a:pt x="180112" y="24128"/>
                    <a:pt x="175855" y="28245"/>
                  </a:cubicBezTo>
                  <a:cubicBezTo>
                    <a:pt x="171596" y="32361"/>
                    <a:pt x="174577" y="32361"/>
                    <a:pt x="169325" y="32857"/>
                  </a:cubicBezTo>
                  <a:cubicBezTo>
                    <a:pt x="166913" y="32659"/>
                    <a:pt x="164570" y="32254"/>
                    <a:pt x="162229" y="31651"/>
                  </a:cubicBezTo>
                  <a:cubicBezTo>
                    <a:pt x="151584" y="28316"/>
                    <a:pt x="153713" y="7310"/>
                    <a:pt x="140939" y="7310"/>
                  </a:cubicBezTo>
                  <a:cubicBezTo>
                    <a:pt x="134481" y="7310"/>
                    <a:pt x="131713" y="14406"/>
                    <a:pt x="130010" y="19587"/>
                  </a:cubicBezTo>
                  <a:cubicBezTo>
                    <a:pt x="127242" y="27961"/>
                    <a:pt x="126319" y="29167"/>
                    <a:pt x="117662" y="29664"/>
                  </a:cubicBezTo>
                  <a:cubicBezTo>
                    <a:pt x="113475" y="29664"/>
                    <a:pt x="104888" y="29664"/>
                    <a:pt x="102404" y="33993"/>
                  </a:cubicBezTo>
                  <a:cubicBezTo>
                    <a:pt x="99920" y="38322"/>
                    <a:pt x="104533" y="45844"/>
                    <a:pt x="99637" y="51734"/>
                  </a:cubicBezTo>
                  <a:cubicBezTo>
                    <a:pt x="99069" y="52444"/>
                    <a:pt x="94598" y="56702"/>
                    <a:pt x="94243" y="57057"/>
                  </a:cubicBezTo>
                  <a:cubicBezTo>
                    <a:pt x="91547" y="59044"/>
                    <a:pt x="91191" y="59824"/>
                    <a:pt x="87147" y="59683"/>
                  </a:cubicBezTo>
                  <a:cubicBezTo>
                    <a:pt x="80973" y="59683"/>
                    <a:pt x="78063" y="54076"/>
                    <a:pt x="72527" y="59044"/>
                  </a:cubicBezTo>
                  <a:cubicBezTo>
                    <a:pt x="68837" y="63401"/>
                    <a:pt x="66851" y="68944"/>
                    <a:pt x="66851" y="74657"/>
                  </a:cubicBezTo>
                  <a:cubicBezTo>
                    <a:pt x="65360" y="88282"/>
                    <a:pt x="42367" y="82392"/>
                    <a:pt x="32573" y="81753"/>
                  </a:cubicBezTo>
                  <a:lnTo>
                    <a:pt x="2128" y="79766"/>
                  </a:lnTo>
                  <a:lnTo>
                    <a:pt x="0" y="141861"/>
                  </a:lnTo>
                  <a:lnTo>
                    <a:pt x="27464" y="144203"/>
                  </a:lnTo>
                  <a:lnTo>
                    <a:pt x="13909" y="294936"/>
                  </a:lnTo>
                  <a:lnTo>
                    <a:pt x="11568" y="317361"/>
                  </a:lnTo>
                  <a:lnTo>
                    <a:pt x="172874" y="322045"/>
                  </a:lnTo>
                  <a:lnTo>
                    <a:pt x="431191" y="329496"/>
                  </a:lnTo>
                  <a:cubicBezTo>
                    <a:pt x="446023" y="329922"/>
                    <a:pt x="462345" y="328999"/>
                    <a:pt x="478171" y="329496"/>
                  </a:cubicBezTo>
                  <a:cubicBezTo>
                    <a:pt x="477461" y="326899"/>
                    <a:pt x="476183" y="324486"/>
                    <a:pt x="474480" y="322400"/>
                  </a:cubicBezTo>
                  <a:cubicBezTo>
                    <a:pt x="471926" y="318993"/>
                    <a:pt x="465042" y="318000"/>
                    <a:pt x="461423" y="313742"/>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31E3C0D-7FEB-CD4B-9C3A-2330D71F5E52}"/>
                </a:ext>
              </a:extLst>
            </p:cNvPr>
            <p:cNvSpPr/>
            <p:nvPr/>
          </p:nvSpPr>
          <p:spPr>
            <a:xfrm>
              <a:off x="8648448" y="1923096"/>
              <a:ext cx="755997" cy="518542"/>
            </a:xfrm>
            <a:custGeom>
              <a:avLst/>
              <a:gdLst>
                <a:gd name="connsiteX0" fmla="*/ 746701 w 755997"/>
                <a:gd name="connsiteY0" fmla="*/ 254343 h 518542"/>
                <a:gd name="connsiteX1" fmla="*/ 741521 w 755997"/>
                <a:gd name="connsiteY1" fmla="*/ 251220 h 518542"/>
                <a:gd name="connsiteX2" fmla="*/ 742088 w 755997"/>
                <a:gd name="connsiteY2" fmla="*/ 253775 h 518542"/>
                <a:gd name="connsiteX3" fmla="*/ 711289 w 755997"/>
                <a:gd name="connsiteY3" fmla="*/ 253775 h 518542"/>
                <a:gd name="connsiteX4" fmla="*/ 688722 w 755997"/>
                <a:gd name="connsiteY4" fmla="*/ 231776 h 518542"/>
                <a:gd name="connsiteX5" fmla="*/ 653878 w 755997"/>
                <a:gd name="connsiteY5" fmla="*/ 232627 h 518542"/>
                <a:gd name="connsiteX6" fmla="*/ 633297 w 755997"/>
                <a:gd name="connsiteY6" fmla="*/ 216944 h 518542"/>
                <a:gd name="connsiteX7" fmla="*/ 577801 w 755997"/>
                <a:gd name="connsiteY7" fmla="*/ 206228 h 518542"/>
                <a:gd name="connsiteX8" fmla="*/ 528125 w 755997"/>
                <a:gd name="connsiteY8" fmla="*/ 197499 h 518542"/>
                <a:gd name="connsiteX9" fmla="*/ 505700 w 755997"/>
                <a:gd name="connsiteY9" fmla="*/ 204596 h 518542"/>
                <a:gd name="connsiteX10" fmla="*/ 480081 w 755997"/>
                <a:gd name="connsiteY10" fmla="*/ 204596 h 518542"/>
                <a:gd name="connsiteX11" fmla="*/ 455172 w 755997"/>
                <a:gd name="connsiteY11" fmla="*/ 195299 h 518542"/>
                <a:gd name="connsiteX12" fmla="*/ 418482 w 755997"/>
                <a:gd name="connsiteY12" fmla="*/ 184015 h 518542"/>
                <a:gd name="connsiteX13" fmla="*/ 373135 w 755997"/>
                <a:gd name="connsiteY13" fmla="*/ 138739 h 518542"/>
                <a:gd name="connsiteX14" fmla="*/ 322040 w 755997"/>
                <a:gd name="connsiteY14" fmla="*/ 117449 h 518542"/>
                <a:gd name="connsiteX15" fmla="*/ 289537 w 755997"/>
                <a:gd name="connsiteY15" fmla="*/ 114894 h 518542"/>
                <a:gd name="connsiteX16" fmla="*/ 259022 w 755997"/>
                <a:gd name="connsiteY16" fmla="*/ 107798 h 518542"/>
                <a:gd name="connsiteX17" fmla="*/ 239080 w 755997"/>
                <a:gd name="connsiteY17" fmla="*/ 85301 h 518542"/>
                <a:gd name="connsiteX18" fmla="*/ 218925 w 755997"/>
                <a:gd name="connsiteY18" fmla="*/ 69263 h 518542"/>
                <a:gd name="connsiteX19" fmla="*/ 210622 w 755997"/>
                <a:gd name="connsiteY19" fmla="*/ 81256 h 518542"/>
                <a:gd name="connsiteX20" fmla="*/ 216371 w 755997"/>
                <a:gd name="connsiteY20" fmla="*/ 99353 h 518542"/>
                <a:gd name="connsiteX21" fmla="*/ 203242 w 755997"/>
                <a:gd name="connsiteY21" fmla="*/ 105953 h 518542"/>
                <a:gd name="connsiteX22" fmla="*/ 190042 w 755997"/>
                <a:gd name="connsiteY22" fmla="*/ 93533 h 518542"/>
                <a:gd name="connsiteX23" fmla="*/ 171023 w 755997"/>
                <a:gd name="connsiteY23" fmla="*/ 76644 h 518542"/>
                <a:gd name="connsiteX24" fmla="*/ 146966 w 755997"/>
                <a:gd name="connsiteY24" fmla="*/ 58192 h 518542"/>
                <a:gd name="connsiteX25" fmla="*/ 154914 w 755997"/>
                <a:gd name="connsiteY25" fmla="*/ 40380 h 518542"/>
                <a:gd name="connsiteX26" fmla="*/ 165062 w 755997"/>
                <a:gd name="connsiteY26" fmla="*/ 48044 h 518542"/>
                <a:gd name="connsiteX27" fmla="*/ 174216 w 755997"/>
                <a:gd name="connsiteY27" fmla="*/ 59257 h 518542"/>
                <a:gd name="connsiteX28" fmla="*/ 174216 w 755997"/>
                <a:gd name="connsiteY28" fmla="*/ 59257 h 518542"/>
                <a:gd name="connsiteX29" fmla="*/ 164352 w 755997"/>
                <a:gd name="connsiteY29" fmla="*/ 3335 h 518542"/>
                <a:gd name="connsiteX30" fmla="*/ 156475 w 755997"/>
                <a:gd name="connsiteY30" fmla="*/ 5464 h 518542"/>
                <a:gd name="connsiteX31" fmla="*/ 113895 w 755997"/>
                <a:gd name="connsiteY31" fmla="*/ 3619 h 518542"/>
                <a:gd name="connsiteX32" fmla="*/ 30084 w 755997"/>
                <a:gd name="connsiteY32" fmla="*/ 0 h 518542"/>
                <a:gd name="connsiteX33" fmla="*/ 28452 w 755997"/>
                <a:gd name="connsiteY33" fmla="*/ 3903 h 518542"/>
                <a:gd name="connsiteX34" fmla="*/ 30368 w 755997"/>
                <a:gd name="connsiteY34" fmla="*/ 18806 h 518542"/>
                <a:gd name="connsiteX35" fmla="*/ 26323 w 755997"/>
                <a:gd name="connsiteY35" fmla="*/ 34702 h 518542"/>
                <a:gd name="connsiteX36" fmla="*/ 27388 w 755997"/>
                <a:gd name="connsiteY36" fmla="*/ 51805 h 518542"/>
                <a:gd name="connsiteX37" fmla="*/ 12697 w 755997"/>
                <a:gd name="connsiteY37" fmla="*/ 83527 h 518542"/>
                <a:gd name="connsiteX38" fmla="*/ 136 w 755997"/>
                <a:gd name="connsiteY38" fmla="*/ 97721 h 518542"/>
                <a:gd name="connsiteX39" fmla="*/ 1910 w 755997"/>
                <a:gd name="connsiteY39" fmla="*/ 111914 h 518542"/>
                <a:gd name="connsiteX40" fmla="*/ 6381 w 755997"/>
                <a:gd name="connsiteY40" fmla="*/ 130152 h 518542"/>
                <a:gd name="connsiteX41" fmla="*/ 15962 w 755997"/>
                <a:gd name="connsiteY41" fmla="*/ 140797 h 518542"/>
                <a:gd name="connsiteX42" fmla="*/ 11562 w 755997"/>
                <a:gd name="connsiteY42" fmla="*/ 153145 h 518542"/>
                <a:gd name="connsiteX43" fmla="*/ 19865 w 755997"/>
                <a:gd name="connsiteY43" fmla="*/ 166700 h 518542"/>
                <a:gd name="connsiteX44" fmla="*/ 34626 w 755997"/>
                <a:gd name="connsiteY44" fmla="*/ 186925 h 518542"/>
                <a:gd name="connsiteX45" fmla="*/ 49529 w 755997"/>
                <a:gd name="connsiteY45" fmla="*/ 204525 h 518542"/>
                <a:gd name="connsiteX46" fmla="*/ 69399 w 755997"/>
                <a:gd name="connsiteY46" fmla="*/ 218718 h 518542"/>
                <a:gd name="connsiteX47" fmla="*/ 69399 w 755997"/>
                <a:gd name="connsiteY47" fmla="*/ 240930 h 518542"/>
                <a:gd name="connsiteX48" fmla="*/ 78980 w 755997"/>
                <a:gd name="connsiteY48" fmla="*/ 263994 h 518542"/>
                <a:gd name="connsiteX49" fmla="*/ 78270 w 755997"/>
                <a:gd name="connsiteY49" fmla="*/ 283936 h 518542"/>
                <a:gd name="connsiteX50" fmla="*/ 97502 w 755997"/>
                <a:gd name="connsiteY50" fmla="*/ 300045 h 518542"/>
                <a:gd name="connsiteX51" fmla="*/ 106018 w 755997"/>
                <a:gd name="connsiteY51" fmla="*/ 323038 h 518542"/>
                <a:gd name="connsiteX52" fmla="*/ 127946 w 755997"/>
                <a:gd name="connsiteY52" fmla="*/ 326516 h 518542"/>
                <a:gd name="connsiteX53" fmla="*/ 150443 w 755997"/>
                <a:gd name="connsiteY53" fmla="*/ 362780 h 518542"/>
                <a:gd name="connsiteX54" fmla="*/ 174856 w 755997"/>
                <a:gd name="connsiteY54" fmla="*/ 373708 h 518542"/>
                <a:gd name="connsiteX55" fmla="*/ 173436 w 755997"/>
                <a:gd name="connsiteY55" fmla="*/ 395992 h 518542"/>
                <a:gd name="connsiteX56" fmla="*/ 191106 w 755997"/>
                <a:gd name="connsiteY56" fmla="*/ 410185 h 518542"/>
                <a:gd name="connsiteX57" fmla="*/ 217151 w 755997"/>
                <a:gd name="connsiteY57" fmla="*/ 423597 h 518542"/>
                <a:gd name="connsiteX58" fmla="*/ 268815 w 755997"/>
                <a:gd name="connsiteY58" fmla="*/ 440771 h 518542"/>
                <a:gd name="connsiteX59" fmla="*/ 273215 w 755997"/>
                <a:gd name="connsiteY59" fmla="*/ 466887 h 518542"/>
                <a:gd name="connsiteX60" fmla="*/ 287053 w 755997"/>
                <a:gd name="connsiteY60" fmla="*/ 475900 h 518542"/>
                <a:gd name="connsiteX61" fmla="*/ 290814 w 755997"/>
                <a:gd name="connsiteY61" fmla="*/ 482996 h 518542"/>
                <a:gd name="connsiteX62" fmla="*/ 325517 w 755997"/>
                <a:gd name="connsiteY62" fmla="*/ 489383 h 518542"/>
                <a:gd name="connsiteX63" fmla="*/ 346807 w 755997"/>
                <a:gd name="connsiteY63" fmla="*/ 495699 h 518542"/>
                <a:gd name="connsiteX64" fmla="*/ 365754 w 755997"/>
                <a:gd name="connsiteY64" fmla="*/ 495699 h 518542"/>
                <a:gd name="connsiteX65" fmla="*/ 377464 w 755997"/>
                <a:gd name="connsiteY65" fmla="*/ 499106 h 518542"/>
                <a:gd name="connsiteX66" fmla="*/ 390948 w 755997"/>
                <a:gd name="connsiteY66" fmla="*/ 496480 h 518542"/>
                <a:gd name="connsiteX67" fmla="*/ 411670 w 755997"/>
                <a:gd name="connsiteY67" fmla="*/ 504925 h 518542"/>
                <a:gd name="connsiteX68" fmla="*/ 429766 w 755997"/>
                <a:gd name="connsiteY68" fmla="*/ 500241 h 518542"/>
                <a:gd name="connsiteX69" fmla="*/ 443959 w 755997"/>
                <a:gd name="connsiteY69" fmla="*/ 497260 h 518542"/>
                <a:gd name="connsiteX70" fmla="*/ 456520 w 755997"/>
                <a:gd name="connsiteY70" fmla="*/ 504357 h 518542"/>
                <a:gd name="connsiteX71" fmla="*/ 472843 w 755997"/>
                <a:gd name="connsiteY71" fmla="*/ 511950 h 518542"/>
                <a:gd name="connsiteX72" fmla="*/ 506055 w 755997"/>
                <a:gd name="connsiteY72" fmla="*/ 518053 h 518542"/>
                <a:gd name="connsiteX73" fmla="*/ 553318 w 755997"/>
                <a:gd name="connsiteY73" fmla="*/ 476254 h 518542"/>
                <a:gd name="connsiteX74" fmla="*/ 707457 w 755997"/>
                <a:gd name="connsiteY74" fmla="*/ 485551 h 518542"/>
                <a:gd name="connsiteX75" fmla="*/ 705470 w 755997"/>
                <a:gd name="connsiteY75" fmla="*/ 463268 h 518542"/>
                <a:gd name="connsiteX76" fmla="*/ 692483 w 755997"/>
                <a:gd name="connsiteY76" fmla="*/ 433959 h 518542"/>
                <a:gd name="connsiteX77" fmla="*/ 676729 w 755997"/>
                <a:gd name="connsiteY77" fmla="*/ 406849 h 518542"/>
                <a:gd name="connsiteX78" fmla="*/ 709869 w 755997"/>
                <a:gd name="connsiteY78" fmla="*/ 362425 h 518542"/>
                <a:gd name="connsiteX79" fmla="*/ 717392 w 755997"/>
                <a:gd name="connsiteY79" fmla="*/ 334464 h 518542"/>
                <a:gd name="connsiteX80" fmla="*/ 735985 w 755997"/>
                <a:gd name="connsiteY80" fmla="*/ 315374 h 518542"/>
                <a:gd name="connsiteX81" fmla="*/ 746986 w 755997"/>
                <a:gd name="connsiteY81" fmla="*/ 286349 h 518542"/>
                <a:gd name="connsiteX82" fmla="*/ 755998 w 755997"/>
                <a:gd name="connsiteY82" fmla="*/ 258885 h 518542"/>
                <a:gd name="connsiteX83" fmla="*/ 746701 w 755997"/>
                <a:gd name="connsiteY83" fmla="*/ 254343 h 51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55997" h="518542">
                  <a:moveTo>
                    <a:pt x="746701" y="254343"/>
                  </a:moveTo>
                  <a:cubicBezTo>
                    <a:pt x="745069" y="253279"/>
                    <a:pt x="743295" y="252214"/>
                    <a:pt x="741521" y="251220"/>
                  </a:cubicBezTo>
                  <a:cubicBezTo>
                    <a:pt x="741521" y="252072"/>
                    <a:pt x="741521" y="252853"/>
                    <a:pt x="742088" y="253775"/>
                  </a:cubicBezTo>
                  <a:cubicBezTo>
                    <a:pt x="732153" y="257324"/>
                    <a:pt x="721225" y="257324"/>
                    <a:pt x="711289" y="253775"/>
                  </a:cubicBezTo>
                  <a:cubicBezTo>
                    <a:pt x="698090" y="248595"/>
                    <a:pt x="698090" y="239582"/>
                    <a:pt x="688722" y="231776"/>
                  </a:cubicBezTo>
                  <a:cubicBezTo>
                    <a:pt x="677864" y="222763"/>
                    <a:pt x="666226" y="232343"/>
                    <a:pt x="653878" y="232627"/>
                  </a:cubicBezTo>
                  <a:cubicBezTo>
                    <a:pt x="640181" y="232982"/>
                    <a:pt x="640536" y="227660"/>
                    <a:pt x="633297" y="216944"/>
                  </a:cubicBezTo>
                  <a:cubicBezTo>
                    <a:pt x="616336" y="191964"/>
                    <a:pt x="602001" y="211763"/>
                    <a:pt x="577801" y="206228"/>
                  </a:cubicBezTo>
                  <a:cubicBezTo>
                    <a:pt x="555021" y="200976"/>
                    <a:pt x="547357" y="171313"/>
                    <a:pt x="528125" y="197499"/>
                  </a:cubicBezTo>
                  <a:cubicBezTo>
                    <a:pt x="519751" y="208996"/>
                    <a:pt x="516984" y="210628"/>
                    <a:pt x="505700" y="204596"/>
                  </a:cubicBezTo>
                  <a:cubicBezTo>
                    <a:pt x="491507" y="197499"/>
                    <a:pt x="493707" y="199344"/>
                    <a:pt x="480081" y="204596"/>
                  </a:cubicBezTo>
                  <a:cubicBezTo>
                    <a:pt x="466456" y="209847"/>
                    <a:pt x="464824" y="204596"/>
                    <a:pt x="455172" y="195299"/>
                  </a:cubicBezTo>
                  <a:cubicBezTo>
                    <a:pt x="443463" y="183732"/>
                    <a:pt x="433882" y="184370"/>
                    <a:pt x="418482" y="184015"/>
                  </a:cubicBezTo>
                  <a:cubicBezTo>
                    <a:pt x="394567" y="183448"/>
                    <a:pt x="380941" y="159319"/>
                    <a:pt x="373135" y="138739"/>
                  </a:cubicBezTo>
                  <a:cubicBezTo>
                    <a:pt x="363271" y="112836"/>
                    <a:pt x="346381" y="116101"/>
                    <a:pt x="322040" y="117449"/>
                  </a:cubicBezTo>
                  <a:cubicBezTo>
                    <a:pt x="311182" y="117201"/>
                    <a:pt x="300324" y="116349"/>
                    <a:pt x="289537" y="114894"/>
                  </a:cubicBezTo>
                  <a:cubicBezTo>
                    <a:pt x="275983" y="114114"/>
                    <a:pt x="269738" y="118443"/>
                    <a:pt x="259022" y="107798"/>
                  </a:cubicBezTo>
                  <a:cubicBezTo>
                    <a:pt x="251925" y="100701"/>
                    <a:pt x="246815" y="92043"/>
                    <a:pt x="239080" y="85301"/>
                  </a:cubicBezTo>
                  <a:cubicBezTo>
                    <a:pt x="232764" y="79766"/>
                    <a:pt x="224886" y="75224"/>
                    <a:pt x="218925" y="69263"/>
                  </a:cubicBezTo>
                  <a:cubicBezTo>
                    <a:pt x="214241" y="71498"/>
                    <a:pt x="211048" y="76062"/>
                    <a:pt x="210622" y="81256"/>
                  </a:cubicBezTo>
                  <a:cubicBezTo>
                    <a:pt x="210622" y="87430"/>
                    <a:pt x="217719" y="93463"/>
                    <a:pt x="216371" y="99353"/>
                  </a:cubicBezTo>
                  <a:cubicBezTo>
                    <a:pt x="215590" y="103540"/>
                    <a:pt x="207500" y="107088"/>
                    <a:pt x="203242" y="105953"/>
                  </a:cubicBezTo>
                  <a:cubicBezTo>
                    <a:pt x="198984" y="104817"/>
                    <a:pt x="192952" y="96656"/>
                    <a:pt x="190042" y="93533"/>
                  </a:cubicBezTo>
                  <a:cubicBezTo>
                    <a:pt x="185074" y="86522"/>
                    <a:pt x="178545" y="80745"/>
                    <a:pt x="171023" y="76644"/>
                  </a:cubicBezTo>
                  <a:cubicBezTo>
                    <a:pt x="159243" y="72244"/>
                    <a:pt x="146114" y="74869"/>
                    <a:pt x="146966" y="58192"/>
                  </a:cubicBezTo>
                  <a:cubicBezTo>
                    <a:pt x="147391" y="51493"/>
                    <a:pt x="150230" y="45170"/>
                    <a:pt x="154914" y="40380"/>
                  </a:cubicBezTo>
                  <a:cubicBezTo>
                    <a:pt x="162010" y="34561"/>
                    <a:pt x="163075" y="42154"/>
                    <a:pt x="165062" y="48044"/>
                  </a:cubicBezTo>
                  <a:cubicBezTo>
                    <a:pt x="167333" y="55141"/>
                    <a:pt x="169320" y="54715"/>
                    <a:pt x="174216" y="59257"/>
                  </a:cubicBezTo>
                  <a:lnTo>
                    <a:pt x="174216" y="59257"/>
                  </a:lnTo>
                  <a:lnTo>
                    <a:pt x="164352" y="3335"/>
                  </a:lnTo>
                  <a:cubicBezTo>
                    <a:pt x="161939" y="4648"/>
                    <a:pt x="159243" y="5379"/>
                    <a:pt x="156475" y="5464"/>
                  </a:cubicBezTo>
                  <a:cubicBezTo>
                    <a:pt x="142282" y="5620"/>
                    <a:pt x="128017" y="5003"/>
                    <a:pt x="113895" y="3619"/>
                  </a:cubicBezTo>
                  <a:lnTo>
                    <a:pt x="30084" y="0"/>
                  </a:lnTo>
                  <a:cubicBezTo>
                    <a:pt x="29445" y="1270"/>
                    <a:pt x="28949" y="2576"/>
                    <a:pt x="28452" y="3903"/>
                  </a:cubicBezTo>
                  <a:cubicBezTo>
                    <a:pt x="26465" y="9439"/>
                    <a:pt x="29800" y="13626"/>
                    <a:pt x="30368" y="18806"/>
                  </a:cubicBezTo>
                  <a:cubicBezTo>
                    <a:pt x="30936" y="23987"/>
                    <a:pt x="26748" y="29380"/>
                    <a:pt x="26323" y="34702"/>
                  </a:cubicBezTo>
                  <a:cubicBezTo>
                    <a:pt x="26394" y="40415"/>
                    <a:pt x="26748" y="46128"/>
                    <a:pt x="27388" y="51805"/>
                  </a:cubicBezTo>
                  <a:cubicBezTo>
                    <a:pt x="27813" y="62166"/>
                    <a:pt x="19510" y="74940"/>
                    <a:pt x="12697" y="83527"/>
                  </a:cubicBezTo>
                  <a:cubicBezTo>
                    <a:pt x="9078" y="88140"/>
                    <a:pt x="1769" y="92114"/>
                    <a:pt x="136" y="97721"/>
                  </a:cubicBezTo>
                  <a:cubicBezTo>
                    <a:pt x="-289" y="102525"/>
                    <a:pt x="278" y="107372"/>
                    <a:pt x="1910" y="111914"/>
                  </a:cubicBezTo>
                  <a:cubicBezTo>
                    <a:pt x="2763" y="118138"/>
                    <a:pt x="4253" y="124255"/>
                    <a:pt x="6381" y="130152"/>
                  </a:cubicBezTo>
                  <a:cubicBezTo>
                    <a:pt x="8866" y="135475"/>
                    <a:pt x="14188" y="135900"/>
                    <a:pt x="15962" y="140797"/>
                  </a:cubicBezTo>
                  <a:cubicBezTo>
                    <a:pt x="17736" y="145694"/>
                    <a:pt x="14542" y="149526"/>
                    <a:pt x="11562" y="153145"/>
                  </a:cubicBezTo>
                  <a:cubicBezTo>
                    <a:pt x="15182" y="157105"/>
                    <a:pt x="17949" y="161704"/>
                    <a:pt x="19865" y="166700"/>
                  </a:cubicBezTo>
                  <a:cubicBezTo>
                    <a:pt x="23839" y="173796"/>
                    <a:pt x="29942" y="179474"/>
                    <a:pt x="34626" y="186925"/>
                  </a:cubicBezTo>
                  <a:cubicBezTo>
                    <a:pt x="37962" y="193993"/>
                    <a:pt x="43142" y="200061"/>
                    <a:pt x="49529" y="204525"/>
                  </a:cubicBezTo>
                  <a:cubicBezTo>
                    <a:pt x="57832" y="209421"/>
                    <a:pt x="65141" y="209138"/>
                    <a:pt x="69399" y="218718"/>
                  </a:cubicBezTo>
                  <a:cubicBezTo>
                    <a:pt x="73658" y="228298"/>
                    <a:pt x="69967" y="233266"/>
                    <a:pt x="69399" y="240930"/>
                  </a:cubicBezTo>
                  <a:cubicBezTo>
                    <a:pt x="68406" y="252001"/>
                    <a:pt x="74225" y="256330"/>
                    <a:pt x="78980" y="263994"/>
                  </a:cubicBezTo>
                  <a:cubicBezTo>
                    <a:pt x="84728" y="273362"/>
                    <a:pt x="75290" y="275349"/>
                    <a:pt x="78270" y="283936"/>
                  </a:cubicBezTo>
                  <a:cubicBezTo>
                    <a:pt x="80328" y="289613"/>
                    <a:pt x="93173" y="296071"/>
                    <a:pt x="97502" y="300045"/>
                  </a:cubicBezTo>
                  <a:cubicBezTo>
                    <a:pt x="105237" y="307142"/>
                    <a:pt x="100553" y="315658"/>
                    <a:pt x="106018" y="323038"/>
                  </a:cubicBezTo>
                  <a:cubicBezTo>
                    <a:pt x="111482" y="330419"/>
                    <a:pt x="120211" y="325238"/>
                    <a:pt x="127946" y="326516"/>
                  </a:cubicBezTo>
                  <a:cubicBezTo>
                    <a:pt x="143701" y="329141"/>
                    <a:pt x="131637" y="355825"/>
                    <a:pt x="150443" y="362780"/>
                  </a:cubicBezTo>
                  <a:cubicBezTo>
                    <a:pt x="157539" y="365334"/>
                    <a:pt x="170668" y="366115"/>
                    <a:pt x="174856" y="373708"/>
                  </a:cubicBezTo>
                  <a:cubicBezTo>
                    <a:pt x="179042" y="381302"/>
                    <a:pt x="171733" y="388469"/>
                    <a:pt x="173436" y="395992"/>
                  </a:cubicBezTo>
                  <a:cubicBezTo>
                    <a:pt x="175777" y="406353"/>
                    <a:pt x="182378" y="406849"/>
                    <a:pt x="191106" y="410185"/>
                  </a:cubicBezTo>
                  <a:cubicBezTo>
                    <a:pt x="199835" y="413520"/>
                    <a:pt x="208138" y="421823"/>
                    <a:pt x="217151" y="423597"/>
                  </a:cubicBezTo>
                  <a:cubicBezTo>
                    <a:pt x="231345" y="426365"/>
                    <a:pt x="260583" y="424875"/>
                    <a:pt x="268815" y="440771"/>
                  </a:cubicBezTo>
                  <a:cubicBezTo>
                    <a:pt x="274208" y="451274"/>
                    <a:pt x="265408" y="457874"/>
                    <a:pt x="273215" y="466887"/>
                  </a:cubicBezTo>
                  <a:cubicBezTo>
                    <a:pt x="276834" y="471145"/>
                    <a:pt x="283718" y="472138"/>
                    <a:pt x="287053" y="475900"/>
                  </a:cubicBezTo>
                  <a:cubicBezTo>
                    <a:pt x="288827" y="477958"/>
                    <a:pt x="290105" y="480385"/>
                    <a:pt x="290814" y="482996"/>
                  </a:cubicBezTo>
                  <a:cubicBezTo>
                    <a:pt x="302665" y="483287"/>
                    <a:pt x="314375" y="485438"/>
                    <a:pt x="325517" y="489383"/>
                  </a:cubicBezTo>
                  <a:cubicBezTo>
                    <a:pt x="334033" y="492790"/>
                    <a:pt x="337226" y="496480"/>
                    <a:pt x="346807" y="495699"/>
                  </a:cubicBezTo>
                  <a:cubicBezTo>
                    <a:pt x="353052" y="494564"/>
                    <a:pt x="359509" y="494564"/>
                    <a:pt x="365754" y="495699"/>
                  </a:cubicBezTo>
                  <a:cubicBezTo>
                    <a:pt x="369445" y="497374"/>
                    <a:pt x="373419" y="498524"/>
                    <a:pt x="377464" y="499106"/>
                  </a:cubicBezTo>
                  <a:cubicBezTo>
                    <a:pt x="381864" y="499106"/>
                    <a:pt x="386548" y="495912"/>
                    <a:pt x="390948" y="496480"/>
                  </a:cubicBezTo>
                  <a:cubicBezTo>
                    <a:pt x="398541" y="497473"/>
                    <a:pt x="403580" y="506912"/>
                    <a:pt x="411670" y="504925"/>
                  </a:cubicBezTo>
                  <a:cubicBezTo>
                    <a:pt x="422811" y="502299"/>
                    <a:pt x="416424" y="494564"/>
                    <a:pt x="429766" y="500241"/>
                  </a:cubicBezTo>
                  <a:cubicBezTo>
                    <a:pt x="434734" y="502299"/>
                    <a:pt x="444598" y="508544"/>
                    <a:pt x="443959" y="497260"/>
                  </a:cubicBezTo>
                  <a:cubicBezTo>
                    <a:pt x="451056" y="493996"/>
                    <a:pt x="452617" y="500738"/>
                    <a:pt x="456520" y="504357"/>
                  </a:cubicBezTo>
                  <a:cubicBezTo>
                    <a:pt x="460707" y="509034"/>
                    <a:pt x="466598" y="511787"/>
                    <a:pt x="472843" y="511950"/>
                  </a:cubicBezTo>
                  <a:cubicBezTo>
                    <a:pt x="483842" y="513654"/>
                    <a:pt x="495836" y="520395"/>
                    <a:pt x="506055" y="518053"/>
                  </a:cubicBezTo>
                  <a:cubicBezTo>
                    <a:pt x="525783" y="513583"/>
                    <a:pt x="530964" y="476254"/>
                    <a:pt x="553318" y="476254"/>
                  </a:cubicBezTo>
                  <a:lnTo>
                    <a:pt x="707457" y="485551"/>
                  </a:lnTo>
                  <a:cubicBezTo>
                    <a:pt x="707883" y="478064"/>
                    <a:pt x="707173" y="470563"/>
                    <a:pt x="705470" y="463268"/>
                  </a:cubicBezTo>
                  <a:cubicBezTo>
                    <a:pt x="701992" y="453155"/>
                    <a:pt x="697592" y="443347"/>
                    <a:pt x="692483" y="433959"/>
                  </a:cubicBezTo>
                  <a:cubicBezTo>
                    <a:pt x="685386" y="423030"/>
                    <a:pt x="675238" y="421397"/>
                    <a:pt x="676729" y="406849"/>
                  </a:cubicBezTo>
                  <a:cubicBezTo>
                    <a:pt x="679070" y="385063"/>
                    <a:pt x="708095" y="386624"/>
                    <a:pt x="709869" y="362425"/>
                  </a:cubicBezTo>
                  <a:cubicBezTo>
                    <a:pt x="710863" y="348941"/>
                    <a:pt x="706818" y="344754"/>
                    <a:pt x="717392" y="334464"/>
                  </a:cubicBezTo>
                  <a:cubicBezTo>
                    <a:pt x="723921" y="328148"/>
                    <a:pt x="731586" y="323819"/>
                    <a:pt x="735985" y="315374"/>
                  </a:cubicBezTo>
                  <a:cubicBezTo>
                    <a:pt x="741237" y="305084"/>
                    <a:pt x="741450" y="296355"/>
                    <a:pt x="746986" y="286349"/>
                  </a:cubicBezTo>
                  <a:cubicBezTo>
                    <a:pt x="752733" y="278351"/>
                    <a:pt x="755926" y="268749"/>
                    <a:pt x="755998" y="258885"/>
                  </a:cubicBezTo>
                  <a:cubicBezTo>
                    <a:pt x="752804" y="257636"/>
                    <a:pt x="749682" y="256117"/>
                    <a:pt x="746701" y="254343"/>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0848634-CD6C-6B42-BDB3-F6235DC63935}"/>
                </a:ext>
              </a:extLst>
            </p:cNvPr>
            <p:cNvSpPr/>
            <p:nvPr/>
          </p:nvSpPr>
          <p:spPr>
            <a:xfrm>
              <a:off x="8640180" y="2934421"/>
              <a:ext cx="295178" cy="383373"/>
            </a:xfrm>
            <a:custGeom>
              <a:avLst/>
              <a:gdLst>
                <a:gd name="connsiteX0" fmla="*/ 263315 w 295178"/>
                <a:gd name="connsiteY0" fmla="*/ 17543 h 383373"/>
                <a:gd name="connsiteX1" fmla="*/ 251180 w 295178"/>
                <a:gd name="connsiteY1" fmla="*/ 35072 h 383373"/>
                <a:gd name="connsiteX2" fmla="*/ 248341 w 295178"/>
                <a:gd name="connsiteY2" fmla="*/ 57426 h 383373"/>
                <a:gd name="connsiteX3" fmla="*/ 233083 w 295178"/>
                <a:gd name="connsiteY3" fmla="*/ 73819 h 383373"/>
                <a:gd name="connsiteX4" fmla="*/ 206258 w 295178"/>
                <a:gd name="connsiteY4" fmla="*/ 66723 h 383373"/>
                <a:gd name="connsiteX5" fmla="*/ 161408 w 295178"/>
                <a:gd name="connsiteY5" fmla="*/ 51536 h 383373"/>
                <a:gd name="connsiteX6" fmla="*/ 137421 w 295178"/>
                <a:gd name="connsiteY6" fmla="*/ 56575 h 383373"/>
                <a:gd name="connsiteX7" fmla="*/ 124079 w 295178"/>
                <a:gd name="connsiteY7" fmla="*/ 73607 h 383373"/>
                <a:gd name="connsiteX8" fmla="*/ 113079 w 295178"/>
                <a:gd name="connsiteY8" fmla="*/ 73607 h 383373"/>
                <a:gd name="connsiteX9" fmla="*/ 104138 w 295178"/>
                <a:gd name="connsiteY9" fmla="*/ 83329 h 383373"/>
                <a:gd name="connsiteX10" fmla="*/ 97042 w 295178"/>
                <a:gd name="connsiteY10" fmla="*/ 91206 h 383373"/>
                <a:gd name="connsiteX11" fmla="*/ 87674 w 295178"/>
                <a:gd name="connsiteY11" fmla="*/ 90000 h 383373"/>
                <a:gd name="connsiteX12" fmla="*/ 45094 w 295178"/>
                <a:gd name="connsiteY12" fmla="*/ 87587 h 383373"/>
                <a:gd name="connsiteX13" fmla="*/ 29907 w 295178"/>
                <a:gd name="connsiteY13" fmla="*/ 105754 h 383373"/>
                <a:gd name="connsiteX14" fmla="*/ 33668 w 295178"/>
                <a:gd name="connsiteY14" fmla="*/ 126477 h 383373"/>
                <a:gd name="connsiteX15" fmla="*/ 19475 w 295178"/>
                <a:gd name="connsiteY15" fmla="*/ 139463 h 383373"/>
                <a:gd name="connsiteX16" fmla="*/ 4004 w 295178"/>
                <a:gd name="connsiteY16" fmla="*/ 141663 h 383373"/>
                <a:gd name="connsiteX17" fmla="*/ 953 w 295178"/>
                <a:gd name="connsiteY17" fmla="*/ 160966 h 383373"/>
                <a:gd name="connsiteX18" fmla="*/ 17275 w 295178"/>
                <a:gd name="connsiteY18" fmla="*/ 228384 h 383373"/>
                <a:gd name="connsiteX19" fmla="*/ 10178 w 295178"/>
                <a:gd name="connsiteY19" fmla="*/ 283525 h 383373"/>
                <a:gd name="connsiteX20" fmla="*/ 51055 w 295178"/>
                <a:gd name="connsiteY20" fmla="*/ 319008 h 383373"/>
                <a:gd name="connsiteX21" fmla="*/ 116557 w 295178"/>
                <a:gd name="connsiteY21" fmla="*/ 338737 h 383373"/>
                <a:gd name="connsiteX22" fmla="*/ 159137 w 295178"/>
                <a:gd name="connsiteY22" fmla="*/ 352504 h 383373"/>
                <a:gd name="connsiteX23" fmla="*/ 175175 w 295178"/>
                <a:gd name="connsiteY23" fmla="*/ 364852 h 383373"/>
                <a:gd name="connsiteX24" fmla="*/ 201433 w 295178"/>
                <a:gd name="connsiteY24" fmla="*/ 361162 h 383373"/>
                <a:gd name="connsiteX25" fmla="*/ 226271 w 295178"/>
                <a:gd name="connsiteY25" fmla="*/ 369394 h 383373"/>
                <a:gd name="connsiteX26" fmla="*/ 275167 w 295178"/>
                <a:gd name="connsiteY26" fmla="*/ 382381 h 383373"/>
                <a:gd name="connsiteX27" fmla="*/ 281695 w 295178"/>
                <a:gd name="connsiteY27" fmla="*/ 380607 h 383373"/>
                <a:gd name="connsiteX28" fmla="*/ 295179 w 295178"/>
                <a:gd name="connsiteY28" fmla="*/ 15 h 383373"/>
                <a:gd name="connsiteX29" fmla="*/ 280986 w 295178"/>
                <a:gd name="connsiteY29" fmla="*/ 1647 h 383373"/>
                <a:gd name="connsiteX30" fmla="*/ 263315 w 295178"/>
                <a:gd name="connsiteY30" fmla="*/ 17543 h 38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5178" h="383373">
                  <a:moveTo>
                    <a:pt x="263315" y="17543"/>
                  </a:moveTo>
                  <a:cubicBezTo>
                    <a:pt x="258702" y="23363"/>
                    <a:pt x="252103" y="27195"/>
                    <a:pt x="251180" y="35072"/>
                  </a:cubicBezTo>
                  <a:cubicBezTo>
                    <a:pt x="250116" y="44227"/>
                    <a:pt x="252670" y="48272"/>
                    <a:pt x="248341" y="57426"/>
                  </a:cubicBezTo>
                  <a:cubicBezTo>
                    <a:pt x="245716" y="64750"/>
                    <a:pt x="240180" y="70676"/>
                    <a:pt x="233083" y="73819"/>
                  </a:cubicBezTo>
                  <a:cubicBezTo>
                    <a:pt x="221871" y="78078"/>
                    <a:pt x="215839" y="71549"/>
                    <a:pt x="206258" y="66723"/>
                  </a:cubicBezTo>
                  <a:cubicBezTo>
                    <a:pt x="193910" y="60407"/>
                    <a:pt x="175530" y="51536"/>
                    <a:pt x="161408" y="51536"/>
                  </a:cubicBezTo>
                  <a:cubicBezTo>
                    <a:pt x="153104" y="51259"/>
                    <a:pt x="144873" y="52984"/>
                    <a:pt x="137421" y="56575"/>
                  </a:cubicBezTo>
                  <a:cubicBezTo>
                    <a:pt x="130324" y="61755"/>
                    <a:pt x="132737" y="70768"/>
                    <a:pt x="124079" y="73607"/>
                  </a:cubicBezTo>
                  <a:cubicBezTo>
                    <a:pt x="120247" y="74955"/>
                    <a:pt x="116983" y="72329"/>
                    <a:pt x="113079" y="73607"/>
                  </a:cubicBezTo>
                  <a:cubicBezTo>
                    <a:pt x="109177" y="74884"/>
                    <a:pt x="106693" y="80277"/>
                    <a:pt x="104138" y="83329"/>
                  </a:cubicBezTo>
                  <a:cubicBezTo>
                    <a:pt x="101583" y="86381"/>
                    <a:pt x="101157" y="89219"/>
                    <a:pt x="97042" y="91206"/>
                  </a:cubicBezTo>
                  <a:cubicBezTo>
                    <a:pt x="91222" y="94045"/>
                    <a:pt x="91506" y="91206"/>
                    <a:pt x="87674" y="90000"/>
                  </a:cubicBezTo>
                  <a:cubicBezTo>
                    <a:pt x="77738" y="87303"/>
                    <a:pt x="54958" y="79781"/>
                    <a:pt x="45094" y="87587"/>
                  </a:cubicBezTo>
                  <a:cubicBezTo>
                    <a:pt x="39275" y="92959"/>
                    <a:pt x="34165" y="99062"/>
                    <a:pt x="29907" y="105754"/>
                  </a:cubicBezTo>
                  <a:cubicBezTo>
                    <a:pt x="25082" y="114909"/>
                    <a:pt x="31043" y="118528"/>
                    <a:pt x="33668" y="126477"/>
                  </a:cubicBezTo>
                  <a:cubicBezTo>
                    <a:pt x="37430" y="137831"/>
                    <a:pt x="29340" y="138754"/>
                    <a:pt x="19475" y="139463"/>
                  </a:cubicBezTo>
                  <a:cubicBezTo>
                    <a:pt x="14295" y="139804"/>
                    <a:pt x="9114" y="140535"/>
                    <a:pt x="4004" y="141663"/>
                  </a:cubicBezTo>
                  <a:cubicBezTo>
                    <a:pt x="3721" y="148192"/>
                    <a:pt x="2656" y="154664"/>
                    <a:pt x="953" y="160966"/>
                  </a:cubicBezTo>
                  <a:cubicBezTo>
                    <a:pt x="-5221" y="187437"/>
                    <a:pt x="20753" y="203546"/>
                    <a:pt x="17275" y="228384"/>
                  </a:cubicBezTo>
                  <a:cubicBezTo>
                    <a:pt x="14579" y="247758"/>
                    <a:pt x="1521" y="263087"/>
                    <a:pt x="10178" y="283525"/>
                  </a:cubicBezTo>
                  <a:cubicBezTo>
                    <a:pt x="16211" y="297718"/>
                    <a:pt x="37004" y="312905"/>
                    <a:pt x="51055" y="319008"/>
                  </a:cubicBezTo>
                  <a:cubicBezTo>
                    <a:pt x="70997" y="328234"/>
                    <a:pt x="94983" y="332492"/>
                    <a:pt x="116557" y="338737"/>
                  </a:cubicBezTo>
                  <a:cubicBezTo>
                    <a:pt x="131176" y="341973"/>
                    <a:pt x="145440" y="346585"/>
                    <a:pt x="159137" y="352504"/>
                  </a:cubicBezTo>
                  <a:cubicBezTo>
                    <a:pt x="164885" y="355414"/>
                    <a:pt x="169994" y="362652"/>
                    <a:pt x="175175" y="364852"/>
                  </a:cubicBezTo>
                  <a:cubicBezTo>
                    <a:pt x="184117" y="368755"/>
                    <a:pt x="192562" y="362865"/>
                    <a:pt x="201433" y="361162"/>
                  </a:cubicBezTo>
                  <a:cubicBezTo>
                    <a:pt x="212929" y="358891"/>
                    <a:pt x="217754" y="362865"/>
                    <a:pt x="226271" y="369394"/>
                  </a:cubicBezTo>
                  <a:cubicBezTo>
                    <a:pt x="239826" y="380848"/>
                    <a:pt x="257780" y="385617"/>
                    <a:pt x="275167" y="382381"/>
                  </a:cubicBezTo>
                  <a:cubicBezTo>
                    <a:pt x="277366" y="381941"/>
                    <a:pt x="279567" y="381345"/>
                    <a:pt x="281695" y="380607"/>
                  </a:cubicBezTo>
                  <a:lnTo>
                    <a:pt x="295179" y="15"/>
                  </a:lnTo>
                  <a:cubicBezTo>
                    <a:pt x="290425" y="-99"/>
                    <a:pt x="285599" y="448"/>
                    <a:pt x="280986" y="1647"/>
                  </a:cubicBezTo>
                  <a:cubicBezTo>
                    <a:pt x="270767" y="4911"/>
                    <a:pt x="269064" y="10376"/>
                    <a:pt x="263315" y="17543"/>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48EAE37-A9B7-EB43-9896-8017E9078F41}"/>
                </a:ext>
              </a:extLst>
            </p:cNvPr>
            <p:cNvSpPr/>
            <p:nvPr/>
          </p:nvSpPr>
          <p:spPr>
            <a:xfrm>
              <a:off x="8433699" y="2670512"/>
              <a:ext cx="509253" cy="405714"/>
            </a:xfrm>
            <a:custGeom>
              <a:avLst/>
              <a:gdLst>
                <a:gd name="connsiteX0" fmla="*/ 1065 w 509253"/>
                <a:gd name="connsiteY0" fmla="*/ 0 h 405714"/>
                <a:gd name="connsiteX1" fmla="*/ 0 w 509253"/>
                <a:gd name="connsiteY1" fmla="*/ 161590 h 405714"/>
                <a:gd name="connsiteX2" fmla="*/ 35908 w 509253"/>
                <a:gd name="connsiteY2" fmla="*/ 153429 h 405714"/>
                <a:gd name="connsiteX3" fmla="*/ 78488 w 509253"/>
                <a:gd name="connsiteY3" fmla="*/ 179687 h 405714"/>
                <a:gd name="connsiteX4" fmla="*/ 115107 w 509253"/>
                <a:gd name="connsiteY4" fmla="*/ 214815 h 405714"/>
                <a:gd name="connsiteX5" fmla="*/ 156764 w 509253"/>
                <a:gd name="connsiteY5" fmla="*/ 236531 h 405714"/>
                <a:gd name="connsiteX6" fmla="*/ 164925 w 509253"/>
                <a:gd name="connsiteY6" fmla="*/ 272794 h 405714"/>
                <a:gd name="connsiteX7" fmla="*/ 181744 w 509253"/>
                <a:gd name="connsiteY7" fmla="*/ 297561 h 405714"/>
                <a:gd name="connsiteX8" fmla="*/ 201757 w 509253"/>
                <a:gd name="connsiteY8" fmla="*/ 346883 h 405714"/>
                <a:gd name="connsiteX9" fmla="*/ 207931 w 509253"/>
                <a:gd name="connsiteY9" fmla="*/ 390598 h 405714"/>
                <a:gd name="connsiteX10" fmla="*/ 210202 w 509253"/>
                <a:gd name="connsiteY10" fmla="*/ 405714 h 405714"/>
                <a:gd name="connsiteX11" fmla="*/ 225672 w 509253"/>
                <a:gd name="connsiteY11" fmla="*/ 403514 h 405714"/>
                <a:gd name="connsiteX12" fmla="*/ 239865 w 509253"/>
                <a:gd name="connsiteY12" fmla="*/ 390527 h 405714"/>
                <a:gd name="connsiteX13" fmla="*/ 236105 w 509253"/>
                <a:gd name="connsiteY13" fmla="*/ 369805 h 405714"/>
                <a:gd name="connsiteX14" fmla="*/ 251291 w 509253"/>
                <a:gd name="connsiteY14" fmla="*/ 351638 h 405714"/>
                <a:gd name="connsiteX15" fmla="*/ 293871 w 509253"/>
                <a:gd name="connsiteY15" fmla="*/ 353980 h 405714"/>
                <a:gd name="connsiteX16" fmla="*/ 303239 w 509253"/>
                <a:gd name="connsiteY16" fmla="*/ 355257 h 405714"/>
                <a:gd name="connsiteX17" fmla="*/ 310335 w 509253"/>
                <a:gd name="connsiteY17" fmla="*/ 347380 h 405714"/>
                <a:gd name="connsiteX18" fmla="*/ 319277 w 509253"/>
                <a:gd name="connsiteY18" fmla="*/ 337728 h 405714"/>
                <a:gd name="connsiteX19" fmla="*/ 330205 w 509253"/>
                <a:gd name="connsiteY19" fmla="*/ 337728 h 405714"/>
                <a:gd name="connsiteX20" fmla="*/ 343618 w 509253"/>
                <a:gd name="connsiteY20" fmla="*/ 320696 h 405714"/>
                <a:gd name="connsiteX21" fmla="*/ 367605 w 509253"/>
                <a:gd name="connsiteY21" fmla="*/ 315658 h 405714"/>
                <a:gd name="connsiteX22" fmla="*/ 412456 w 509253"/>
                <a:gd name="connsiteY22" fmla="*/ 330845 h 405714"/>
                <a:gd name="connsiteX23" fmla="*/ 439281 w 509253"/>
                <a:gd name="connsiteY23" fmla="*/ 337941 h 405714"/>
                <a:gd name="connsiteX24" fmla="*/ 454538 w 509253"/>
                <a:gd name="connsiteY24" fmla="*/ 321548 h 405714"/>
                <a:gd name="connsiteX25" fmla="*/ 457377 w 509253"/>
                <a:gd name="connsiteY25" fmla="*/ 299194 h 405714"/>
                <a:gd name="connsiteX26" fmla="*/ 469512 w 509253"/>
                <a:gd name="connsiteY26" fmla="*/ 281665 h 405714"/>
                <a:gd name="connsiteX27" fmla="*/ 486261 w 509253"/>
                <a:gd name="connsiteY27" fmla="*/ 266194 h 405714"/>
                <a:gd name="connsiteX28" fmla="*/ 500454 w 509253"/>
                <a:gd name="connsiteY28" fmla="*/ 264562 h 405714"/>
                <a:gd name="connsiteX29" fmla="*/ 509254 w 509253"/>
                <a:gd name="connsiteY29" fmla="*/ 16677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9253" h="405714">
                  <a:moveTo>
                    <a:pt x="1065" y="0"/>
                  </a:moveTo>
                  <a:lnTo>
                    <a:pt x="0" y="161590"/>
                  </a:lnTo>
                  <a:cubicBezTo>
                    <a:pt x="11141" y="155977"/>
                    <a:pt x="23418" y="153174"/>
                    <a:pt x="35908" y="153429"/>
                  </a:cubicBezTo>
                  <a:cubicBezTo>
                    <a:pt x="53792" y="154352"/>
                    <a:pt x="65644" y="168403"/>
                    <a:pt x="78488" y="179687"/>
                  </a:cubicBezTo>
                  <a:cubicBezTo>
                    <a:pt x="91334" y="190970"/>
                    <a:pt x="100701" y="206086"/>
                    <a:pt x="115107" y="214815"/>
                  </a:cubicBezTo>
                  <a:cubicBezTo>
                    <a:pt x="127951" y="222692"/>
                    <a:pt x="145835" y="225956"/>
                    <a:pt x="156764" y="236531"/>
                  </a:cubicBezTo>
                  <a:cubicBezTo>
                    <a:pt x="167693" y="247105"/>
                    <a:pt x="161164" y="259240"/>
                    <a:pt x="164925" y="272794"/>
                  </a:cubicBezTo>
                  <a:cubicBezTo>
                    <a:pt x="167835" y="283439"/>
                    <a:pt x="176918" y="287839"/>
                    <a:pt x="181744" y="297561"/>
                  </a:cubicBezTo>
                  <a:cubicBezTo>
                    <a:pt x="190402" y="313131"/>
                    <a:pt x="197073" y="329695"/>
                    <a:pt x="201757" y="346883"/>
                  </a:cubicBezTo>
                  <a:cubicBezTo>
                    <a:pt x="204951" y="361573"/>
                    <a:pt x="203744" y="375270"/>
                    <a:pt x="207931" y="390598"/>
                  </a:cubicBezTo>
                  <a:cubicBezTo>
                    <a:pt x="209350" y="395509"/>
                    <a:pt x="210131" y="400597"/>
                    <a:pt x="210202" y="405714"/>
                  </a:cubicBezTo>
                  <a:cubicBezTo>
                    <a:pt x="215311" y="404522"/>
                    <a:pt x="220492" y="403784"/>
                    <a:pt x="225672" y="403514"/>
                  </a:cubicBezTo>
                  <a:cubicBezTo>
                    <a:pt x="235821" y="402804"/>
                    <a:pt x="243911" y="401882"/>
                    <a:pt x="239865" y="390527"/>
                  </a:cubicBezTo>
                  <a:cubicBezTo>
                    <a:pt x="237240" y="382579"/>
                    <a:pt x="231279" y="378960"/>
                    <a:pt x="236105" y="369805"/>
                  </a:cubicBezTo>
                  <a:cubicBezTo>
                    <a:pt x="240363" y="363120"/>
                    <a:pt x="245472" y="357010"/>
                    <a:pt x="251291" y="351638"/>
                  </a:cubicBezTo>
                  <a:cubicBezTo>
                    <a:pt x="261368" y="343832"/>
                    <a:pt x="284148" y="351638"/>
                    <a:pt x="293871" y="353980"/>
                  </a:cubicBezTo>
                  <a:cubicBezTo>
                    <a:pt x="297703" y="355044"/>
                    <a:pt x="297419" y="358096"/>
                    <a:pt x="303239" y="355257"/>
                  </a:cubicBezTo>
                  <a:cubicBezTo>
                    <a:pt x="307425" y="353270"/>
                    <a:pt x="307425" y="350786"/>
                    <a:pt x="310335" y="347380"/>
                  </a:cubicBezTo>
                  <a:cubicBezTo>
                    <a:pt x="313245" y="343973"/>
                    <a:pt x="315303" y="339148"/>
                    <a:pt x="319277" y="337728"/>
                  </a:cubicBezTo>
                  <a:cubicBezTo>
                    <a:pt x="323251" y="336309"/>
                    <a:pt x="326374" y="338793"/>
                    <a:pt x="330205" y="337728"/>
                  </a:cubicBezTo>
                  <a:cubicBezTo>
                    <a:pt x="338935" y="334606"/>
                    <a:pt x="336592" y="325877"/>
                    <a:pt x="343618" y="320696"/>
                  </a:cubicBezTo>
                  <a:cubicBezTo>
                    <a:pt x="351070" y="317106"/>
                    <a:pt x="359302" y="315381"/>
                    <a:pt x="367605" y="315658"/>
                  </a:cubicBezTo>
                  <a:cubicBezTo>
                    <a:pt x="381798" y="315658"/>
                    <a:pt x="400108" y="324529"/>
                    <a:pt x="412456" y="330845"/>
                  </a:cubicBezTo>
                  <a:cubicBezTo>
                    <a:pt x="422036" y="335741"/>
                    <a:pt x="428068" y="342270"/>
                    <a:pt x="439281" y="337941"/>
                  </a:cubicBezTo>
                  <a:cubicBezTo>
                    <a:pt x="446378" y="334797"/>
                    <a:pt x="451913" y="328872"/>
                    <a:pt x="454538" y="321548"/>
                  </a:cubicBezTo>
                  <a:cubicBezTo>
                    <a:pt x="458867" y="312394"/>
                    <a:pt x="456312" y="308348"/>
                    <a:pt x="457377" y="299194"/>
                  </a:cubicBezTo>
                  <a:cubicBezTo>
                    <a:pt x="458300" y="291317"/>
                    <a:pt x="464900" y="287484"/>
                    <a:pt x="469512" y="281665"/>
                  </a:cubicBezTo>
                  <a:cubicBezTo>
                    <a:pt x="475261" y="274568"/>
                    <a:pt x="476964" y="269033"/>
                    <a:pt x="486261" y="266194"/>
                  </a:cubicBezTo>
                  <a:cubicBezTo>
                    <a:pt x="490873" y="264995"/>
                    <a:pt x="495699" y="264449"/>
                    <a:pt x="500454" y="264562"/>
                  </a:cubicBezTo>
                  <a:lnTo>
                    <a:pt x="509254" y="16677"/>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744D159-766C-4049-8DEB-64D0D31270A0}"/>
                </a:ext>
              </a:extLst>
            </p:cNvPr>
            <p:cNvSpPr/>
            <p:nvPr/>
          </p:nvSpPr>
          <p:spPr>
            <a:xfrm>
              <a:off x="9311764" y="2181281"/>
              <a:ext cx="862523" cy="790340"/>
            </a:xfrm>
            <a:custGeom>
              <a:avLst/>
              <a:gdLst>
                <a:gd name="connsiteX0" fmla="*/ 827679 w 862523"/>
                <a:gd name="connsiteY0" fmla="*/ 318628 h 790340"/>
                <a:gd name="connsiteX1" fmla="*/ 809228 w 862523"/>
                <a:gd name="connsiteY1" fmla="*/ 273068 h 790340"/>
                <a:gd name="connsiteX2" fmla="*/ 809867 w 862523"/>
                <a:gd name="connsiteY2" fmla="*/ 269236 h 790340"/>
                <a:gd name="connsiteX3" fmla="*/ 532105 w 862523"/>
                <a:gd name="connsiteY3" fmla="*/ 265191 h 790340"/>
                <a:gd name="connsiteX4" fmla="*/ 535228 w 862523"/>
                <a:gd name="connsiteY4" fmla="*/ 203237 h 790340"/>
                <a:gd name="connsiteX5" fmla="*/ 466887 w 862523"/>
                <a:gd name="connsiteY5" fmla="*/ 201463 h 790340"/>
                <a:gd name="connsiteX6" fmla="*/ 473273 w 862523"/>
                <a:gd name="connsiteY6" fmla="*/ 136174 h 790340"/>
                <a:gd name="connsiteX7" fmla="*/ 281168 w 862523"/>
                <a:gd name="connsiteY7" fmla="*/ 134897 h 790340"/>
                <a:gd name="connsiteX8" fmla="*/ 260517 w 862523"/>
                <a:gd name="connsiteY8" fmla="*/ 125600 h 790340"/>
                <a:gd name="connsiteX9" fmla="*/ 252782 w 862523"/>
                <a:gd name="connsiteY9" fmla="*/ 107504 h 790340"/>
                <a:gd name="connsiteX10" fmla="*/ 236530 w 862523"/>
                <a:gd name="connsiteY10" fmla="*/ 92246 h 790340"/>
                <a:gd name="connsiteX11" fmla="*/ 231847 w 862523"/>
                <a:gd name="connsiteY11" fmla="*/ 72091 h 790340"/>
                <a:gd name="connsiteX12" fmla="*/ 215027 w 862523"/>
                <a:gd name="connsiteY12" fmla="*/ 55343 h 790340"/>
                <a:gd name="connsiteX13" fmla="*/ 192389 w 862523"/>
                <a:gd name="connsiteY13" fmla="*/ 39731 h 790340"/>
                <a:gd name="connsiteX14" fmla="*/ 149383 w 862523"/>
                <a:gd name="connsiteY14" fmla="*/ 2403 h 790340"/>
                <a:gd name="connsiteX15" fmla="*/ 125256 w 862523"/>
                <a:gd name="connsiteY15" fmla="*/ 5099 h 790340"/>
                <a:gd name="connsiteX16" fmla="*/ 103966 w 862523"/>
                <a:gd name="connsiteY16" fmla="*/ 5525 h 790340"/>
                <a:gd name="connsiteX17" fmla="*/ 93533 w 862523"/>
                <a:gd name="connsiteY17" fmla="*/ 1480 h 790340"/>
                <a:gd name="connsiteX18" fmla="*/ 84521 w 862523"/>
                <a:gd name="connsiteY18" fmla="*/ 28944 h 790340"/>
                <a:gd name="connsiteX19" fmla="*/ 73521 w 862523"/>
                <a:gd name="connsiteY19" fmla="*/ 57969 h 790340"/>
                <a:gd name="connsiteX20" fmla="*/ 54928 w 862523"/>
                <a:gd name="connsiteY20" fmla="*/ 77059 h 790340"/>
                <a:gd name="connsiteX21" fmla="*/ 47405 w 862523"/>
                <a:gd name="connsiteY21" fmla="*/ 105020 h 790340"/>
                <a:gd name="connsiteX22" fmla="*/ 14264 w 862523"/>
                <a:gd name="connsiteY22" fmla="*/ 149445 h 790340"/>
                <a:gd name="connsiteX23" fmla="*/ 30019 w 862523"/>
                <a:gd name="connsiteY23" fmla="*/ 176554 h 790340"/>
                <a:gd name="connsiteX24" fmla="*/ 43005 w 862523"/>
                <a:gd name="connsiteY24" fmla="*/ 205792 h 790340"/>
                <a:gd name="connsiteX25" fmla="*/ 47051 w 862523"/>
                <a:gd name="connsiteY25" fmla="*/ 236733 h 790340"/>
                <a:gd name="connsiteX26" fmla="*/ 55637 w 862523"/>
                <a:gd name="connsiteY26" fmla="*/ 245533 h 790340"/>
                <a:gd name="connsiteX27" fmla="*/ 61953 w 862523"/>
                <a:gd name="connsiteY27" fmla="*/ 259726 h 790340"/>
                <a:gd name="connsiteX28" fmla="*/ 86507 w 862523"/>
                <a:gd name="connsiteY28" fmla="*/ 268029 h 790340"/>
                <a:gd name="connsiteX29" fmla="*/ 95307 w 862523"/>
                <a:gd name="connsiteY29" fmla="*/ 277894 h 790340"/>
                <a:gd name="connsiteX30" fmla="*/ 86153 w 862523"/>
                <a:gd name="connsiteY30" fmla="*/ 293151 h 790340"/>
                <a:gd name="connsiteX31" fmla="*/ 63870 w 862523"/>
                <a:gd name="connsiteY31" fmla="*/ 311035 h 790340"/>
                <a:gd name="connsiteX32" fmla="*/ 77353 w 862523"/>
                <a:gd name="connsiteY32" fmla="*/ 332325 h 790340"/>
                <a:gd name="connsiteX33" fmla="*/ 67702 w 862523"/>
                <a:gd name="connsiteY33" fmla="*/ 357021 h 790340"/>
                <a:gd name="connsiteX34" fmla="*/ 70044 w 862523"/>
                <a:gd name="connsiteY34" fmla="*/ 372634 h 790340"/>
                <a:gd name="connsiteX35" fmla="*/ 60392 w 862523"/>
                <a:gd name="connsiteY35" fmla="*/ 384201 h 790340"/>
                <a:gd name="connsiteX36" fmla="*/ 58831 w 862523"/>
                <a:gd name="connsiteY36" fmla="*/ 403930 h 790340"/>
                <a:gd name="connsiteX37" fmla="*/ 43360 w 862523"/>
                <a:gd name="connsiteY37" fmla="*/ 416420 h 790340"/>
                <a:gd name="connsiteX38" fmla="*/ 44638 w 862523"/>
                <a:gd name="connsiteY38" fmla="*/ 434516 h 790340"/>
                <a:gd name="connsiteX39" fmla="*/ 55779 w 862523"/>
                <a:gd name="connsiteY39" fmla="*/ 441967 h 790340"/>
                <a:gd name="connsiteX40" fmla="*/ 48044 w 862523"/>
                <a:gd name="connsiteY40" fmla="*/ 456161 h 790340"/>
                <a:gd name="connsiteX41" fmla="*/ 53438 w 862523"/>
                <a:gd name="connsiteY41" fmla="*/ 460632 h 790340"/>
                <a:gd name="connsiteX42" fmla="*/ 67631 w 862523"/>
                <a:gd name="connsiteY42" fmla="*/ 484973 h 790340"/>
                <a:gd name="connsiteX43" fmla="*/ 67631 w 862523"/>
                <a:gd name="connsiteY43" fmla="*/ 520456 h 790340"/>
                <a:gd name="connsiteX44" fmla="*/ 4258 w 862523"/>
                <a:gd name="connsiteY44" fmla="*/ 518398 h 790340"/>
                <a:gd name="connsiteX45" fmla="*/ 0 w 862523"/>
                <a:gd name="connsiteY45" fmla="*/ 773309 h 790340"/>
                <a:gd name="connsiteX46" fmla="*/ 860182 w 862523"/>
                <a:gd name="connsiteY46" fmla="*/ 790341 h 790340"/>
                <a:gd name="connsiteX47" fmla="*/ 862524 w 862523"/>
                <a:gd name="connsiteY47" fmla="*/ 349002 h 790340"/>
                <a:gd name="connsiteX48" fmla="*/ 827679 w 862523"/>
                <a:gd name="connsiteY48" fmla="*/ 318628 h 79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2523" h="790340">
                  <a:moveTo>
                    <a:pt x="827679" y="318628"/>
                  </a:moveTo>
                  <a:cubicBezTo>
                    <a:pt x="820583" y="304435"/>
                    <a:pt x="807666" y="289816"/>
                    <a:pt x="809228" y="273068"/>
                  </a:cubicBezTo>
                  <a:cubicBezTo>
                    <a:pt x="809228" y="271791"/>
                    <a:pt x="809654" y="270513"/>
                    <a:pt x="809867" y="269236"/>
                  </a:cubicBezTo>
                  <a:lnTo>
                    <a:pt x="532105" y="265191"/>
                  </a:lnTo>
                  <a:lnTo>
                    <a:pt x="535228" y="203237"/>
                  </a:lnTo>
                  <a:lnTo>
                    <a:pt x="466887" y="201463"/>
                  </a:lnTo>
                  <a:lnTo>
                    <a:pt x="473273" y="136174"/>
                  </a:lnTo>
                  <a:lnTo>
                    <a:pt x="281168" y="134897"/>
                  </a:lnTo>
                  <a:cubicBezTo>
                    <a:pt x="273645" y="133563"/>
                    <a:pt x="266549" y="130369"/>
                    <a:pt x="260517" y="125600"/>
                  </a:cubicBezTo>
                  <a:cubicBezTo>
                    <a:pt x="254840" y="119852"/>
                    <a:pt x="256401" y="114174"/>
                    <a:pt x="252782" y="107504"/>
                  </a:cubicBezTo>
                  <a:cubicBezTo>
                    <a:pt x="248169" y="98988"/>
                    <a:pt x="241853" y="99768"/>
                    <a:pt x="236530" y="92246"/>
                  </a:cubicBezTo>
                  <a:cubicBezTo>
                    <a:pt x="233266" y="87633"/>
                    <a:pt x="233337" y="77556"/>
                    <a:pt x="231847" y="72091"/>
                  </a:cubicBezTo>
                  <a:cubicBezTo>
                    <a:pt x="220066" y="70601"/>
                    <a:pt x="221770" y="62724"/>
                    <a:pt x="215027" y="55343"/>
                  </a:cubicBezTo>
                  <a:cubicBezTo>
                    <a:pt x="209776" y="49524"/>
                    <a:pt x="198777" y="44840"/>
                    <a:pt x="192389" y="39731"/>
                  </a:cubicBezTo>
                  <a:cubicBezTo>
                    <a:pt x="178906" y="29157"/>
                    <a:pt x="164997" y="9428"/>
                    <a:pt x="149383" y="2403"/>
                  </a:cubicBezTo>
                  <a:cubicBezTo>
                    <a:pt x="139378" y="-2068"/>
                    <a:pt x="133913" y="203"/>
                    <a:pt x="125256" y="5099"/>
                  </a:cubicBezTo>
                  <a:cubicBezTo>
                    <a:pt x="112552" y="12196"/>
                    <a:pt x="117520" y="11202"/>
                    <a:pt x="103966" y="5525"/>
                  </a:cubicBezTo>
                  <a:cubicBezTo>
                    <a:pt x="99353" y="3680"/>
                    <a:pt x="96372" y="2686"/>
                    <a:pt x="93533" y="1480"/>
                  </a:cubicBezTo>
                  <a:cubicBezTo>
                    <a:pt x="93463" y="11344"/>
                    <a:pt x="90269" y="20946"/>
                    <a:pt x="84521" y="28944"/>
                  </a:cubicBezTo>
                  <a:cubicBezTo>
                    <a:pt x="78985" y="38950"/>
                    <a:pt x="78772" y="47679"/>
                    <a:pt x="73521" y="57969"/>
                  </a:cubicBezTo>
                  <a:cubicBezTo>
                    <a:pt x="69192" y="66414"/>
                    <a:pt x="61386" y="70743"/>
                    <a:pt x="54928" y="77059"/>
                  </a:cubicBezTo>
                  <a:cubicBezTo>
                    <a:pt x="44283" y="87349"/>
                    <a:pt x="48399" y="91252"/>
                    <a:pt x="47405" y="105020"/>
                  </a:cubicBezTo>
                  <a:cubicBezTo>
                    <a:pt x="45631" y="129290"/>
                    <a:pt x="16535" y="127658"/>
                    <a:pt x="14264" y="149445"/>
                  </a:cubicBezTo>
                  <a:cubicBezTo>
                    <a:pt x="12773" y="163993"/>
                    <a:pt x="23206" y="165625"/>
                    <a:pt x="30019" y="176554"/>
                  </a:cubicBezTo>
                  <a:cubicBezTo>
                    <a:pt x="35128" y="185921"/>
                    <a:pt x="39528" y="195700"/>
                    <a:pt x="43005" y="205792"/>
                  </a:cubicBezTo>
                  <a:cubicBezTo>
                    <a:pt x="46838" y="215940"/>
                    <a:pt x="42580" y="227578"/>
                    <a:pt x="47051" y="236733"/>
                  </a:cubicBezTo>
                  <a:cubicBezTo>
                    <a:pt x="48328" y="239359"/>
                    <a:pt x="53650" y="242339"/>
                    <a:pt x="55637" y="245533"/>
                  </a:cubicBezTo>
                  <a:cubicBezTo>
                    <a:pt x="58405" y="250004"/>
                    <a:pt x="58476" y="255113"/>
                    <a:pt x="61953" y="259726"/>
                  </a:cubicBezTo>
                  <a:cubicBezTo>
                    <a:pt x="69617" y="269378"/>
                    <a:pt x="76502" y="263203"/>
                    <a:pt x="86507" y="268029"/>
                  </a:cubicBezTo>
                  <a:cubicBezTo>
                    <a:pt x="91405" y="270371"/>
                    <a:pt x="95520" y="270868"/>
                    <a:pt x="95307" y="277894"/>
                  </a:cubicBezTo>
                  <a:cubicBezTo>
                    <a:pt x="95307" y="278461"/>
                    <a:pt x="86792" y="292513"/>
                    <a:pt x="86153" y="293151"/>
                  </a:cubicBezTo>
                  <a:cubicBezTo>
                    <a:pt x="79908" y="299254"/>
                    <a:pt x="66495" y="299112"/>
                    <a:pt x="63870" y="311035"/>
                  </a:cubicBezTo>
                  <a:cubicBezTo>
                    <a:pt x="60889" y="324377"/>
                    <a:pt x="72669" y="322673"/>
                    <a:pt x="77353" y="332325"/>
                  </a:cubicBezTo>
                  <a:cubicBezTo>
                    <a:pt x="84450" y="346518"/>
                    <a:pt x="70257" y="347441"/>
                    <a:pt x="67702" y="357021"/>
                  </a:cubicBezTo>
                  <a:cubicBezTo>
                    <a:pt x="66566" y="361918"/>
                    <a:pt x="71392" y="367453"/>
                    <a:pt x="70044" y="372634"/>
                  </a:cubicBezTo>
                  <a:cubicBezTo>
                    <a:pt x="68695" y="377814"/>
                    <a:pt x="62238" y="379730"/>
                    <a:pt x="60392" y="384201"/>
                  </a:cubicBezTo>
                  <a:cubicBezTo>
                    <a:pt x="57554" y="391298"/>
                    <a:pt x="62166" y="397401"/>
                    <a:pt x="58831" y="403930"/>
                  </a:cubicBezTo>
                  <a:cubicBezTo>
                    <a:pt x="55495" y="410458"/>
                    <a:pt x="47264" y="411026"/>
                    <a:pt x="43360" y="416420"/>
                  </a:cubicBezTo>
                  <a:cubicBezTo>
                    <a:pt x="39457" y="421813"/>
                    <a:pt x="37683" y="431819"/>
                    <a:pt x="44638" y="434516"/>
                  </a:cubicBezTo>
                  <a:cubicBezTo>
                    <a:pt x="48825" y="436148"/>
                    <a:pt x="56631" y="434516"/>
                    <a:pt x="55779" y="441967"/>
                  </a:cubicBezTo>
                  <a:cubicBezTo>
                    <a:pt x="55141" y="446935"/>
                    <a:pt x="46980" y="450767"/>
                    <a:pt x="48044" y="456161"/>
                  </a:cubicBezTo>
                  <a:cubicBezTo>
                    <a:pt x="48612" y="458999"/>
                    <a:pt x="51095" y="459425"/>
                    <a:pt x="53438" y="460632"/>
                  </a:cubicBezTo>
                  <a:cubicBezTo>
                    <a:pt x="63585" y="466025"/>
                    <a:pt x="64650" y="474825"/>
                    <a:pt x="67631" y="484973"/>
                  </a:cubicBezTo>
                  <a:cubicBezTo>
                    <a:pt x="68979" y="489515"/>
                    <a:pt x="82392" y="523863"/>
                    <a:pt x="67631" y="520456"/>
                  </a:cubicBezTo>
                  <a:lnTo>
                    <a:pt x="4258" y="518398"/>
                  </a:lnTo>
                  <a:lnTo>
                    <a:pt x="0" y="773309"/>
                  </a:lnTo>
                  <a:lnTo>
                    <a:pt x="860182" y="790341"/>
                  </a:lnTo>
                  <a:lnTo>
                    <a:pt x="862524" y="349002"/>
                  </a:lnTo>
                  <a:cubicBezTo>
                    <a:pt x="844001" y="347370"/>
                    <a:pt x="835485" y="334808"/>
                    <a:pt x="827679" y="318628"/>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8D466D83-7C0C-C943-9037-3224F69BE076}"/>
                </a:ext>
              </a:extLst>
            </p:cNvPr>
            <p:cNvSpPr/>
            <p:nvPr/>
          </p:nvSpPr>
          <p:spPr>
            <a:xfrm>
              <a:off x="8340662" y="2823658"/>
              <a:ext cx="316263" cy="359231"/>
            </a:xfrm>
            <a:custGeom>
              <a:avLst/>
              <a:gdLst>
                <a:gd name="connsiteX0" fmla="*/ 300684 w 316263"/>
                <a:gd name="connsiteY0" fmla="*/ 237453 h 359231"/>
                <a:gd name="connsiteX1" fmla="*/ 294510 w 316263"/>
                <a:gd name="connsiteY1" fmla="*/ 193809 h 359231"/>
                <a:gd name="connsiteX2" fmla="*/ 274497 w 316263"/>
                <a:gd name="connsiteY2" fmla="*/ 144132 h 359231"/>
                <a:gd name="connsiteX3" fmla="*/ 257678 w 316263"/>
                <a:gd name="connsiteY3" fmla="*/ 119365 h 359231"/>
                <a:gd name="connsiteX4" fmla="*/ 249517 w 316263"/>
                <a:gd name="connsiteY4" fmla="*/ 83172 h 359231"/>
                <a:gd name="connsiteX5" fmla="*/ 207860 w 316263"/>
                <a:gd name="connsiteY5" fmla="*/ 61386 h 359231"/>
                <a:gd name="connsiteX6" fmla="*/ 171242 w 316263"/>
                <a:gd name="connsiteY6" fmla="*/ 26257 h 359231"/>
                <a:gd name="connsiteX7" fmla="*/ 128662 w 316263"/>
                <a:gd name="connsiteY7" fmla="*/ 0 h 359231"/>
                <a:gd name="connsiteX8" fmla="*/ 76643 w 316263"/>
                <a:gd name="connsiteY8" fmla="*/ 17883 h 359231"/>
                <a:gd name="connsiteX9" fmla="*/ 29096 w 316263"/>
                <a:gd name="connsiteY9" fmla="*/ 26612 h 359231"/>
                <a:gd name="connsiteX10" fmla="*/ 12135 w 316263"/>
                <a:gd name="connsiteY10" fmla="*/ 23064 h 359231"/>
                <a:gd name="connsiteX11" fmla="*/ 0 w 316263"/>
                <a:gd name="connsiteY11" fmla="*/ 299832 h 359231"/>
                <a:gd name="connsiteX12" fmla="*/ 83527 w 316263"/>
                <a:gd name="connsiteY12" fmla="*/ 303168 h 359231"/>
                <a:gd name="connsiteX13" fmla="*/ 139165 w 316263"/>
                <a:gd name="connsiteY13" fmla="*/ 305368 h 359231"/>
                <a:gd name="connsiteX14" fmla="*/ 176422 w 316263"/>
                <a:gd name="connsiteY14" fmla="*/ 318071 h 359231"/>
                <a:gd name="connsiteX15" fmla="*/ 191892 w 316263"/>
                <a:gd name="connsiteY15" fmla="*/ 330774 h 359231"/>
                <a:gd name="connsiteX16" fmla="*/ 199415 w 316263"/>
                <a:gd name="connsiteY16" fmla="*/ 338509 h 359231"/>
                <a:gd name="connsiteX17" fmla="*/ 210769 w 316263"/>
                <a:gd name="connsiteY17" fmla="*/ 338935 h 359231"/>
                <a:gd name="connsiteX18" fmla="*/ 226524 w 316263"/>
                <a:gd name="connsiteY18" fmla="*/ 351354 h 359231"/>
                <a:gd name="connsiteX19" fmla="*/ 251149 w 316263"/>
                <a:gd name="connsiteY19" fmla="*/ 350431 h 359231"/>
                <a:gd name="connsiteX20" fmla="*/ 271658 w 316263"/>
                <a:gd name="connsiteY20" fmla="*/ 353199 h 359231"/>
                <a:gd name="connsiteX21" fmla="*/ 293374 w 316263"/>
                <a:gd name="connsiteY21" fmla="*/ 355399 h 359231"/>
                <a:gd name="connsiteX22" fmla="*/ 310264 w 316263"/>
                <a:gd name="connsiteY22" fmla="*/ 359231 h 359231"/>
                <a:gd name="connsiteX23" fmla="*/ 315941 w 316263"/>
                <a:gd name="connsiteY23" fmla="*/ 338722 h 359231"/>
                <a:gd name="connsiteX24" fmla="*/ 299619 w 316263"/>
                <a:gd name="connsiteY24" fmla="*/ 271304 h 359231"/>
                <a:gd name="connsiteX25" fmla="*/ 300684 w 316263"/>
                <a:gd name="connsiteY25" fmla="*/ 237453 h 35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6263" h="359231">
                  <a:moveTo>
                    <a:pt x="300684" y="237453"/>
                  </a:moveTo>
                  <a:cubicBezTo>
                    <a:pt x="296496" y="222124"/>
                    <a:pt x="297703" y="208499"/>
                    <a:pt x="294510" y="193809"/>
                  </a:cubicBezTo>
                  <a:cubicBezTo>
                    <a:pt x="289897" y="176493"/>
                    <a:pt x="283155" y="159802"/>
                    <a:pt x="274497" y="144132"/>
                  </a:cubicBezTo>
                  <a:cubicBezTo>
                    <a:pt x="269672" y="134410"/>
                    <a:pt x="260304" y="129939"/>
                    <a:pt x="257678" y="119365"/>
                  </a:cubicBezTo>
                  <a:cubicBezTo>
                    <a:pt x="253917" y="105810"/>
                    <a:pt x="260233" y="93533"/>
                    <a:pt x="249517" y="83172"/>
                  </a:cubicBezTo>
                  <a:cubicBezTo>
                    <a:pt x="238801" y="72811"/>
                    <a:pt x="220705" y="68979"/>
                    <a:pt x="207860" y="61386"/>
                  </a:cubicBezTo>
                  <a:cubicBezTo>
                    <a:pt x="193666" y="52657"/>
                    <a:pt x="183661" y="37399"/>
                    <a:pt x="171242" y="26257"/>
                  </a:cubicBezTo>
                  <a:cubicBezTo>
                    <a:pt x="158822" y="15116"/>
                    <a:pt x="146829" y="922"/>
                    <a:pt x="128662" y="0"/>
                  </a:cubicBezTo>
                  <a:cubicBezTo>
                    <a:pt x="109856" y="42"/>
                    <a:pt x="91546" y="6330"/>
                    <a:pt x="76643" y="17883"/>
                  </a:cubicBezTo>
                  <a:cubicBezTo>
                    <a:pt x="59895" y="30515"/>
                    <a:pt x="48257" y="30657"/>
                    <a:pt x="29096" y="26612"/>
                  </a:cubicBezTo>
                  <a:cubicBezTo>
                    <a:pt x="24625" y="25690"/>
                    <a:pt x="18593" y="24554"/>
                    <a:pt x="12135" y="23064"/>
                  </a:cubicBezTo>
                  <a:lnTo>
                    <a:pt x="0" y="299832"/>
                  </a:lnTo>
                  <a:lnTo>
                    <a:pt x="83527" y="303168"/>
                  </a:lnTo>
                  <a:lnTo>
                    <a:pt x="139165" y="305368"/>
                  </a:lnTo>
                  <a:cubicBezTo>
                    <a:pt x="154635" y="306006"/>
                    <a:pt x="170035" y="301536"/>
                    <a:pt x="176422" y="318071"/>
                  </a:cubicBezTo>
                  <a:cubicBezTo>
                    <a:pt x="181035" y="330064"/>
                    <a:pt x="182525" y="324671"/>
                    <a:pt x="191892" y="330774"/>
                  </a:cubicBezTo>
                  <a:cubicBezTo>
                    <a:pt x="194802" y="332690"/>
                    <a:pt x="195867" y="336948"/>
                    <a:pt x="199415" y="338509"/>
                  </a:cubicBezTo>
                  <a:cubicBezTo>
                    <a:pt x="203176" y="339155"/>
                    <a:pt x="207008" y="339297"/>
                    <a:pt x="210769" y="338935"/>
                  </a:cubicBezTo>
                  <a:cubicBezTo>
                    <a:pt x="222904" y="339999"/>
                    <a:pt x="219144" y="345322"/>
                    <a:pt x="226524" y="351354"/>
                  </a:cubicBezTo>
                  <a:cubicBezTo>
                    <a:pt x="233904" y="357386"/>
                    <a:pt x="242917" y="350573"/>
                    <a:pt x="251149" y="350431"/>
                  </a:cubicBezTo>
                  <a:cubicBezTo>
                    <a:pt x="259381" y="350289"/>
                    <a:pt x="263781" y="353625"/>
                    <a:pt x="271658" y="353199"/>
                  </a:cubicBezTo>
                  <a:cubicBezTo>
                    <a:pt x="278968" y="352156"/>
                    <a:pt x="286420" y="352908"/>
                    <a:pt x="293374" y="355399"/>
                  </a:cubicBezTo>
                  <a:cubicBezTo>
                    <a:pt x="298839" y="357265"/>
                    <a:pt x="304516" y="358550"/>
                    <a:pt x="310264" y="359231"/>
                  </a:cubicBezTo>
                  <a:cubicBezTo>
                    <a:pt x="312819" y="352589"/>
                    <a:pt x="314664" y="345719"/>
                    <a:pt x="315941" y="338722"/>
                  </a:cubicBezTo>
                  <a:cubicBezTo>
                    <a:pt x="319419" y="313671"/>
                    <a:pt x="293445" y="297774"/>
                    <a:pt x="299619" y="271304"/>
                  </a:cubicBezTo>
                  <a:cubicBezTo>
                    <a:pt x="303310" y="260375"/>
                    <a:pt x="303735" y="248595"/>
                    <a:pt x="300684" y="237453"/>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BD39B61-CCD6-5A4A-8BCD-358BE7AA556A}"/>
                </a:ext>
              </a:extLst>
            </p:cNvPr>
            <p:cNvSpPr/>
            <p:nvPr/>
          </p:nvSpPr>
          <p:spPr>
            <a:xfrm>
              <a:off x="7966480" y="3104684"/>
              <a:ext cx="402500" cy="562265"/>
            </a:xfrm>
            <a:custGeom>
              <a:avLst/>
              <a:gdLst>
                <a:gd name="connsiteX0" fmla="*/ 159154 w 402500"/>
                <a:gd name="connsiteY0" fmla="*/ 540763 h 562265"/>
                <a:gd name="connsiteX1" fmla="*/ 129206 w 402500"/>
                <a:gd name="connsiteY1" fmla="*/ 536008 h 562265"/>
                <a:gd name="connsiteX2" fmla="*/ 137084 w 402500"/>
                <a:gd name="connsiteY2" fmla="*/ 434455 h 562265"/>
                <a:gd name="connsiteX3" fmla="*/ 302151 w 402500"/>
                <a:gd name="connsiteY3" fmla="*/ 440062 h 562265"/>
                <a:gd name="connsiteX4" fmla="*/ 310454 w 402500"/>
                <a:gd name="connsiteY4" fmla="*/ 283439 h 562265"/>
                <a:gd name="connsiteX5" fmla="*/ 301796 w 402500"/>
                <a:gd name="connsiteY5" fmla="*/ 275278 h 562265"/>
                <a:gd name="connsiteX6" fmla="*/ 307687 w 402500"/>
                <a:gd name="connsiteY6" fmla="*/ 265343 h 562265"/>
                <a:gd name="connsiteX7" fmla="*/ 314783 w 402500"/>
                <a:gd name="connsiteY7" fmla="*/ 241569 h 562265"/>
                <a:gd name="connsiteX8" fmla="*/ 320318 w 402500"/>
                <a:gd name="connsiteY8" fmla="*/ 229647 h 562265"/>
                <a:gd name="connsiteX9" fmla="*/ 320886 w 402500"/>
                <a:gd name="connsiteY9" fmla="*/ 218292 h 562265"/>
                <a:gd name="connsiteX10" fmla="*/ 338060 w 402500"/>
                <a:gd name="connsiteY10" fmla="*/ 203744 h 562265"/>
                <a:gd name="connsiteX11" fmla="*/ 358144 w 402500"/>
                <a:gd name="connsiteY11" fmla="*/ 190615 h 562265"/>
                <a:gd name="connsiteX12" fmla="*/ 369143 w 402500"/>
                <a:gd name="connsiteY12" fmla="*/ 185577 h 562265"/>
                <a:gd name="connsiteX13" fmla="*/ 369782 w 402500"/>
                <a:gd name="connsiteY13" fmla="*/ 175925 h 562265"/>
                <a:gd name="connsiteX14" fmla="*/ 388659 w 402500"/>
                <a:gd name="connsiteY14" fmla="*/ 169255 h 562265"/>
                <a:gd name="connsiteX15" fmla="*/ 402355 w 402500"/>
                <a:gd name="connsiteY15" fmla="*/ 153429 h 562265"/>
                <a:gd name="connsiteX16" fmla="*/ 382556 w 402500"/>
                <a:gd name="connsiteY16" fmla="*/ 143494 h 562265"/>
                <a:gd name="connsiteX17" fmla="*/ 362615 w 402500"/>
                <a:gd name="connsiteY17" fmla="*/ 131713 h 562265"/>
                <a:gd name="connsiteX18" fmla="*/ 353602 w 402500"/>
                <a:gd name="connsiteY18" fmla="*/ 125539 h 562265"/>
                <a:gd name="connsiteX19" fmla="*/ 342460 w 402500"/>
                <a:gd name="connsiteY19" fmla="*/ 124901 h 562265"/>
                <a:gd name="connsiteX20" fmla="*/ 328266 w 402500"/>
                <a:gd name="connsiteY20" fmla="*/ 105882 h 562265"/>
                <a:gd name="connsiteX21" fmla="*/ 313648 w 402500"/>
                <a:gd name="connsiteY21" fmla="*/ 93179 h 562265"/>
                <a:gd name="connsiteX22" fmla="*/ 308183 w 402500"/>
                <a:gd name="connsiteY22" fmla="*/ 71889 h 562265"/>
                <a:gd name="connsiteX23" fmla="*/ 331673 w 402500"/>
                <a:gd name="connsiteY23" fmla="*/ 69263 h 562265"/>
                <a:gd name="connsiteX24" fmla="*/ 352963 w 402500"/>
                <a:gd name="connsiteY24" fmla="*/ 70824 h 562265"/>
                <a:gd name="connsiteX25" fmla="*/ 375885 w 402500"/>
                <a:gd name="connsiteY25" fmla="*/ 49535 h 562265"/>
                <a:gd name="connsiteX26" fmla="*/ 374963 w 402500"/>
                <a:gd name="connsiteY26" fmla="*/ 19161 h 562265"/>
                <a:gd name="connsiteX27" fmla="*/ 374253 w 402500"/>
                <a:gd name="connsiteY27" fmla="*/ 19161 h 562265"/>
                <a:gd name="connsiteX28" fmla="*/ 52705 w 402500"/>
                <a:gd name="connsiteY28" fmla="*/ 0 h 562265"/>
                <a:gd name="connsiteX29" fmla="*/ 48092 w 402500"/>
                <a:gd name="connsiteY29" fmla="*/ 17316 h 562265"/>
                <a:gd name="connsiteX30" fmla="*/ 59305 w 402500"/>
                <a:gd name="connsiteY30" fmla="*/ 33993 h 562265"/>
                <a:gd name="connsiteX31" fmla="*/ 63988 w 402500"/>
                <a:gd name="connsiteY31" fmla="*/ 95024 h 562265"/>
                <a:gd name="connsiteX32" fmla="*/ 57531 w 402500"/>
                <a:gd name="connsiteY32" fmla="*/ 168261 h 562265"/>
                <a:gd name="connsiteX33" fmla="*/ 44614 w 402500"/>
                <a:gd name="connsiteY33" fmla="*/ 220137 h 562265"/>
                <a:gd name="connsiteX34" fmla="*/ 43408 w 402500"/>
                <a:gd name="connsiteY34" fmla="*/ 284007 h 562265"/>
                <a:gd name="connsiteX35" fmla="*/ 39221 w 402500"/>
                <a:gd name="connsiteY35" fmla="*/ 311897 h 562265"/>
                <a:gd name="connsiteX36" fmla="*/ 26660 w 402500"/>
                <a:gd name="connsiteY36" fmla="*/ 328219 h 562265"/>
                <a:gd name="connsiteX37" fmla="*/ 30847 w 402500"/>
                <a:gd name="connsiteY37" fmla="*/ 341348 h 562265"/>
                <a:gd name="connsiteX38" fmla="*/ 35247 w 402500"/>
                <a:gd name="connsiteY38" fmla="*/ 417566 h 562265"/>
                <a:gd name="connsiteX39" fmla="*/ 30918 w 402500"/>
                <a:gd name="connsiteY39" fmla="*/ 473487 h 562265"/>
                <a:gd name="connsiteX40" fmla="*/ 15874 w 402500"/>
                <a:gd name="connsiteY40" fmla="*/ 524867 h 562265"/>
                <a:gd name="connsiteX41" fmla="*/ 403 w 402500"/>
                <a:gd name="connsiteY41" fmla="*/ 540763 h 562265"/>
                <a:gd name="connsiteX42" fmla="*/ 1467 w 402500"/>
                <a:gd name="connsiteY42" fmla="*/ 555879 h 562265"/>
                <a:gd name="connsiteX43" fmla="*/ 156528 w 402500"/>
                <a:gd name="connsiteY43" fmla="*/ 562266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02500" h="562265">
                  <a:moveTo>
                    <a:pt x="159154" y="540763"/>
                  </a:moveTo>
                  <a:lnTo>
                    <a:pt x="129206" y="536008"/>
                  </a:lnTo>
                  <a:lnTo>
                    <a:pt x="137084" y="434455"/>
                  </a:lnTo>
                  <a:lnTo>
                    <a:pt x="302151" y="440062"/>
                  </a:lnTo>
                  <a:lnTo>
                    <a:pt x="310454" y="283439"/>
                  </a:lnTo>
                  <a:cubicBezTo>
                    <a:pt x="309035" y="277833"/>
                    <a:pt x="302932" y="279465"/>
                    <a:pt x="301796" y="275278"/>
                  </a:cubicBezTo>
                  <a:cubicBezTo>
                    <a:pt x="300093" y="269246"/>
                    <a:pt x="304919" y="269388"/>
                    <a:pt x="307687" y="265343"/>
                  </a:cubicBezTo>
                  <a:cubicBezTo>
                    <a:pt x="312796" y="257892"/>
                    <a:pt x="311874" y="250085"/>
                    <a:pt x="314783" y="241569"/>
                  </a:cubicBezTo>
                  <a:cubicBezTo>
                    <a:pt x="316131" y="237524"/>
                    <a:pt x="319183" y="233692"/>
                    <a:pt x="320318" y="229647"/>
                  </a:cubicBezTo>
                  <a:cubicBezTo>
                    <a:pt x="321099" y="226737"/>
                    <a:pt x="319893" y="220563"/>
                    <a:pt x="320886" y="218292"/>
                  </a:cubicBezTo>
                  <a:cubicBezTo>
                    <a:pt x="323370" y="212189"/>
                    <a:pt x="332950" y="207931"/>
                    <a:pt x="338060" y="203744"/>
                  </a:cubicBezTo>
                  <a:cubicBezTo>
                    <a:pt x="343808" y="198031"/>
                    <a:pt x="350621" y="193561"/>
                    <a:pt x="358144" y="190615"/>
                  </a:cubicBezTo>
                  <a:cubicBezTo>
                    <a:pt x="361550" y="189480"/>
                    <a:pt x="367014" y="188699"/>
                    <a:pt x="369143" y="185577"/>
                  </a:cubicBezTo>
                  <a:cubicBezTo>
                    <a:pt x="371272" y="182454"/>
                    <a:pt x="368220" y="178480"/>
                    <a:pt x="369782" y="175925"/>
                  </a:cubicBezTo>
                  <a:cubicBezTo>
                    <a:pt x="374323" y="167693"/>
                    <a:pt x="381279" y="172803"/>
                    <a:pt x="388659" y="169255"/>
                  </a:cubicBezTo>
                  <a:cubicBezTo>
                    <a:pt x="392420" y="167410"/>
                    <a:pt x="403917" y="158752"/>
                    <a:pt x="402355" y="153429"/>
                  </a:cubicBezTo>
                  <a:cubicBezTo>
                    <a:pt x="400794" y="148107"/>
                    <a:pt x="387453" y="145978"/>
                    <a:pt x="382556" y="143494"/>
                  </a:cubicBezTo>
                  <a:cubicBezTo>
                    <a:pt x="375743" y="139903"/>
                    <a:pt x="369072" y="135971"/>
                    <a:pt x="362615" y="131713"/>
                  </a:cubicBezTo>
                  <a:cubicBezTo>
                    <a:pt x="358286" y="128875"/>
                    <a:pt x="358995" y="126888"/>
                    <a:pt x="353602" y="125539"/>
                  </a:cubicBezTo>
                  <a:cubicBezTo>
                    <a:pt x="349485" y="124475"/>
                    <a:pt x="346505" y="127313"/>
                    <a:pt x="342460" y="124901"/>
                  </a:cubicBezTo>
                  <a:cubicBezTo>
                    <a:pt x="336285" y="121494"/>
                    <a:pt x="332525" y="111346"/>
                    <a:pt x="328266" y="105882"/>
                  </a:cubicBezTo>
                  <a:cubicBezTo>
                    <a:pt x="323724" y="101276"/>
                    <a:pt x="318828" y="97025"/>
                    <a:pt x="313648" y="93179"/>
                  </a:cubicBezTo>
                  <a:cubicBezTo>
                    <a:pt x="308964" y="88708"/>
                    <a:pt x="303712" y="78418"/>
                    <a:pt x="308183" y="71889"/>
                  </a:cubicBezTo>
                  <a:cubicBezTo>
                    <a:pt x="312654" y="65360"/>
                    <a:pt x="325144" y="68270"/>
                    <a:pt x="331673" y="69263"/>
                  </a:cubicBezTo>
                  <a:cubicBezTo>
                    <a:pt x="338202" y="70257"/>
                    <a:pt x="345867" y="69902"/>
                    <a:pt x="352963" y="70824"/>
                  </a:cubicBezTo>
                  <a:cubicBezTo>
                    <a:pt x="374253" y="73379"/>
                    <a:pt x="376453" y="70044"/>
                    <a:pt x="375885" y="49535"/>
                  </a:cubicBezTo>
                  <a:cubicBezTo>
                    <a:pt x="375885" y="39386"/>
                    <a:pt x="375246" y="29309"/>
                    <a:pt x="374963" y="19161"/>
                  </a:cubicBezTo>
                  <a:lnTo>
                    <a:pt x="374253" y="19161"/>
                  </a:lnTo>
                  <a:lnTo>
                    <a:pt x="52705" y="0"/>
                  </a:lnTo>
                  <a:cubicBezTo>
                    <a:pt x="48801" y="4868"/>
                    <a:pt x="47098" y="11149"/>
                    <a:pt x="48092" y="17316"/>
                  </a:cubicBezTo>
                  <a:cubicBezTo>
                    <a:pt x="50008" y="24412"/>
                    <a:pt x="56253" y="27393"/>
                    <a:pt x="59305" y="33993"/>
                  </a:cubicBezTo>
                  <a:cubicBezTo>
                    <a:pt x="67324" y="51025"/>
                    <a:pt x="64130" y="76573"/>
                    <a:pt x="63988" y="95024"/>
                  </a:cubicBezTo>
                  <a:cubicBezTo>
                    <a:pt x="63776" y="119571"/>
                    <a:pt x="61575" y="144054"/>
                    <a:pt x="57531" y="168261"/>
                  </a:cubicBezTo>
                  <a:cubicBezTo>
                    <a:pt x="55188" y="185981"/>
                    <a:pt x="50859" y="203382"/>
                    <a:pt x="44614" y="220137"/>
                  </a:cubicBezTo>
                  <a:cubicBezTo>
                    <a:pt x="36382" y="240292"/>
                    <a:pt x="47382" y="262717"/>
                    <a:pt x="43408" y="284007"/>
                  </a:cubicBezTo>
                  <a:cubicBezTo>
                    <a:pt x="41633" y="293729"/>
                    <a:pt x="40570" y="302387"/>
                    <a:pt x="39221" y="311897"/>
                  </a:cubicBezTo>
                  <a:cubicBezTo>
                    <a:pt x="37660" y="323109"/>
                    <a:pt x="32124" y="321690"/>
                    <a:pt x="26660" y="328219"/>
                  </a:cubicBezTo>
                  <a:cubicBezTo>
                    <a:pt x="19563" y="336451"/>
                    <a:pt x="24886" y="336096"/>
                    <a:pt x="30847" y="341348"/>
                  </a:cubicBezTo>
                  <a:cubicBezTo>
                    <a:pt x="51286" y="359586"/>
                    <a:pt x="37944" y="395140"/>
                    <a:pt x="35247" y="417566"/>
                  </a:cubicBezTo>
                  <a:cubicBezTo>
                    <a:pt x="32834" y="436301"/>
                    <a:pt x="32195" y="454965"/>
                    <a:pt x="30918" y="473487"/>
                  </a:cubicBezTo>
                  <a:cubicBezTo>
                    <a:pt x="29712" y="490732"/>
                    <a:pt x="28931" y="511951"/>
                    <a:pt x="15874" y="524867"/>
                  </a:cubicBezTo>
                  <a:cubicBezTo>
                    <a:pt x="10976" y="529621"/>
                    <a:pt x="2390" y="533879"/>
                    <a:pt x="403" y="540763"/>
                  </a:cubicBezTo>
                  <a:cubicBezTo>
                    <a:pt x="-378" y="545816"/>
                    <a:pt x="-24" y="550989"/>
                    <a:pt x="1467" y="555879"/>
                  </a:cubicBezTo>
                  <a:lnTo>
                    <a:pt x="156528" y="562266"/>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70E1E72-F1A8-4A4A-BE78-A7AA803C599B}"/>
                </a:ext>
              </a:extLst>
            </p:cNvPr>
            <p:cNvSpPr/>
            <p:nvPr/>
          </p:nvSpPr>
          <p:spPr>
            <a:xfrm>
              <a:off x="8268559" y="3124838"/>
              <a:ext cx="389367" cy="355248"/>
            </a:xfrm>
            <a:custGeom>
              <a:avLst/>
              <a:gdLst>
                <a:gd name="connsiteX0" fmla="*/ 135830 w 389367"/>
                <a:gd name="connsiteY0" fmla="*/ 262433 h 355248"/>
                <a:gd name="connsiteX1" fmla="*/ 185507 w 389367"/>
                <a:gd name="connsiteY1" fmla="*/ 271446 h 355248"/>
                <a:gd name="connsiteX2" fmla="*/ 203603 w 389367"/>
                <a:gd name="connsiteY2" fmla="*/ 286916 h 355248"/>
                <a:gd name="connsiteX3" fmla="*/ 228370 w 389367"/>
                <a:gd name="connsiteY3" fmla="*/ 284646 h 355248"/>
                <a:gd name="connsiteX4" fmla="*/ 244621 w 389367"/>
                <a:gd name="connsiteY4" fmla="*/ 304090 h 355248"/>
                <a:gd name="connsiteX5" fmla="*/ 281240 w 389367"/>
                <a:gd name="connsiteY5" fmla="*/ 332477 h 355248"/>
                <a:gd name="connsiteX6" fmla="*/ 296710 w 389367"/>
                <a:gd name="connsiteY6" fmla="*/ 344257 h 355248"/>
                <a:gd name="connsiteX7" fmla="*/ 313813 w 389367"/>
                <a:gd name="connsiteY7" fmla="*/ 354689 h 355248"/>
                <a:gd name="connsiteX8" fmla="*/ 324814 w 389367"/>
                <a:gd name="connsiteY8" fmla="*/ 354689 h 355248"/>
                <a:gd name="connsiteX9" fmla="*/ 331910 w 389367"/>
                <a:gd name="connsiteY9" fmla="*/ 345251 h 355248"/>
                <a:gd name="connsiteX10" fmla="*/ 347664 w 389367"/>
                <a:gd name="connsiteY10" fmla="*/ 332974 h 355248"/>
                <a:gd name="connsiteX11" fmla="*/ 354761 w 389367"/>
                <a:gd name="connsiteY11" fmla="*/ 340638 h 355248"/>
                <a:gd name="connsiteX12" fmla="*/ 365902 w 389367"/>
                <a:gd name="connsiteY12" fmla="*/ 343477 h 355248"/>
                <a:gd name="connsiteX13" fmla="*/ 386483 w 389367"/>
                <a:gd name="connsiteY13" fmla="*/ 344257 h 355248"/>
                <a:gd name="connsiteX14" fmla="*/ 385277 w 389367"/>
                <a:gd name="connsiteY14" fmla="*/ 321264 h 355248"/>
                <a:gd name="connsiteX15" fmla="*/ 389180 w 389367"/>
                <a:gd name="connsiteY15" fmla="*/ 295503 h 355248"/>
                <a:gd name="connsiteX16" fmla="*/ 387974 w 389367"/>
                <a:gd name="connsiteY16" fmla="*/ 246750 h 355248"/>
                <a:gd name="connsiteX17" fmla="*/ 386696 w 389367"/>
                <a:gd name="connsiteY17" fmla="*/ 207079 h 355248"/>
                <a:gd name="connsiteX18" fmla="*/ 338226 w 389367"/>
                <a:gd name="connsiteY18" fmla="*/ 158255 h 355248"/>
                <a:gd name="connsiteX19" fmla="*/ 307781 w 389367"/>
                <a:gd name="connsiteY19" fmla="*/ 127668 h 355248"/>
                <a:gd name="connsiteX20" fmla="*/ 297350 w 389367"/>
                <a:gd name="connsiteY20" fmla="*/ 117875 h 355248"/>
                <a:gd name="connsiteX21" fmla="*/ 294440 w 389367"/>
                <a:gd name="connsiteY21" fmla="*/ 85372 h 355248"/>
                <a:gd name="connsiteX22" fmla="*/ 300827 w 389367"/>
                <a:gd name="connsiteY22" fmla="*/ 51876 h 355248"/>
                <a:gd name="connsiteX23" fmla="*/ 299478 w 389367"/>
                <a:gd name="connsiteY23" fmla="*/ 51096 h 355248"/>
                <a:gd name="connsiteX24" fmla="*/ 283724 w 389367"/>
                <a:gd name="connsiteY24" fmla="*/ 38605 h 355248"/>
                <a:gd name="connsiteX25" fmla="*/ 272369 w 389367"/>
                <a:gd name="connsiteY25" fmla="*/ 38605 h 355248"/>
                <a:gd name="connsiteX26" fmla="*/ 264847 w 389367"/>
                <a:gd name="connsiteY26" fmla="*/ 30870 h 355248"/>
                <a:gd name="connsiteX27" fmla="*/ 249376 w 389367"/>
                <a:gd name="connsiteY27" fmla="*/ 18167 h 355248"/>
                <a:gd name="connsiteX28" fmla="*/ 212119 w 389367"/>
                <a:gd name="connsiteY28" fmla="*/ 5464 h 355248"/>
                <a:gd name="connsiteX29" fmla="*/ 156481 w 389367"/>
                <a:gd name="connsiteY29" fmla="*/ 3264 h 355248"/>
                <a:gd name="connsiteX30" fmla="*/ 73451 w 389367"/>
                <a:gd name="connsiteY30" fmla="*/ 0 h 355248"/>
                <a:gd name="connsiteX31" fmla="*/ 74373 w 389367"/>
                <a:gd name="connsiteY31" fmla="*/ 30374 h 355248"/>
                <a:gd name="connsiteX32" fmla="*/ 51451 w 389367"/>
                <a:gd name="connsiteY32" fmla="*/ 51663 h 355248"/>
                <a:gd name="connsiteX33" fmla="*/ 30162 w 389367"/>
                <a:gd name="connsiteY33" fmla="*/ 50102 h 355248"/>
                <a:gd name="connsiteX34" fmla="*/ 6671 w 389367"/>
                <a:gd name="connsiteY34" fmla="*/ 52728 h 355248"/>
                <a:gd name="connsiteX35" fmla="*/ 12136 w 389367"/>
                <a:gd name="connsiteY35" fmla="*/ 74018 h 355248"/>
                <a:gd name="connsiteX36" fmla="*/ 26755 w 389367"/>
                <a:gd name="connsiteY36" fmla="*/ 86721 h 355248"/>
                <a:gd name="connsiteX37" fmla="*/ 40949 w 389367"/>
                <a:gd name="connsiteY37" fmla="*/ 105740 h 355248"/>
                <a:gd name="connsiteX38" fmla="*/ 52161 w 389367"/>
                <a:gd name="connsiteY38" fmla="*/ 106378 h 355248"/>
                <a:gd name="connsiteX39" fmla="*/ 61174 w 389367"/>
                <a:gd name="connsiteY39" fmla="*/ 112552 h 355248"/>
                <a:gd name="connsiteX40" fmla="*/ 81115 w 389367"/>
                <a:gd name="connsiteY40" fmla="*/ 124333 h 355248"/>
                <a:gd name="connsiteX41" fmla="*/ 100915 w 389367"/>
                <a:gd name="connsiteY41" fmla="*/ 134268 h 355248"/>
                <a:gd name="connsiteX42" fmla="*/ 87219 w 389367"/>
                <a:gd name="connsiteY42" fmla="*/ 150094 h 355248"/>
                <a:gd name="connsiteX43" fmla="*/ 68341 w 389367"/>
                <a:gd name="connsiteY43" fmla="*/ 156764 h 355248"/>
                <a:gd name="connsiteX44" fmla="*/ 67703 w 389367"/>
                <a:gd name="connsiteY44" fmla="*/ 166416 h 355248"/>
                <a:gd name="connsiteX45" fmla="*/ 56703 w 389367"/>
                <a:gd name="connsiteY45" fmla="*/ 171454 h 355248"/>
                <a:gd name="connsiteX46" fmla="*/ 36620 w 389367"/>
                <a:gd name="connsiteY46" fmla="*/ 184583 h 355248"/>
                <a:gd name="connsiteX47" fmla="*/ 19446 w 389367"/>
                <a:gd name="connsiteY47" fmla="*/ 199131 h 355248"/>
                <a:gd name="connsiteX48" fmla="*/ 18878 w 389367"/>
                <a:gd name="connsiteY48" fmla="*/ 210486 h 355248"/>
                <a:gd name="connsiteX49" fmla="*/ 13343 w 389367"/>
                <a:gd name="connsiteY49" fmla="*/ 222408 h 355248"/>
                <a:gd name="connsiteX50" fmla="*/ 6246 w 389367"/>
                <a:gd name="connsiteY50" fmla="*/ 246182 h 355248"/>
                <a:gd name="connsiteX51" fmla="*/ 355 w 389367"/>
                <a:gd name="connsiteY51" fmla="*/ 256117 h 355248"/>
                <a:gd name="connsiteX52" fmla="*/ 1137 w 389367"/>
                <a:gd name="connsiteY52" fmla="*/ 257607 h 355248"/>
                <a:gd name="connsiteX53" fmla="*/ 72741 w 389367"/>
                <a:gd name="connsiteY53" fmla="*/ 260659 h 35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9367" h="355248">
                  <a:moveTo>
                    <a:pt x="135830" y="262433"/>
                  </a:moveTo>
                  <a:cubicBezTo>
                    <a:pt x="152507" y="263143"/>
                    <a:pt x="173371" y="259311"/>
                    <a:pt x="185507" y="271446"/>
                  </a:cubicBezTo>
                  <a:cubicBezTo>
                    <a:pt x="191397" y="277336"/>
                    <a:pt x="195229" y="284007"/>
                    <a:pt x="203603" y="286916"/>
                  </a:cubicBezTo>
                  <a:cubicBezTo>
                    <a:pt x="211977" y="289826"/>
                    <a:pt x="220280" y="283013"/>
                    <a:pt x="228370" y="284646"/>
                  </a:cubicBezTo>
                  <a:cubicBezTo>
                    <a:pt x="236460" y="286278"/>
                    <a:pt x="239654" y="297845"/>
                    <a:pt x="244621" y="304090"/>
                  </a:cubicBezTo>
                  <a:cubicBezTo>
                    <a:pt x="254557" y="316793"/>
                    <a:pt x="264918" y="330206"/>
                    <a:pt x="281240" y="332477"/>
                  </a:cubicBezTo>
                  <a:cubicBezTo>
                    <a:pt x="293091" y="334109"/>
                    <a:pt x="292098" y="333683"/>
                    <a:pt x="296710" y="344257"/>
                  </a:cubicBezTo>
                  <a:cubicBezTo>
                    <a:pt x="300756" y="353554"/>
                    <a:pt x="303807" y="354689"/>
                    <a:pt x="313813" y="354689"/>
                  </a:cubicBezTo>
                  <a:cubicBezTo>
                    <a:pt x="317433" y="355434"/>
                    <a:pt x="321194" y="355434"/>
                    <a:pt x="324814" y="354689"/>
                  </a:cubicBezTo>
                  <a:cubicBezTo>
                    <a:pt x="331910" y="351992"/>
                    <a:pt x="329071" y="352063"/>
                    <a:pt x="331910" y="345251"/>
                  </a:cubicBezTo>
                  <a:cubicBezTo>
                    <a:pt x="334749" y="338438"/>
                    <a:pt x="338439" y="330135"/>
                    <a:pt x="347664" y="332974"/>
                  </a:cubicBezTo>
                  <a:cubicBezTo>
                    <a:pt x="351142" y="334038"/>
                    <a:pt x="351709" y="338651"/>
                    <a:pt x="354761" y="340638"/>
                  </a:cubicBezTo>
                  <a:cubicBezTo>
                    <a:pt x="358735" y="343406"/>
                    <a:pt x="361858" y="342412"/>
                    <a:pt x="365902" y="343477"/>
                  </a:cubicBezTo>
                  <a:cubicBezTo>
                    <a:pt x="371651" y="345038"/>
                    <a:pt x="381160" y="351851"/>
                    <a:pt x="386483" y="344257"/>
                  </a:cubicBezTo>
                  <a:cubicBezTo>
                    <a:pt x="390599" y="338509"/>
                    <a:pt x="385135" y="327864"/>
                    <a:pt x="385277" y="321264"/>
                  </a:cubicBezTo>
                  <a:cubicBezTo>
                    <a:pt x="385277" y="312677"/>
                    <a:pt x="388825" y="304090"/>
                    <a:pt x="389180" y="295503"/>
                  </a:cubicBezTo>
                  <a:cubicBezTo>
                    <a:pt x="389818" y="279181"/>
                    <a:pt x="388683" y="262859"/>
                    <a:pt x="387974" y="246750"/>
                  </a:cubicBezTo>
                  <a:cubicBezTo>
                    <a:pt x="387334" y="233195"/>
                    <a:pt x="389748" y="221556"/>
                    <a:pt x="386696" y="207079"/>
                  </a:cubicBezTo>
                  <a:lnTo>
                    <a:pt x="338226" y="158255"/>
                  </a:lnTo>
                  <a:lnTo>
                    <a:pt x="307781" y="127668"/>
                  </a:lnTo>
                  <a:cubicBezTo>
                    <a:pt x="304517" y="124333"/>
                    <a:pt x="300685" y="121281"/>
                    <a:pt x="297350" y="117875"/>
                  </a:cubicBezTo>
                  <a:cubicBezTo>
                    <a:pt x="288053" y="107159"/>
                    <a:pt x="292310" y="98288"/>
                    <a:pt x="294440" y="85372"/>
                  </a:cubicBezTo>
                  <a:cubicBezTo>
                    <a:pt x="296214" y="74515"/>
                    <a:pt x="298911" y="63231"/>
                    <a:pt x="300827" y="51876"/>
                  </a:cubicBezTo>
                  <a:cubicBezTo>
                    <a:pt x="300330" y="51642"/>
                    <a:pt x="299904" y="51379"/>
                    <a:pt x="299478" y="51096"/>
                  </a:cubicBezTo>
                  <a:cubicBezTo>
                    <a:pt x="292381" y="45063"/>
                    <a:pt x="295859" y="39741"/>
                    <a:pt x="283724" y="38605"/>
                  </a:cubicBezTo>
                  <a:cubicBezTo>
                    <a:pt x="279962" y="39145"/>
                    <a:pt x="276131" y="39145"/>
                    <a:pt x="272369" y="38605"/>
                  </a:cubicBezTo>
                  <a:cubicBezTo>
                    <a:pt x="268821" y="37044"/>
                    <a:pt x="267756" y="32786"/>
                    <a:pt x="264847" y="30870"/>
                  </a:cubicBezTo>
                  <a:cubicBezTo>
                    <a:pt x="255479" y="24767"/>
                    <a:pt x="253989" y="30161"/>
                    <a:pt x="249376" y="18167"/>
                  </a:cubicBezTo>
                  <a:cubicBezTo>
                    <a:pt x="242989" y="1632"/>
                    <a:pt x="227589" y="6103"/>
                    <a:pt x="212119" y="5464"/>
                  </a:cubicBezTo>
                  <a:lnTo>
                    <a:pt x="156481" y="3264"/>
                  </a:lnTo>
                  <a:lnTo>
                    <a:pt x="73451" y="0"/>
                  </a:lnTo>
                  <a:cubicBezTo>
                    <a:pt x="73451" y="10148"/>
                    <a:pt x="74018" y="20225"/>
                    <a:pt x="74373" y="30374"/>
                  </a:cubicBezTo>
                  <a:cubicBezTo>
                    <a:pt x="74941" y="50812"/>
                    <a:pt x="72670" y="54147"/>
                    <a:pt x="51451" y="51663"/>
                  </a:cubicBezTo>
                  <a:cubicBezTo>
                    <a:pt x="44355" y="50741"/>
                    <a:pt x="37258" y="51167"/>
                    <a:pt x="30162" y="50102"/>
                  </a:cubicBezTo>
                  <a:cubicBezTo>
                    <a:pt x="23065" y="49037"/>
                    <a:pt x="11213" y="46270"/>
                    <a:pt x="6671" y="52728"/>
                  </a:cubicBezTo>
                  <a:cubicBezTo>
                    <a:pt x="2129" y="59186"/>
                    <a:pt x="7452" y="69405"/>
                    <a:pt x="12136" y="74018"/>
                  </a:cubicBezTo>
                  <a:cubicBezTo>
                    <a:pt x="17316" y="77864"/>
                    <a:pt x="22213" y="82115"/>
                    <a:pt x="26755" y="86721"/>
                  </a:cubicBezTo>
                  <a:cubicBezTo>
                    <a:pt x="31013" y="92185"/>
                    <a:pt x="34775" y="102333"/>
                    <a:pt x="40949" y="105740"/>
                  </a:cubicBezTo>
                  <a:cubicBezTo>
                    <a:pt x="45348" y="108152"/>
                    <a:pt x="48045" y="105314"/>
                    <a:pt x="52161" y="106378"/>
                  </a:cubicBezTo>
                  <a:cubicBezTo>
                    <a:pt x="57554" y="107727"/>
                    <a:pt x="56845" y="109714"/>
                    <a:pt x="61174" y="112552"/>
                  </a:cubicBezTo>
                  <a:cubicBezTo>
                    <a:pt x="66993" y="116314"/>
                    <a:pt x="74729" y="121068"/>
                    <a:pt x="81115" y="124333"/>
                  </a:cubicBezTo>
                  <a:cubicBezTo>
                    <a:pt x="86012" y="126817"/>
                    <a:pt x="99212" y="128307"/>
                    <a:pt x="100915" y="134268"/>
                  </a:cubicBezTo>
                  <a:cubicBezTo>
                    <a:pt x="102618" y="140229"/>
                    <a:pt x="90979" y="148461"/>
                    <a:pt x="87219" y="150094"/>
                  </a:cubicBezTo>
                  <a:cubicBezTo>
                    <a:pt x="80122" y="153642"/>
                    <a:pt x="73025" y="148532"/>
                    <a:pt x="68341" y="156764"/>
                  </a:cubicBezTo>
                  <a:cubicBezTo>
                    <a:pt x="66851" y="159603"/>
                    <a:pt x="69618" y="163861"/>
                    <a:pt x="67703" y="166416"/>
                  </a:cubicBezTo>
                  <a:cubicBezTo>
                    <a:pt x="65787" y="168971"/>
                    <a:pt x="60038" y="170248"/>
                    <a:pt x="56703" y="171454"/>
                  </a:cubicBezTo>
                  <a:cubicBezTo>
                    <a:pt x="49180" y="174399"/>
                    <a:pt x="42368" y="178870"/>
                    <a:pt x="36620" y="184583"/>
                  </a:cubicBezTo>
                  <a:cubicBezTo>
                    <a:pt x="31510" y="188770"/>
                    <a:pt x="21929" y="193028"/>
                    <a:pt x="19446" y="199131"/>
                  </a:cubicBezTo>
                  <a:cubicBezTo>
                    <a:pt x="18452" y="201402"/>
                    <a:pt x="19446" y="207576"/>
                    <a:pt x="18878" y="210486"/>
                  </a:cubicBezTo>
                  <a:cubicBezTo>
                    <a:pt x="17742" y="214531"/>
                    <a:pt x="14691" y="218363"/>
                    <a:pt x="13343" y="222408"/>
                  </a:cubicBezTo>
                  <a:cubicBezTo>
                    <a:pt x="10433" y="230924"/>
                    <a:pt x="11355" y="238730"/>
                    <a:pt x="6246" y="246182"/>
                  </a:cubicBezTo>
                  <a:cubicBezTo>
                    <a:pt x="3478" y="250227"/>
                    <a:pt x="-1348" y="250085"/>
                    <a:pt x="355" y="256117"/>
                  </a:cubicBezTo>
                  <a:cubicBezTo>
                    <a:pt x="497" y="256671"/>
                    <a:pt x="781" y="257189"/>
                    <a:pt x="1137" y="257607"/>
                  </a:cubicBezTo>
                  <a:lnTo>
                    <a:pt x="72741" y="260659"/>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F52CDBC-53A0-3A43-9AAA-38B5F9EACC35}"/>
                </a:ext>
              </a:extLst>
            </p:cNvPr>
            <p:cNvSpPr/>
            <p:nvPr/>
          </p:nvSpPr>
          <p:spPr>
            <a:xfrm>
              <a:off x="8558948" y="3174939"/>
              <a:ext cx="580321" cy="225211"/>
            </a:xfrm>
            <a:custGeom>
              <a:avLst/>
              <a:gdLst>
                <a:gd name="connsiteX0" fmla="*/ 146550 w 580321"/>
                <a:gd name="connsiteY0" fmla="*/ 223829 h 225211"/>
                <a:gd name="connsiteX1" fmla="*/ 149673 w 580321"/>
                <a:gd name="connsiteY1" fmla="*/ 204313 h 225211"/>
                <a:gd name="connsiteX2" fmla="*/ 311193 w 580321"/>
                <a:gd name="connsiteY2" fmla="*/ 208642 h 225211"/>
                <a:gd name="connsiteX3" fmla="*/ 540910 w 580321"/>
                <a:gd name="connsiteY3" fmla="*/ 214816 h 225211"/>
                <a:gd name="connsiteX4" fmla="*/ 580084 w 580321"/>
                <a:gd name="connsiteY4" fmla="*/ 207719 h 225211"/>
                <a:gd name="connsiteX5" fmla="*/ 562839 w 580321"/>
                <a:gd name="connsiteY5" fmla="*/ 196152 h 225211"/>
                <a:gd name="connsiteX6" fmla="*/ 562200 w 580321"/>
                <a:gd name="connsiteY6" fmla="*/ 180610 h 225211"/>
                <a:gd name="connsiteX7" fmla="*/ 550064 w 580321"/>
                <a:gd name="connsiteY7" fmla="*/ 174010 h 225211"/>
                <a:gd name="connsiteX8" fmla="*/ 536653 w 580321"/>
                <a:gd name="connsiteY8" fmla="*/ 144488 h 225211"/>
                <a:gd name="connsiteX9" fmla="*/ 537575 w 580321"/>
                <a:gd name="connsiteY9" fmla="*/ 128592 h 225211"/>
                <a:gd name="connsiteX10" fmla="*/ 533672 w 580321"/>
                <a:gd name="connsiteY10" fmla="*/ 108650 h 225211"/>
                <a:gd name="connsiteX11" fmla="*/ 536013 w 580321"/>
                <a:gd name="connsiteY11" fmla="*/ 82464 h 225211"/>
                <a:gd name="connsiteX12" fmla="*/ 533814 w 580321"/>
                <a:gd name="connsiteY12" fmla="*/ 70683 h 225211"/>
                <a:gd name="connsiteX13" fmla="*/ 512524 w 580321"/>
                <a:gd name="connsiteY13" fmla="*/ 78348 h 225211"/>
                <a:gd name="connsiteX14" fmla="*/ 491234 w 580321"/>
                <a:gd name="connsiteY14" fmla="*/ 96799 h 225211"/>
                <a:gd name="connsiteX15" fmla="*/ 460151 w 580321"/>
                <a:gd name="connsiteY15" fmla="*/ 102973 h 225211"/>
                <a:gd name="connsiteX16" fmla="*/ 437370 w 580321"/>
                <a:gd name="connsiteY16" fmla="*/ 118302 h 225211"/>
                <a:gd name="connsiteX17" fmla="*/ 408416 w 580321"/>
                <a:gd name="connsiteY17" fmla="*/ 116315 h 225211"/>
                <a:gd name="connsiteX18" fmla="*/ 355191 w 580321"/>
                <a:gd name="connsiteY18" fmla="*/ 142288 h 225211"/>
                <a:gd name="connsiteX19" fmla="*/ 306296 w 580321"/>
                <a:gd name="connsiteY19" fmla="*/ 129302 h 225211"/>
                <a:gd name="connsiteX20" fmla="*/ 281457 w 580321"/>
                <a:gd name="connsiteY20" fmla="*/ 121070 h 225211"/>
                <a:gd name="connsiteX21" fmla="*/ 255200 w 580321"/>
                <a:gd name="connsiteY21" fmla="*/ 124760 h 225211"/>
                <a:gd name="connsiteX22" fmla="*/ 239162 w 580321"/>
                <a:gd name="connsiteY22" fmla="*/ 112412 h 225211"/>
                <a:gd name="connsiteX23" fmla="*/ 196582 w 580321"/>
                <a:gd name="connsiteY23" fmla="*/ 98644 h 225211"/>
                <a:gd name="connsiteX24" fmla="*/ 131080 w 580321"/>
                <a:gd name="connsiteY24" fmla="*/ 78916 h 225211"/>
                <a:gd name="connsiteX25" fmla="*/ 90204 w 580321"/>
                <a:gd name="connsiteY25" fmla="*/ 43432 h 225211"/>
                <a:gd name="connsiteX26" fmla="*/ 91623 w 580321"/>
                <a:gd name="connsiteY26" fmla="*/ 8801 h 225211"/>
                <a:gd name="connsiteX27" fmla="*/ 74733 w 580321"/>
                <a:gd name="connsiteY27" fmla="*/ 4969 h 225211"/>
                <a:gd name="connsiteX28" fmla="*/ 53017 w 580321"/>
                <a:gd name="connsiteY28" fmla="*/ 2769 h 225211"/>
                <a:gd name="connsiteX29" fmla="*/ 32508 w 580321"/>
                <a:gd name="connsiteY29" fmla="*/ 1 h 225211"/>
                <a:gd name="connsiteX30" fmla="*/ 9231 w 580321"/>
                <a:gd name="connsiteY30" fmla="*/ 1704 h 225211"/>
                <a:gd name="connsiteX31" fmla="*/ 2844 w 580321"/>
                <a:gd name="connsiteY31" fmla="*/ 35200 h 225211"/>
                <a:gd name="connsiteX32" fmla="*/ 5754 w 580321"/>
                <a:gd name="connsiteY32" fmla="*/ 67703 h 225211"/>
                <a:gd name="connsiteX33" fmla="*/ 16186 w 580321"/>
                <a:gd name="connsiteY33" fmla="*/ 77496 h 225211"/>
                <a:gd name="connsiteX34" fmla="*/ 46630 w 580321"/>
                <a:gd name="connsiteY34" fmla="*/ 108083 h 225211"/>
                <a:gd name="connsiteX35" fmla="*/ 95100 w 580321"/>
                <a:gd name="connsiteY35" fmla="*/ 156907 h 225211"/>
                <a:gd name="connsiteX36" fmla="*/ 96378 w 580321"/>
                <a:gd name="connsiteY36" fmla="*/ 196578 h 225211"/>
                <a:gd name="connsiteX37" fmla="*/ 97513 w 580321"/>
                <a:gd name="connsiteY37" fmla="*/ 221913 h 225211"/>
                <a:gd name="connsiteX38" fmla="*/ 111707 w 580321"/>
                <a:gd name="connsiteY38" fmla="*/ 222693 h 225211"/>
                <a:gd name="connsiteX39" fmla="*/ 146550 w 580321"/>
                <a:gd name="connsiteY39" fmla="*/ 223829 h 22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0321" h="225211">
                  <a:moveTo>
                    <a:pt x="146550" y="223829"/>
                  </a:moveTo>
                  <a:cubicBezTo>
                    <a:pt x="146550" y="217583"/>
                    <a:pt x="145770" y="209281"/>
                    <a:pt x="149673" y="204313"/>
                  </a:cubicBezTo>
                  <a:lnTo>
                    <a:pt x="311193" y="208642"/>
                  </a:lnTo>
                  <a:lnTo>
                    <a:pt x="540910" y="214816"/>
                  </a:lnTo>
                  <a:cubicBezTo>
                    <a:pt x="549355" y="214816"/>
                    <a:pt x="583490" y="219784"/>
                    <a:pt x="580084" y="207719"/>
                  </a:cubicBezTo>
                  <a:cubicBezTo>
                    <a:pt x="578735" y="202610"/>
                    <a:pt x="567096" y="197642"/>
                    <a:pt x="562839" y="196152"/>
                  </a:cubicBezTo>
                  <a:cubicBezTo>
                    <a:pt x="559575" y="190262"/>
                    <a:pt x="565322" y="186571"/>
                    <a:pt x="562200" y="180610"/>
                  </a:cubicBezTo>
                  <a:cubicBezTo>
                    <a:pt x="560497" y="177346"/>
                    <a:pt x="552761" y="175501"/>
                    <a:pt x="550064" y="174010"/>
                  </a:cubicBezTo>
                  <a:cubicBezTo>
                    <a:pt x="539136" y="168610"/>
                    <a:pt x="533530" y="156269"/>
                    <a:pt x="536653" y="144488"/>
                  </a:cubicBezTo>
                  <a:cubicBezTo>
                    <a:pt x="538214" y="139329"/>
                    <a:pt x="538497" y="133893"/>
                    <a:pt x="537575" y="128592"/>
                  </a:cubicBezTo>
                  <a:cubicBezTo>
                    <a:pt x="535517" y="122127"/>
                    <a:pt x="534168" y="115428"/>
                    <a:pt x="533672" y="108650"/>
                  </a:cubicBezTo>
                  <a:cubicBezTo>
                    <a:pt x="534381" y="98715"/>
                    <a:pt x="537929" y="93535"/>
                    <a:pt x="536013" y="82464"/>
                  </a:cubicBezTo>
                  <a:cubicBezTo>
                    <a:pt x="535304" y="78632"/>
                    <a:pt x="534594" y="74658"/>
                    <a:pt x="533814" y="70683"/>
                  </a:cubicBezTo>
                  <a:cubicBezTo>
                    <a:pt x="526362" y="72238"/>
                    <a:pt x="519265" y="74821"/>
                    <a:pt x="512524" y="78348"/>
                  </a:cubicBezTo>
                  <a:cubicBezTo>
                    <a:pt x="503511" y="84948"/>
                    <a:pt x="502873" y="93180"/>
                    <a:pt x="491234" y="96799"/>
                  </a:cubicBezTo>
                  <a:cubicBezTo>
                    <a:pt x="481014" y="99993"/>
                    <a:pt x="469944" y="98289"/>
                    <a:pt x="460151" y="102973"/>
                  </a:cubicBezTo>
                  <a:cubicBezTo>
                    <a:pt x="452274" y="106876"/>
                    <a:pt x="445957" y="115960"/>
                    <a:pt x="437370" y="118302"/>
                  </a:cubicBezTo>
                  <a:cubicBezTo>
                    <a:pt x="427151" y="121140"/>
                    <a:pt x="418707" y="114753"/>
                    <a:pt x="408416" y="116315"/>
                  </a:cubicBezTo>
                  <a:cubicBezTo>
                    <a:pt x="388120" y="119366"/>
                    <a:pt x="376197" y="138598"/>
                    <a:pt x="355191" y="142288"/>
                  </a:cubicBezTo>
                  <a:cubicBezTo>
                    <a:pt x="337805" y="145524"/>
                    <a:pt x="319850" y="140755"/>
                    <a:pt x="306296" y="129302"/>
                  </a:cubicBezTo>
                  <a:cubicBezTo>
                    <a:pt x="297780" y="122773"/>
                    <a:pt x="292954" y="118799"/>
                    <a:pt x="281457" y="121070"/>
                  </a:cubicBezTo>
                  <a:cubicBezTo>
                    <a:pt x="272587" y="122773"/>
                    <a:pt x="264142" y="128663"/>
                    <a:pt x="255200" y="124760"/>
                  </a:cubicBezTo>
                  <a:cubicBezTo>
                    <a:pt x="250020" y="122489"/>
                    <a:pt x="244910" y="115321"/>
                    <a:pt x="239162" y="112412"/>
                  </a:cubicBezTo>
                  <a:cubicBezTo>
                    <a:pt x="225394" y="106521"/>
                    <a:pt x="211201" y="101916"/>
                    <a:pt x="196582" y="98644"/>
                  </a:cubicBezTo>
                  <a:cubicBezTo>
                    <a:pt x="175292" y="92399"/>
                    <a:pt x="151021" y="88141"/>
                    <a:pt x="131080" y="78916"/>
                  </a:cubicBezTo>
                  <a:cubicBezTo>
                    <a:pt x="116887" y="72529"/>
                    <a:pt x="96236" y="57626"/>
                    <a:pt x="90204" y="43432"/>
                  </a:cubicBezTo>
                  <a:cubicBezTo>
                    <a:pt x="86017" y="32163"/>
                    <a:pt x="86584" y="19694"/>
                    <a:pt x="91623" y="8801"/>
                  </a:cubicBezTo>
                  <a:cubicBezTo>
                    <a:pt x="85875" y="8084"/>
                    <a:pt x="80197" y="6800"/>
                    <a:pt x="74733" y="4969"/>
                  </a:cubicBezTo>
                  <a:cubicBezTo>
                    <a:pt x="67778" y="2478"/>
                    <a:pt x="60327" y="1725"/>
                    <a:pt x="53017" y="2769"/>
                  </a:cubicBezTo>
                  <a:cubicBezTo>
                    <a:pt x="45140" y="3194"/>
                    <a:pt x="40172" y="-70"/>
                    <a:pt x="32508" y="1"/>
                  </a:cubicBezTo>
                  <a:cubicBezTo>
                    <a:pt x="24844" y="72"/>
                    <a:pt x="16328" y="5962"/>
                    <a:pt x="9231" y="1704"/>
                  </a:cubicBezTo>
                  <a:cubicBezTo>
                    <a:pt x="7315" y="13059"/>
                    <a:pt x="4618" y="24343"/>
                    <a:pt x="2844" y="35200"/>
                  </a:cubicBezTo>
                  <a:cubicBezTo>
                    <a:pt x="715" y="48116"/>
                    <a:pt x="-3542" y="56987"/>
                    <a:pt x="5754" y="67703"/>
                  </a:cubicBezTo>
                  <a:cubicBezTo>
                    <a:pt x="8735" y="71109"/>
                    <a:pt x="12850" y="74161"/>
                    <a:pt x="16186" y="77496"/>
                  </a:cubicBezTo>
                  <a:lnTo>
                    <a:pt x="46630" y="108083"/>
                  </a:lnTo>
                  <a:lnTo>
                    <a:pt x="95100" y="156907"/>
                  </a:lnTo>
                  <a:cubicBezTo>
                    <a:pt x="98152" y="171101"/>
                    <a:pt x="95739" y="183023"/>
                    <a:pt x="96378" y="196578"/>
                  </a:cubicBezTo>
                  <a:cubicBezTo>
                    <a:pt x="96378" y="204951"/>
                    <a:pt x="97229" y="213468"/>
                    <a:pt x="97513" y="221913"/>
                  </a:cubicBezTo>
                  <a:lnTo>
                    <a:pt x="111707" y="222693"/>
                  </a:lnTo>
                  <a:cubicBezTo>
                    <a:pt x="120222" y="222835"/>
                    <a:pt x="140164" y="227448"/>
                    <a:pt x="146550" y="223829"/>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98ABFE9-2226-7D4B-919F-197D0DA20E99}"/>
                </a:ext>
              </a:extLst>
            </p:cNvPr>
            <p:cNvSpPr/>
            <p:nvPr/>
          </p:nvSpPr>
          <p:spPr>
            <a:xfrm>
              <a:off x="9142687" y="3212381"/>
              <a:ext cx="751581" cy="673453"/>
            </a:xfrm>
            <a:custGeom>
              <a:avLst/>
              <a:gdLst>
                <a:gd name="connsiteX0" fmla="*/ 57021 w 751581"/>
                <a:gd name="connsiteY0" fmla="*/ 361248 h 673453"/>
                <a:gd name="connsiteX1" fmla="*/ 35731 w 751581"/>
                <a:gd name="connsiteY1" fmla="*/ 368912 h 673453"/>
                <a:gd name="connsiteX2" fmla="*/ 36938 w 751581"/>
                <a:gd name="connsiteY2" fmla="*/ 385660 h 673453"/>
                <a:gd name="connsiteX3" fmla="*/ 54964 w 751581"/>
                <a:gd name="connsiteY3" fmla="*/ 427885 h 673453"/>
                <a:gd name="connsiteX4" fmla="*/ 84556 w 751581"/>
                <a:gd name="connsiteY4" fmla="*/ 460459 h 673453"/>
                <a:gd name="connsiteX5" fmla="*/ 72279 w 751581"/>
                <a:gd name="connsiteY5" fmla="*/ 477207 h 673453"/>
                <a:gd name="connsiteX6" fmla="*/ 50989 w 751581"/>
                <a:gd name="connsiteY6" fmla="*/ 483807 h 673453"/>
                <a:gd name="connsiteX7" fmla="*/ 29699 w 751581"/>
                <a:gd name="connsiteY7" fmla="*/ 502187 h 673453"/>
                <a:gd name="connsiteX8" fmla="*/ 13022 w 751581"/>
                <a:gd name="connsiteY8" fmla="*/ 503606 h 673453"/>
                <a:gd name="connsiteX9" fmla="*/ 1668 w 751581"/>
                <a:gd name="connsiteY9" fmla="*/ 520922 h 673453"/>
                <a:gd name="connsiteX10" fmla="*/ 1668 w 751581"/>
                <a:gd name="connsiteY10" fmla="*/ 545902 h 673453"/>
                <a:gd name="connsiteX11" fmla="*/ 1668 w 751581"/>
                <a:gd name="connsiteY11" fmla="*/ 568895 h 673453"/>
                <a:gd name="connsiteX12" fmla="*/ 21042 w 751581"/>
                <a:gd name="connsiteY12" fmla="*/ 572089 h 673453"/>
                <a:gd name="connsiteX13" fmla="*/ 36087 w 751581"/>
                <a:gd name="connsiteY13" fmla="*/ 590753 h 673453"/>
                <a:gd name="connsiteX14" fmla="*/ 38428 w 751581"/>
                <a:gd name="connsiteY14" fmla="*/ 610410 h 673453"/>
                <a:gd name="connsiteX15" fmla="*/ 28777 w 751581"/>
                <a:gd name="connsiteY15" fmla="*/ 632197 h 673453"/>
                <a:gd name="connsiteX16" fmla="*/ 36441 w 751581"/>
                <a:gd name="connsiteY16" fmla="*/ 654622 h 673453"/>
                <a:gd name="connsiteX17" fmla="*/ 144806 w 751581"/>
                <a:gd name="connsiteY17" fmla="*/ 657319 h 673453"/>
                <a:gd name="connsiteX18" fmla="*/ 382827 w 751581"/>
                <a:gd name="connsiteY18" fmla="*/ 663280 h 673453"/>
                <a:gd name="connsiteX19" fmla="*/ 620209 w 751581"/>
                <a:gd name="connsiteY19" fmla="*/ 669241 h 673453"/>
                <a:gd name="connsiteX20" fmla="*/ 688976 w 751581"/>
                <a:gd name="connsiteY20" fmla="*/ 670944 h 673453"/>
                <a:gd name="connsiteX21" fmla="*/ 749723 w 751581"/>
                <a:gd name="connsiteY21" fmla="*/ 667822 h 673453"/>
                <a:gd name="connsiteX22" fmla="*/ 747168 w 751581"/>
                <a:gd name="connsiteY22" fmla="*/ 660725 h 673453"/>
                <a:gd name="connsiteX23" fmla="*/ 742343 w 751581"/>
                <a:gd name="connsiteY23" fmla="*/ 651500 h 673453"/>
                <a:gd name="connsiteX24" fmla="*/ 721478 w 751581"/>
                <a:gd name="connsiteY24" fmla="*/ 636881 h 673453"/>
                <a:gd name="connsiteX25" fmla="*/ 720982 w 751581"/>
                <a:gd name="connsiteY25" fmla="*/ 620984 h 673453"/>
                <a:gd name="connsiteX26" fmla="*/ 715517 w 751581"/>
                <a:gd name="connsiteY26" fmla="*/ 604378 h 673453"/>
                <a:gd name="connsiteX27" fmla="*/ 708421 w 751581"/>
                <a:gd name="connsiteY27" fmla="*/ 596785 h 673453"/>
                <a:gd name="connsiteX28" fmla="*/ 709556 w 751581"/>
                <a:gd name="connsiteY28" fmla="*/ 586353 h 673453"/>
                <a:gd name="connsiteX29" fmla="*/ 698272 w 751581"/>
                <a:gd name="connsiteY29" fmla="*/ 565063 h 673453"/>
                <a:gd name="connsiteX30" fmla="*/ 704588 w 751581"/>
                <a:gd name="connsiteY30" fmla="*/ 556760 h 673453"/>
                <a:gd name="connsiteX31" fmla="*/ 702814 w 751581"/>
                <a:gd name="connsiteY31" fmla="*/ 544909 h 673453"/>
                <a:gd name="connsiteX32" fmla="*/ 704801 w 751581"/>
                <a:gd name="connsiteY32" fmla="*/ 525464 h 673453"/>
                <a:gd name="connsiteX33" fmla="*/ 696215 w 751581"/>
                <a:gd name="connsiteY33" fmla="*/ 507509 h 673453"/>
                <a:gd name="connsiteX34" fmla="*/ 701040 w 751581"/>
                <a:gd name="connsiteY34" fmla="*/ 499064 h 673453"/>
                <a:gd name="connsiteX35" fmla="*/ 698911 w 751581"/>
                <a:gd name="connsiteY35" fmla="*/ 488774 h 673453"/>
                <a:gd name="connsiteX36" fmla="*/ 689614 w 751581"/>
                <a:gd name="connsiteY36" fmla="*/ 471742 h 673453"/>
                <a:gd name="connsiteX37" fmla="*/ 633764 w 751581"/>
                <a:gd name="connsiteY37" fmla="*/ 470536 h 673453"/>
                <a:gd name="connsiteX38" fmla="*/ 597216 w 751581"/>
                <a:gd name="connsiteY38" fmla="*/ 469755 h 673453"/>
                <a:gd name="connsiteX39" fmla="*/ 571882 w 751581"/>
                <a:gd name="connsiteY39" fmla="*/ 457336 h 673453"/>
                <a:gd name="connsiteX40" fmla="*/ 574152 w 751581"/>
                <a:gd name="connsiteY40" fmla="*/ 436046 h 673453"/>
                <a:gd name="connsiteX41" fmla="*/ 564359 w 751581"/>
                <a:gd name="connsiteY41" fmla="*/ 430937 h 673453"/>
                <a:gd name="connsiteX42" fmla="*/ 558185 w 751581"/>
                <a:gd name="connsiteY42" fmla="*/ 421569 h 673453"/>
                <a:gd name="connsiteX43" fmla="*/ 540443 w 751581"/>
                <a:gd name="connsiteY43" fmla="*/ 409363 h 673453"/>
                <a:gd name="connsiteX44" fmla="*/ 492967 w 751581"/>
                <a:gd name="connsiteY44" fmla="*/ 380976 h 673453"/>
                <a:gd name="connsiteX45" fmla="*/ 441162 w 751581"/>
                <a:gd name="connsiteY45" fmla="*/ 383035 h 673453"/>
                <a:gd name="connsiteX46" fmla="*/ 417459 w 751581"/>
                <a:gd name="connsiteY46" fmla="*/ 359971 h 673453"/>
                <a:gd name="connsiteX47" fmla="*/ 419091 w 751581"/>
                <a:gd name="connsiteY47" fmla="*/ 329668 h 673453"/>
                <a:gd name="connsiteX48" fmla="*/ 428529 w 751581"/>
                <a:gd name="connsiteY48" fmla="*/ 299507 h 673453"/>
                <a:gd name="connsiteX49" fmla="*/ 444213 w 751581"/>
                <a:gd name="connsiteY49" fmla="*/ 298940 h 673453"/>
                <a:gd name="connsiteX50" fmla="*/ 455852 w 751581"/>
                <a:gd name="connsiteY50" fmla="*/ 294682 h 673453"/>
                <a:gd name="connsiteX51" fmla="*/ 488780 w 751581"/>
                <a:gd name="connsiteY51" fmla="*/ 246921 h 673453"/>
                <a:gd name="connsiteX52" fmla="*/ 504606 w 751581"/>
                <a:gd name="connsiteY52" fmla="*/ 223431 h 673453"/>
                <a:gd name="connsiteX53" fmla="*/ 508437 w 751581"/>
                <a:gd name="connsiteY53" fmla="*/ 192419 h 673453"/>
                <a:gd name="connsiteX54" fmla="*/ 517096 w 751581"/>
                <a:gd name="connsiteY54" fmla="*/ 170632 h 673453"/>
                <a:gd name="connsiteX55" fmla="*/ 523128 w 751581"/>
                <a:gd name="connsiteY55" fmla="*/ 147568 h 673453"/>
                <a:gd name="connsiteX56" fmla="*/ 500986 w 751581"/>
                <a:gd name="connsiteY56" fmla="*/ 136498 h 673453"/>
                <a:gd name="connsiteX57" fmla="*/ 485657 w 751581"/>
                <a:gd name="connsiteY57" fmla="*/ 122304 h 673453"/>
                <a:gd name="connsiteX58" fmla="*/ 486084 w 751581"/>
                <a:gd name="connsiteY58" fmla="*/ 83699 h 673453"/>
                <a:gd name="connsiteX59" fmla="*/ 478987 w 751581"/>
                <a:gd name="connsiteY59" fmla="*/ 74260 h 673453"/>
                <a:gd name="connsiteX60" fmla="*/ 482677 w 751581"/>
                <a:gd name="connsiteY60" fmla="*/ 62693 h 673453"/>
                <a:gd name="connsiteX61" fmla="*/ 483599 w 751581"/>
                <a:gd name="connsiteY61" fmla="*/ 52829 h 673453"/>
                <a:gd name="connsiteX62" fmla="*/ 472954 w 751581"/>
                <a:gd name="connsiteY62" fmla="*/ 47506 h 673453"/>
                <a:gd name="connsiteX63" fmla="*/ 446271 w 751581"/>
                <a:gd name="connsiteY63" fmla="*/ 40410 h 673453"/>
                <a:gd name="connsiteX64" fmla="*/ 417530 w 751581"/>
                <a:gd name="connsiteY64" fmla="*/ 44384 h 673453"/>
                <a:gd name="connsiteX65" fmla="*/ 387724 w 751581"/>
                <a:gd name="connsiteY65" fmla="*/ 45519 h 673453"/>
                <a:gd name="connsiteX66" fmla="*/ 372679 w 751581"/>
                <a:gd name="connsiteY66" fmla="*/ 64893 h 673453"/>
                <a:gd name="connsiteX67" fmla="*/ 346280 w 751581"/>
                <a:gd name="connsiteY67" fmla="*/ 74970 h 673453"/>
                <a:gd name="connsiteX68" fmla="*/ 334358 w 751581"/>
                <a:gd name="connsiteY68" fmla="*/ 57725 h 673453"/>
                <a:gd name="connsiteX69" fmla="*/ 287165 w 751581"/>
                <a:gd name="connsiteY69" fmla="*/ 17558 h 673453"/>
                <a:gd name="connsiteX70" fmla="*/ 263604 w 751581"/>
                <a:gd name="connsiteY70" fmla="*/ 1875 h 673453"/>
                <a:gd name="connsiteX71" fmla="*/ 208747 w 751581"/>
                <a:gd name="connsiteY71" fmla="*/ 4430 h 673453"/>
                <a:gd name="connsiteX72" fmla="*/ 201012 w 751581"/>
                <a:gd name="connsiteY72" fmla="*/ 140259 h 673453"/>
                <a:gd name="connsiteX73" fmla="*/ 182915 w 751581"/>
                <a:gd name="connsiteY73" fmla="*/ 135007 h 673453"/>
                <a:gd name="connsiteX74" fmla="*/ 174896 w 751581"/>
                <a:gd name="connsiteY74" fmla="*/ 336552 h 673453"/>
                <a:gd name="connsiteX75" fmla="*/ 75543 w 751581"/>
                <a:gd name="connsiteY75" fmla="*/ 333287 h 673453"/>
                <a:gd name="connsiteX76" fmla="*/ 73344 w 751581"/>
                <a:gd name="connsiteY76" fmla="*/ 332294 h 673453"/>
                <a:gd name="connsiteX77" fmla="*/ 57021 w 751581"/>
                <a:gd name="connsiteY77" fmla="*/ 361248 h 67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51581" h="673453">
                  <a:moveTo>
                    <a:pt x="57021" y="361248"/>
                  </a:moveTo>
                  <a:cubicBezTo>
                    <a:pt x="50351" y="365790"/>
                    <a:pt x="42118" y="364867"/>
                    <a:pt x="35731" y="368912"/>
                  </a:cubicBezTo>
                  <a:cubicBezTo>
                    <a:pt x="25796" y="375086"/>
                    <a:pt x="32325" y="379202"/>
                    <a:pt x="36938" y="385660"/>
                  </a:cubicBezTo>
                  <a:cubicBezTo>
                    <a:pt x="46163" y="398576"/>
                    <a:pt x="48719" y="412840"/>
                    <a:pt x="54964" y="427885"/>
                  </a:cubicBezTo>
                  <a:cubicBezTo>
                    <a:pt x="61208" y="442930"/>
                    <a:pt x="93143" y="437040"/>
                    <a:pt x="84556" y="460459"/>
                  </a:cubicBezTo>
                  <a:cubicBezTo>
                    <a:pt x="82286" y="467172"/>
                    <a:pt x="78028" y="473027"/>
                    <a:pt x="72279" y="477207"/>
                  </a:cubicBezTo>
                  <a:cubicBezTo>
                    <a:pt x="63195" y="481678"/>
                    <a:pt x="58086" y="475291"/>
                    <a:pt x="50989" y="483807"/>
                  </a:cubicBezTo>
                  <a:cubicBezTo>
                    <a:pt x="45028" y="490264"/>
                    <a:pt x="41125" y="502258"/>
                    <a:pt x="29699" y="502187"/>
                  </a:cubicBezTo>
                  <a:cubicBezTo>
                    <a:pt x="18274" y="502116"/>
                    <a:pt x="21184" y="489484"/>
                    <a:pt x="13022" y="503606"/>
                  </a:cubicBezTo>
                  <a:cubicBezTo>
                    <a:pt x="8694" y="508993"/>
                    <a:pt x="4861" y="514790"/>
                    <a:pt x="1668" y="520922"/>
                  </a:cubicBezTo>
                  <a:cubicBezTo>
                    <a:pt x="35" y="529168"/>
                    <a:pt x="35" y="537656"/>
                    <a:pt x="1668" y="545902"/>
                  </a:cubicBezTo>
                  <a:cubicBezTo>
                    <a:pt x="2449" y="553354"/>
                    <a:pt x="-2449" y="563076"/>
                    <a:pt x="1668" y="568895"/>
                  </a:cubicBezTo>
                  <a:cubicBezTo>
                    <a:pt x="6493" y="575992"/>
                    <a:pt x="13945" y="571237"/>
                    <a:pt x="21042" y="572089"/>
                  </a:cubicBezTo>
                  <a:cubicBezTo>
                    <a:pt x="34667" y="573792"/>
                    <a:pt x="30906" y="581385"/>
                    <a:pt x="36087" y="590753"/>
                  </a:cubicBezTo>
                  <a:cubicBezTo>
                    <a:pt x="41267" y="600120"/>
                    <a:pt x="48364" y="600191"/>
                    <a:pt x="38428" y="610410"/>
                  </a:cubicBezTo>
                  <a:cubicBezTo>
                    <a:pt x="32254" y="615960"/>
                    <a:pt x="28706" y="623887"/>
                    <a:pt x="28777" y="632197"/>
                  </a:cubicBezTo>
                  <a:cubicBezTo>
                    <a:pt x="28209" y="638584"/>
                    <a:pt x="24873" y="657319"/>
                    <a:pt x="36441" y="654622"/>
                  </a:cubicBezTo>
                  <a:lnTo>
                    <a:pt x="144806" y="657319"/>
                  </a:lnTo>
                  <a:lnTo>
                    <a:pt x="382827" y="663280"/>
                  </a:lnTo>
                  <a:lnTo>
                    <a:pt x="620209" y="669241"/>
                  </a:lnTo>
                  <a:lnTo>
                    <a:pt x="688976" y="670944"/>
                  </a:lnTo>
                  <a:cubicBezTo>
                    <a:pt x="702531" y="671299"/>
                    <a:pt x="742059" y="678041"/>
                    <a:pt x="749723" y="667822"/>
                  </a:cubicBezTo>
                  <a:cubicBezTo>
                    <a:pt x="754336" y="661861"/>
                    <a:pt x="749155" y="664983"/>
                    <a:pt x="747168" y="660725"/>
                  </a:cubicBezTo>
                  <a:cubicBezTo>
                    <a:pt x="745749" y="657560"/>
                    <a:pt x="744117" y="654480"/>
                    <a:pt x="742343" y="651500"/>
                  </a:cubicBezTo>
                  <a:cubicBezTo>
                    <a:pt x="737232" y="644403"/>
                    <a:pt x="727723" y="642913"/>
                    <a:pt x="721478" y="636881"/>
                  </a:cubicBezTo>
                  <a:cubicBezTo>
                    <a:pt x="713672" y="629358"/>
                    <a:pt x="715943" y="628436"/>
                    <a:pt x="720982" y="620984"/>
                  </a:cubicBezTo>
                  <a:cubicBezTo>
                    <a:pt x="727510" y="611120"/>
                    <a:pt x="724813" y="611759"/>
                    <a:pt x="715517" y="604378"/>
                  </a:cubicBezTo>
                  <a:cubicBezTo>
                    <a:pt x="712394" y="602682"/>
                    <a:pt x="709911" y="600021"/>
                    <a:pt x="708421" y="596785"/>
                  </a:cubicBezTo>
                  <a:cubicBezTo>
                    <a:pt x="706718" y="591746"/>
                    <a:pt x="710479" y="590327"/>
                    <a:pt x="709556" y="586353"/>
                  </a:cubicBezTo>
                  <a:cubicBezTo>
                    <a:pt x="707782" y="579256"/>
                    <a:pt x="696640" y="574076"/>
                    <a:pt x="698272" y="565063"/>
                  </a:cubicBezTo>
                  <a:cubicBezTo>
                    <a:pt x="698840" y="561799"/>
                    <a:pt x="703666" y="560237"/>
                    <a:pt x="704588" y="556760"/>
                  </a:cubicBezTo>
                  <a:cubicBezTo>
                    <a:pt x="704801" y="552729"/>
                    <a:pt x="704163" y="548705"/>
                    <a:pt x="702814" y="544909"/>
                  </a:cubicBezTo>
                  <a:cubicBezTo>
                    <a:pt x="701537" y="536960"/>
                    <a:pt x="704943" y="532560"/>
                    <a:pt x="704801" y="525464"/>
                  </a:cubicBezTo>
                  <a:cubicBezTo>
                    <a:pt x="704659" y="518367"/>
                    <a:pt x="696002" y="515812"/>
                    <a:pt x="696215" y="507509"/>
                  </a:cubicBezTo>
                  <a:cubicBezTo>
                    <a:pt x="696215" y="506019"/>
                    <a:pt x="700686" y="501690"/>
                    <a:pt x="701040" y="499064"/>
                  </a:cubicBezTo>
                  <a:cubicBezTo>
                    <a:pt x="700969" y="495537"/>
                    <a:pt x="700259" y="492046"/>
                    <a:pt x="698911" y="488774"/>
                  </a:cubicBezTo>
                  <a:cubicBezTo>
                    <a:pt x="697208" y="482174"/>
                    <a:pt x="696215" y="475007"/>
                    <a:pt x="689614" y="471742"/>
                  </a:cubicBezTo>
                  <a:lnTo>
                    <a:pt x="633764" y="470536"/>
                  </a:lnTo>
                  <a:lnTo>
                    <a:pt x="597216" y="469755"/>
                  </a:lnTo>
                  <a:cubicBezTo>
                    <a:pt x="588062" y="469755"/>
                    <a:pt x="567553" y="472665"/>
                    <a:pt x="571882" y="457336"/>
                  </a:cubicBezTo>
                  <a:cubicBezTo>
                    <a:pt x="574720" y="447330"/>
                    <a:pt x="584797" y="446478"/>
                    <a:pt x="574152" y="436046"/>
                  </a:cubicBezTo>
                  <a:cubicBezTo>
                    <a:pt x="571598" y="433350"/>
                    <a:pt x="567056" y="432924"/>
                    <a:pt x="564359" y="430937"/>
                  </a:cubicBezTo>
                  <a:cubicBezTo>
                    <a:pt x="560739" y="427885"/>
                    <a:pt x="560810" y="425330"/>
                    <a:pt x="558185" y="421569"/>
                  </a:cubicBezTo>
                  <a:cubicBezTo>
                    <a:pt x="553785" y="415665"/>
                    <a:pt x="547540" y="411371"/>
                    <a:pt x="540443" y="409363"/>
                  </a:cubicBezTo>
                  <a:cubicBezTo>
                    <a:pt x="522986" y="402266"/>
                    <a:pt x="510212" y="387505"/>
                    <a:pt x="492967" y="380976"/>
                  </a:cubicBezTo>
                  <a:cubicBezTo>
                    <a:pt x="475722" y="374447"/>
                    <a:pt x="458052" y="388925"/>
                    <a:pt x="441162" y="383035"/>
                  </a:cubicBezTo>
                  <a:cubicBezTo>
                    <a:pt x="429523" y="380487"/>
                    <a:pt x="420298" y="371545"/>
                    <a:pt x="417459" y="359971"/>
                  </a:cubicBezTo>
                  <a:cubicBezTo>
                    <a:pt x="413272" y="347339"/>
                    <a:pt x="418878" y="341874"/>
                    <a:pt x="419091" y="329668"/>
                  </a:cubicBezTo>
                  <a:cubicBezTo>
                    <a:pt x="419091" y="316255"/>
                    <a:pt x="416892" y="309301"/>
                    <a:pt x="428529" y="299507"/>
                  </a:cubicBezTo>
                  <a:cubicBezTo>
                    <a:pt x="435201" y="293830"/>
                    <a:pt x="437613" y="297307"/>
                    <a:pt x="444213" y="298940"/>
                  </a:cubicBezTo>
                  <a:cubicBezTo>
                    <a:pt x="453794" y="301352"/>
                    <a:pt x="451310" y="303198"/>
                    <a:pt x="455852" y="294682"/>
                  </a:cubicBezTo>
                  <a:cubicBezTo>
                    <a:pt x="465645" y="277082"/>
                    <a:pt x="472742" y="260334"/>
                    <a:pt x="488780" y="246921"/>
                  </a:cubicBezTo>
                  <a:cubicBezTo>
                    <a:pt x="499567" y="237909"/>
                    <a:pt x="503895" y="238618"/>
                    <a:pt x="504606" y="223431"/>
                  </a:cubicBezTo>
                  <a:cubicBezTo>
                    <a:pt x="505031" y="212928"/>
                    <a:pt x="503044" y="202141"/>
                    <a:pt x="508437" y="192419"/>
                  </a:cubicBezTo>
                  <a:cubicBezTo>
                    <a:pt x="512483" y="185322"/>
                    <a:pt x="513406" y="178226"/>
                    <a:pt x="517096" y="170632"/>
                  </a:cubicBezTo>
                  <a:cubicBezTo>
                    <a:pt x="520785" y="163039"/>
                    <a:pt x="530296" y="157575"/>
                    <a:pt x="523128" y="147568"/>
                  </a:cubicBezTo>
                  <a:cubicBezTo>
                    <a:pt x="518373" y="140898"/>
                    <a:pt x="507586" y="139833"/>
                    <a:pt x="500986" y="136498"/>
                  </a:cubicBezTo>
                  <a:cubicBezTo>
                    <a:pt x="494883" y="132999"/>
                    <a:pt x="489632" y="128145"/>
                    <a:pt x="485657" y="122304"/>
                  </a:cubicBezTo>
                  <a:cubicBezTo>
                    <a:pt x="474019" y="105982"/>
                    <a:pt x="494741" y="97040"/>
                    <a:pt x="486084" y="83699"/>
                  </a:cubicBezTo>
                  <a:cubicBezTo>
                    <a:pt x="483245" y="79370"/>
                    <a:pt x="479626" y="80150"/>
                    <a:pt x="478987" y="74260"/>
                  </a:cubicBezTo>
                  <a:cubicBezTo>
                    <a:pt x="478419" y="70002"/>
                    <a:pt x="481613" y="66596"/>
                    <a:pt x="482677" y="62693"/>
                  </a:cubicBezTo>
                  <a:cubicBezTo>
                    <a:pt x="483457" y="59471"/>
                    <a:pt x="483741" y="56143"/>
                    <a:pt x="483599" y="52829"/>
                  </a:cubicBezTo>
                  <a:cubicBezTo>
                    <a:pt x="480690" y="53183"/>
                    <a:pt x="477780" y="51338"/>
                    <a:pt x="472954" y="47506"/>
                  </a:cubicBezTo>
                  <a:cubicBezTo>
                    <a:pt x="462380" y="39061"/>
                    <a:pt x="461174" y="38209"/>
                    <a:pt x="446271" y="40410"/>
                  </a:cubicBezTo>
                  <a:cubicBezTo>
                    <a:pt x="436549" y="41900"/>
                    <a:pt x="426968" y="45732"/>
                    <a:pt x="417530" y="44384"/>
                  </a:cubicBezTo>
                  <a:cubicBezTo>
                    <a:pt x="405963" y="42822"/>
                    <a:pt x="398724" y="38209"/>
                    <a:pt x="387724" y="45519"/>
                  </a:cubicBezTo>
                  <a:cubicBezTo>
                    <a:pt x="380202" y="50487"/>
                    <a:pt x="378428" y="58719"/>
                    <a:pt x="372679" y="64893"/>
                  </a:cubicBezTo>
                  <a:cubicBezTo>
                    <a:pt x="365866" y="72039"/>
                    <a:pt x="356144" y="75737"/>
                    <a:pt x="346280" y="74970"/>
                  </a:cubicBezTo>
                  <a:cubicBezTo>
                    <a:pt x="331661" y="73764"/>
                    <a:pt x="333435" y="68512"/>
                    <a:pt x="334358" y="57725"/>
                  </a:cubicBezTo>
                  <a:cubicBezTo>
                    <a:pt x="336913" y="29339"/>
                    <a:pt x="305971" y="27352"/>
                    <a:pt x="287165" y="17558"/>
                  </a:cubicBezTo>
                  <a:cubicBezTo>
                    <a:pt x="279288" y="13513"/>
                    <a:pt x="272049" y="5139"/>
                    <a:pt x="263604" y="1875"/>
                  </a:cubicBezTo>
                  <a:cubicBezTo>
                    <a:pt x="246288" y="-4725"/>
                    <a:pt x="228121" y="8546"/>
                    <a:pt x="208747" y="4430"/>
                  </a:cubicBezTo>
                  <a:lnTo>
                    <a:pt x="201012" y="140259"/>
                  </a:lnTo>
                  <a:lnTo>
                    <a:pt x="182915" y="135007"/>
                  </a:lnTo>
                  <a:lnTo>
                    <a:pt x="174896" y="336552"/>
                  </a:lnTo>
                  <a:lnTo>
                    <a:pt x="75543" y="333287"/>
                  </a:lnTo>
                  <a:cubicBezTo>
                    <a:pt x="74763" y="333025"/>
                    <a:pt x="74053" y="332691"/>
                    <a:pt x="73344" y="332294"/>
                  </a:cubicBezTo>
                  <a:cubicBezTo>
                    <a:pt x="67879" y="341164"/>
                    <a:pt x="66886" y="354506"/>
                    <a:pt x="57021" y="361248"/>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52C2E3B-BEE0-0F46-9B86-0F5069A16BA1}"/>
                </a:ext>
              </a:extLst>
            </p:cNvPr>
            <p:cNvSpPr/>
            <p:nvPr/>
          </p:nvSpPr>
          <p:spPr>
            <a:xfrm>
              <a:off x="9558772" y="3195379"/>
              <a:ext cx="354166" cy="488389"/>
            </a:xfrm>
            <a:custGeom>
              <a:avLst/>
              <a:gdLst>
                <a:gd name="connsiteX0" fmla="*/ 278213 w 354166"/>
                <a:gd name="connsiteY0" fmla="*/ 472706 h 488389"/>
                <a:gd name="connsiteX1" fmla="*/ 299147 w 354166"/>
                <a:gd name="connsiteY1" fmla="*/ 463339 h 488389"/>
                <a:gd name="connsiteX2" fmla="*/ 302057 w 354166"/>
                <a:gd name="connsiteY2" fmla="*/ 447726 h 488389"/>
                <a:gd name="connsiteX3" fmla="*/ 293825 w 354166"/>
                <a:gd name="connsiteY3" fmla="*/ 438713 h 488389"/>
                <a:gd name="connsiteX4" fmla="*/ 288929 w 354166"/>
                <a:gd name="connsiteY4" fmla="*/ 414656 h 488389"/>
                <a:gd name="connsiteX5" fmla="*/ 279064 w 354166"/>
                <a:gd name="connsiteY5" fmla="*/ 405714 h 488389"/>
                <a:gd name="connsiteX6" fmla="*/ 268206 w 354166"/>
                <a:gd name="connsiteY6" fmla="*/ 400817 h 488389"/>
                <a:gd name="connsiteX7" fmla="*/ 261110 w 354166"/>
                <a:gd name="connsiteY7" fmla="*/ 392231 h 488389"/>
                <a:gd name="connsiteX8" fmla="*/ 255787 w 354166"/>
                <a:gd name="connsiteY8" fmla="*/ 381373 h 488389"/>
                <a:gd name="connsiteX9" fmla="*/ 249258 w 354166"/>
                <a:gd name="connsiteY9" fmla="*/ 373708 h 488389"/>
                <a:gd name="connsiteX10" fmla="*/ 259122 w 354166"/>
                <a:gd name="connsiteY10" fmla="*/ 353625 h 488389"/>
                <a:gd name="connsiteX11" fmla="*/ 252948 w 354166"/>
                <a:gd name="connsiteY11" fmla="*/ 333045 h 488389"/>
                <a:gd name="connsiteX12" fmla="*/ 262884 w 354166"/>
                <a:gd name="connsiteY12" fmla="*/ 310619 h 488389"/>
                <a:gd name="connsiteX13" fmla="*/ 266361 w 354166"/>
                <a:gd name="connsiteY13" fmla="*/ 302103 h 488389"/>
                <a:gd name="connsiteX14" fmla="*/ 260258 w 354166"/>
                <a:gd name="connsiteY14" fmla="*/ 282517 h 488389"/>
                <a:gd name="connsiteX15" fmla="*/ 266503 w 354166"/>
                <a:gd name="connsiteY15" fmla="*/ 264278 h 488389"/>
                <a:gd name="connsiteX16" fmla="*/ 267071 w 354166"/>
                <a:gd name="connsiteY16" fmla="*/ 253066 h 488389"/>
                <a:gd name="connsiteX17" fmla="*/ 276793 w 354166"/>
                <a:gd name="connsiteY17" fmla="*/ 247814 h 488389"/>
                <a:gd name="connsiteX18" fmla="*/ 286019 w 354166"/>
                <a:gd name="connsiteY18" fmla="*/ 205944 h 488389"/>
                <a:gd name="connsiteX19" fmla="*/ 305535 w 354166"/>
                <a:gd name="connsiteY19" fmla="*/ 194590 h 488389"/>
                <a:gd name="connsiteX20" fmla="*/ 327463 w 354166"/>
                <a:gd name="connsiteY20" fmla="*/ 199912 h 488389"/>
                <a:gd name="connsiteX21" fmla="*/ 333069 w 354166"/>
                <a:gd name="connsiteY21" fmla="*/ 176635 h 488389"/>
                <a:gd name="connsiteX22" fmla="*/ 346766 w 354166"/>
                <a:gd name="connsiteY22" fmla="*/ 181106 h 488389"/>
                <a:gd name="connsiteX23" fmla="*/ 347759 w 354166"/>
                <a:gd name="connsiteY23" fmla="*/ 166913 h 488389"/>
                <a:gd name="connsiteX24" fmla="*/ 354075 w 354166"/>
                <a:gd name="connsiteY24" fmla="*/ 155345 h 488389"/>
                <a:gd name="connsiteX25" fmla="*/ 343928 w 354166"/>
                <a:gd name="connsiteY25" fmla="*/ 147752 h 488389"/>
                <a:gd name="connsiteX26" fmla="*/ 332076 w 354166"/>
                <a:gd name="connsiteY26" fmla="*/ 120217 h 488389"/>
                <a:gd name="connsiteX27" fmla="*/ 316889 w 354166"/>
                <a:gd name="connsiteY27" fmla="*/ 101624 h 488389"/>
                <a:gd name="connsiteX28" fmla="*/ 304116 w 354166"/>
                <a:gd name="connsiteY28" fmla="*/ 85869 h 488389"/>
                <a:gd name="connsiteX29" fmla="*/ 290561 w 354166"/>
                <a:gd name="connsiteY29" fmla="*/ 69902 h 488389"/>
                <a:gd name="connsiteX30" fmla="*/ 273529 w 354166"/>
                <a:gd name="connsiteY30" fmla="*/ 54147 h 488389"/>
                <a:gd name="connsiteX31" fmla="*/ 229459 w 354166"/>
                <a:gd name="connsiteY31" fmla="*/ 24625 h 488389"/>
                <a:gd name="connsiteX32" fmla="*/ 197737 w 354166"/>
                <a:gd name="connsiteY32" fmla="*/ 0 h 488389"/>
                <a:gd name="connsiteX33" fmla="*/ 162964 w 354166"/>
                <a:gd name="connsiteY33" fmla="*/ 24838 h 488389"/>
                <a:gd name="connsiteX34" fmla="*/ 102642 w 354166"/>
                <a:gd name="connsiteY34" fmla="*/ 42225 h 488389"/>
                <a:gd name="connsiteX35" fmla="*/ 77875 w 354166"/>
                <a:gd name="connsiteY35" fmla="*/ 61954 h 488389"/>
                <a:gd name="connsiteX36" fmla="*/ 67656 w 354166"/>
                <a:gd name="connsiteY36" fmla="*/ 69618 h 488389"/>
                <a:gd name="connsiteX37" fmla="*/ 66733 w 354166"/>
                <a:gd name="connsiteY37" fmla="*/ 79482 h 488389"/>
                <a:gd name="connsiteX38" fmla="*/ 63043 w 354166"/>
                <a:gd name="connsiteY38" fmla="*/ 91050 h 488389"/>
                <a:gd name="connsiteX39" fmla="*/ 70139 w 354166"/>
                <a:gd name="connsiteY39" fmla="*/ 100488 h 488389"/>
                <a:gd name="connsiteX40" fmla="*/ 69714 w 354166"/>
                <a:gd name="connsiteY40" fmla="*/ 139094 h 488389"/>
                <a:gd name="connsiteX41" fmla="*/ 85043 w 354166"/>
                <a:gd name="connsiteY41" fmla="*/ 153287 h 488389"/>
                <a:gd name="connsiteX42" fmla="*/ 107184 w 354166"/>
                <a:gd name="connsiteY42" fmla="*/ 164358 h 488389"/>
                <a:gd name="connsiteX43" fmla="*/ 101151 w 354166"/>
                <a:gd name="connsiteY43" fmla="*/ 187422 h 488389"/>
                <a:gd name="connsiteX44" fmla="*/ 92494 w 354166"/>
                <a:gd name="connsiteY44" fmla="*/ 209209 h 488389"/>
                <a:gd name="connsiteX45" fmla="*/ 88661 w 354166"/>
                <a:gd name="connsiteY45" fmla="*/ 240221 h 488389"/>
                <a:gd name="connsiteX46" fmla="*/ 72836 w 354166"/>
                <a:gd name="connsiteY46" fmla="*/ 263711 h 488389"/>
                <a:gd name="connsiteX47" fmla="*/ 39908 w 354166"/>
                <a:gd name="connsiteY47" fmla="*/ 311471 h 488389"/>
                <a:gd name="connsiteX48" fmla="*/ 28270 w 354166"/>
                <a:gd name="connsiteY48" fmla="*/ 315729 h 488389"/>
                <a:gd name="connsiteX49" fmla="*/ 12586 w 354166"/>
                <a:gd name="connsiteY49" fmla="*/ 316297 h 488389"/>
                <a:gd name="connsiteX50" fmla="*/ 3147 w 354166"/>
                <a:gd name="connsiteY50" fmla="*/ 346457 h 488389"/>
                <a:gd name="connsiteX51" fmla="*/ 1515 w 354166"/>
                <a:gd name="connsiteY51" fmla="*/ 376760 h 488389"/>
                <a:gd name="connsiteX52" fmla="*/ 25218 w 354166"/>
                <a:gd name="connsiteY52" fmla="*/ 399824 h 488389"/>
                <a:gd name="connsiteX53" fmla="*/ 77024 w 354166"/>
                <a:gd name="connsiteY53" fmla="*/ 397766 h 488389"/>
                <a:gd name="connsiteX54" fmla="*/ 124500 w 354166"/>
                <a:gd name="connsiteY54" fmla="*/ 426152 h 488389"/>
                <a:gd name="connsiteX55" fmla="*/ 142241 w 354166"/>
                <a:gd name="connsiteY55" fmla="*/ 438359 h 488389"/>
                <a:gd name="connsiteX56" fmla="*/ 148415 w 354166"/>
                <a:gd name="connsiteY56" fmla="*/ 447726 h 488389"/>
                <a:gd name="connsiteX57" fmla="*/ 158209 w 354166"/>
                <a:gd name="connsiteY57" fmla="*/ 452836 h 488389"/>
                <a:gd name="connsiteX58" fmla="*/ 155938 w 354166"/>
                <a:gd name="connsiteY58" fmla="*/ 474126 h 488389"/>
                <a:gd name="connsiteX59" fmla="*/ 181273 w 354166"/>
                <a:gd name="connsiteY59" fmla="*/ 486545 h 488389"/>
                <a:gd name="connsiteX60" fmla="*/ 217820 w 354166"/>
                <a:gd name="connsiteY60" fmla="*/ 487325 h 488389"/>
                <a:gd name="connsiteX61" fmla="*/ 267497 w 354166"/>
                <a:gd name="connsiteY61" fmla="*/ 488390 h 488389"/>
                <a:gd name="connsiteX62" fmla="*/ 278213 w 354166"/>
                <a:gd name="connsiteY62" fmla="*/ 472706 h 48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4166" h="488389">
                  <a:moveTo>
                    <a:pt x="278213" y="472706"/>
                  </a:moveTo>
                  <a:cubicBezTo>
                    <a:pt x="289638" y="468945"/>
                    <a:pt x="297160" y="479093"/>
                    <a:pt x="299147" y="463339"/>
                  </a:cubicBezTo>
                  <a:cubicBezTo>
                    <a:pt x="300496" y="458208"/>
                    <a:pt x="301419" y="452992"/>
                    <a:pt x="302057" y="447726"/>
                  </a:cubicBezTo>
                  <a:cubicBezTo>
                    <a:pt x="300922" y="440133"/>
                    <a:pt x="297657" y="443042"/>
                    <a:pt x="293825" y="438713"/>
                  </a:cubicBezTo>
                  <a:cubicBezTo>
                    <a:pt x="288431" y="432610"/>
                    <a:pt x="291412" y="424023"/>
                    <a:pt x="288929" y="414656"/>
                  </a:cubicBezTo>
                  <a:cubicBezTo>
                    <a:pt x="284103" y="414017"/>
                    <a:pt x="280200" y="410455"/>
                    <a:pt x="279064" y="405714"/>
                  </a:cubicBezTo>
                  <a:cubicBezTo>
                    <a:pt x="275303" y="404465"/>
                    <a:pt x="271612" y="402826"/>
                    <a:pt x="268206" y="400817"/>
                  </a:cubicBezTo>
                  <a:cubicBezTo>
                    <a:pt x="262600" y="397056"/>
                    <a:pt x="264162" y="399043"/>
                    <a:pt x="261110" y="392231"/>
                  </a:cubicBezTo>
                  <a:cubicBezTo>
                    <a:pt x="259833" y="388377"/>
                    <a:pt x="258059" y="384722"/>
                    <a:pt x="255787" y="381373"/>
                  </a:cubicBezTo>
                  <a:cubicBezTo>
                    <a:pt x="253588" y="378250"/>
                    <a:pt x="249684" y="378037"/>
                    <a:pt x="249258" y="373708"/>
                  </a:cubicBezTo>
                  <a:cubicBezTo>
                    <a:pt x="248265" y="364199"/>
                    <a:pt x="262458" y="364980"/>
                    <a:pt x="259122" y="353625"/>
                  </a:cubicBezTo>
                  <a:cubicBezTo>
                    <a:pt x="256355" y="344470"/>
                    <a:pt x="249046" y="343264"/>
                    <a:pt x="252948" y="333045"/>
                  </a:cubicBezTo>
                  <a:cubicBezTo>
                    <a:pt x="255645" y="325948"/>
                    <a:pt x="260045" y="318852"/>
                    <a:pt x="262884" y="310619"/>
                  </a:cubicBezTo>
                  <a:cubicBezTo>
                    <a:pt x="264303" y="306503"/>
                    <a:pt x="266716" y="307639"/>
                    <a:pt x="266361" y="302103"/>
                  </a:cubicBezTo>
                  <a:cubicBezTo>
                    <a:pt x="266007" y="296568"/>
                    <a:pt x="259264" y="290607"/>
                    <a:pt x="260258" y="282517"/>
                  </a:cubicBezTo>
                  <a:cubicBezTo>
                    <a:pt x="261181" y="276201"/>
                    <a:pt x="265581" y="271020"/>
                    <a:pt x="266503" y="264278"/>
                  </a:cubicBezTo>
                  <a:cubicBezTo>
                    <a:pt x="267000" y="260162"/>
                    <a:pt x="264516" y="256756"/>
                    <a:pt x="267071" y="253066"/>
                  </a:cubicBezTo>
                  <a:cubicBezTo>
                    <a:pt x="269625" y="249375"/>
                    <a:pt x="274167" y="250440"/>
                    <a:pt x="276793" y="247814"/>
                  </a:cubicBezTo>
                  <a:cubicBezTo>
                    <a:pt x="287297" y="237027"/>
                    <a:pt x="282186" y="218079"/>
                    <a:pt x="286019" y="205944"/>
                  </a:cubicBezTo>
                  <a:cubicBezTo>
                    <a:pt x="289000" y="197996"/>
                    <a:pt x="297160" y="193241"/>
                    <a:pt x="305535" y="194590"/>
                  </a:cubicBezTo>
                  <a:cubicBezTo>
                    <a:pt x="314689" y="195228"/>
                    <a:pt x="317598" y="204383"/>
                    <a:pt x="327463" y="199912"/>
                  </a:cubicBezTo>
                  <a:cubicBezTo>
                    <a:pt x="327463" y="191254"/>
                    <a:pt x="313270" y="171526"/>
                    <a:pt x="333069" y="176635"/>
                  </a:cubicBezTo>
                  <a:cubicBezTo>
                    <a:pt x="337682" y="177771"/>
                    <a:pt x="341160" y="184441"/>
                    <a:pt x="346766" y="181106"/>
                  </a:cubicBezTo>
                  <a:cubicBezTo>
                    <a:pt x="352372" y="177771"/>
                    <a:pt x="347547" y="172306"/>
                    <a:pt x="347759" y="166913"/>
                  </a:cubicBezTo>
                  <a:cubicBezTo>
                    <a:pt x="347972" y="161519"/>
                    <a:pt x="353721" y="158822"/>
                    <a:pt x="354075" y="155345"/>
                  </a:cubicBezTo>
                  <a:cubicBezTo>
                    <a:pt x="354927" y="148249"/>
                    <a:pt x="349675" y="150377"/>
                    <a:pt x="343928" y="147752"/>
                  </a:cubicBezTo>
                  <a:cubicBezTo>
                    <a:pt x="328528" y="140655"/>
                    <a:pt x="336831" y="132920"/>
                    <a:pt x="332076" y="120217"/>
                  </a:cubicBezTo>
                  <a:cubicBezTo>
                    <a:pt x="328385" y="113028"/>
                    <a:pt x="323205" y="106691"/>
                    <a:pt x="316889" y="101624"/>
                  </a:cubicBezTo>
                  <a:cubicBezTo>
                    <a:pt x="312205" y="96763"/>
                    <a:pt x="307876" y="91490"/>
                    <a:pt x="304116" y="85869"/>
                  </a:cubicBezTo>
                  <a:cubicBezTo>
                    <a:pt x="298864" y="81193"/>
                    <a:pt x="294322" y="75820"/>
                    <a:pt x="290561" y="69902"/>
                  </a:cubicBezTo>
                  <a:cubicBezTo>
                    <a:pt x="287864" y="62145"/>
                    <a:pt x="281477" y="56241"/>
                    <a:pt x="273529" y="54147"/>
                  </a:cubicBezTo>
                  <a:cubicBezTo>
                    <a:pt x="257065" y="47257"/>
                    <a:pt x="242091" y="37229"/>
                    <a:pt x="229459" y="24625"/>
                  </a:cubicBezTo>
                  <a:cubicBezTo>
                    <a:pt x="221653" y="17174"/>
                    <a:pt x="205827" y="9510"/>
                    <a:pt x="197737" y="0"/>
                  </a:cubicBezTo>
                  <a:cubicBezTo>
                    <a:pt x="185886" y="7593"/>
                    <a:pt x="176447" y="18380"/>
                    <a:pt x="162964" y="24838"/>
                  </a:cubicBezTo>
                  <a:cubicBezTo>
                    <a:pt x="143660" y="34064"/>
                    <a:pt x="123577" y="35980"/>
                    <a:pt x="102642" y="42225"/>
                  </a:cubicBezTo>
                  <a:cubicBezTo>
                    <a:pt x="90294" y="45915"/>
                    <a:pt x="86107" y="53154"/>
                    <a:pt x="77875" y="61954"/>
                  </a:cubicBezTo>
                  <a:cubicBezTo>
                    <a:pt x="73404" y="66779"/>
                    <a:pt x="70779" y="69050"/>
                    <a:pt x="67656" y="69618"/>
                  </a:cubicBezTo>
                  <a:cubicBezTo>
                    <a:pt x="67798" y="72932"/>
                    <a:pt x="67513" y="76260"/>
                    <a:pt x="66733" y="79482"/>
                  </a:cubicBezTo>
                  <a:cubicBezTo>
                    <a:pt x="65668" y="83385"/>
                    <a:pt x="62475" y="86579"/>
                    <a:pt x="63043" y="91050"/>
                  </a:cubicBezTo>
                  <a:cubicBezTo>
                    <a:pt x="63894" y="96940"/>
                    <a:pt x="67513" y="96159"/>
                    <a:pt x="70139" y="100488"/>
                  </a:cubicBezTo>
                  <a:cubicBezTo>
                    <a:pt x="78798" y="113830"/>
                    <a:pt x="58075" y="122772"/>
                    <a:pt x="69714" y="139094"/>
                  </a:cubicBezTo>
                  <a:cubicBezTo>
                    <a:pt x="73688" y="144934"/>
                    <a:pt x="78939" y="149789"/>
                    <a:pt x="85043" y="153287"/>
                  </a:cubicBezTo>
                  <a:cubicBezTo>
                    <a:pt x="91713" y="156623"/>
                    <a:pt x="102429" y="157687"/>
                    <a:pt x="107184" y="164358"/>
                  </a:cubicBezTo>
                  <a:cubicBezTo>
                    <a:pt x="114281" y="174364"/>
                    <a:pt x="105126" y="179403"/>
                    <a:pt x="101151" y="187422"/>
                  </a:cubicBezTo>
                  <a:cubicBezTo>
                    <a:pt x="97178" y="195441"/>
                    <a:pt x="96610" y="201615"/>
                    <a:pt x="92494" y="209209"/>
                  </a:cubicBezTo>
                  <a:cubicBezTo>
                    <a:pt x="87100" y="218860"/>
                    <a:pt x="89088" y="229718"/>
                    <a:pt x="88661" y="240221"/>
                  </a:cubicBezTo>
                  <a:cubicBezTo>
                    <a:pt x="87952" y="255408"/>
                    <a:pt x="83623" y="254414"/>
                    <a:pt x="72836" y="263711"/>
                  </a:cubicBezTo>
                  <a:cubicBezTo>
                    <a:pt x="56798" y="277123"/>
                    <a:pt x="49772" y="293871"/>
                    <a:pt x="39908" y="311471"/>
                  </a:cubicBezTo>
                  <a:cubicBezTo>
                    <a:pt x="35153" y="319987"/>
                    <a:pt x="37850" y="318142"/>
                    <a:pt x="28270" y="315729"/>
                  </a:cubicBezTo>
                  <a:cubicBezTo>
                    <a:pt x="21670" y="314097"/>
                    <a:pt x="19257" y="310619"/>
                    <a:pt x="12586" y="316297"/>
                  </a:cubicBezTo>
                  <a:cubicBezTo>
                    <a:pt x="947" y="326090"/>
                    <a:pt x="3432" y="333045"/>
                    <a:pt x="3147" y="346457"/>
                  </a:cubicBezTo>
                  <a:cubicBezTo>
                    <a:pt x="3147" y="358663"/>
                    <a:pt x="-2672" y="364128"/>
                    <a:pt x="1515" y="376760"/>
                  </a:cubicBezTo>
                  <a:cubicBezTo>
                    <a:pt x="4354" y="388334"/>
                    <a:pt x="13579" y="397276"/>
                    <a:pt x="25218" y="399824"/>
                  </a:cubicBezTo>
                  <a:cubicBezTo>
                    <a:pt x="42108" y="405714"/>
                    <a:pt x="59778" y="390953"/>
                    <a:pt x="77024" y="397766"/>
                  </a:cubicBezTo>
                  <a:cubicBezTo>
                    <a:pt x="94268" y="404579"/>
                    <a:pt x="107042" y="419056"/>
                    <a:pt x="124500" y="426152"/>
                  </a:cubicBezTo>
                  <a:cubicBezTo>
                    <a:pt x="131596" y="428161"/>
                    <a:pt x="137841" y="432454"/>
                    <a:pt x="142241" y="438359"/>
                  </a:cubicBezTo>
                  <a:cubicBezTo>
                    <a:pt x="144867" y="442120"/>
                    <a:pt x="144796" y="444675"/>
                    <a:pt x="148415" y="447726"/>
                  </a:cubicBezTo>
                  <a:cubicBezTo>
                    <a:pt x="150828" y="449713"/>
                    <a:pt x="155512" y="450139"/>
                    <a:pt x="158209" y="452836"/>
                  </a:cubicBezTo>
                  <a:cubicBezTo>
                    <a:pt x="168853" y="463552"/>
                    <a:pt x="158776" y="464403"/>
                    <a:pt x="155938" y="474126"/>
                  </a:cubicBezTo>
                  <a:cubicBezTo>
                    <a:pt x="151609" y="489454"/>
                    <a:pt x="172118" y="486332"/>
                    <a:pt x="181273" y="486545"/>
                  </a:cubicBezTo>
                  <a:lnTo>
                    <a:pt x="217820" y="487325"/>
                  </a:lnTo>
                  <a:lnTo>
                    <a:pt x="267497" y="488390"/>
                  </a:lnTo>
                  <a:cubicBezTo>
                    <a:pt x="268774" y="481719"/>
                    <a:pt x="270407" y="475261"/>
                    <a:pt x="278213" y="472706"/>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1EA495C-F4BB-774E-B801-FA01EA86A7FA}"/>
                </a:ext>
              </a:extLst>
            </p:cNvPr>
            <p:cNvSpPr/>
            <p:nvPr/>
          </p:nvSpPr>
          <p:spPr>
            <a:xfrm>
              <a:off x="9756154" y="3134419"/>
              <a:ext cx="473451" cy="568355"/>
            </a:xfrm>
            <a:custGeom>
              <a:avLst/>
              <a:gdLst>
                <a:gd name="connsiteX0" fmla="*/ 363135 w 473451"/>
                <a:gd name="connsiteY0" fmla="*/ 566382 h 568355"/>
                <a:gd name="connsiteX1" fmla="*/ 413946 w 473451"/>
                <a:gd name="connsiteY1" fmla="*/ 567020 h 568355"/>
                <a:gd name="connsiteX2" fmla="*/ 446874 w 473451"/>
                <a:gd name="connsiteY2" fmla="*/ 567446 h 568355"/>
                <a:gd name="connsiteX3" fmla="*/ 470222 w 473451"/>
                <a:gd name="connsiteY3" fmla="*/ 551550 h 568355"/>
                <a:gd name="connsiteX4" fmla="*/ 469371 w 473451"/>
                <a:gd name="connsiteY4" fmla="*/ 528486 h 568355"/>
                <a:gd name="connsiteX5" fmla="*/ 465184 w 473451"/>
                <a:gd name="connsiteY5" fmla="*/ 488319 h 568355"/>
                <a:gd name="connsiteX6" fmla="*/ 441339 w 473451"/>
                <a:gd name="connsiteY6" fmla="*/ 489383 h 568355"/>
                <a:gd name="connsiteX7" fmla="*/ 417707 w 473451"/>
                <a:gd name="connsiteY7" fmla="*/ 485764 h 568355"/>
                <a:gd name="connsiteX8" fmla="*/ 407488 w 473451"/>
                <a:gd name="connsiteY8" fmla="*/ 469655 h 568355"/>
                <a:gd name="connsiteX9" fmla="*/ 405288 w 473451"/>
                <a:gd name="connsiteY9" fmla="*/ 444887 h 568355"/>
                <a:gd name="connsiteX10" fmla="*/ 406707 w 473451"/>
                <a:gd name="connsiteY10" fmla="*/ 423598 h 568355"/>
                <a:gd name="connsiteX11" fmla="*/ 384211 w 473451"/>
                <a:gd name="connsiteY11" fmla="*/ 421256 h 568355"/>
                <a:gd name="connsiteX12" fmla="*/ 343760 w 473451"/>
                <a:gd name="connsiteY12" fmla="*/ 418701 h 568355"/>
                <a:gd name="connsiteX13" fmla="*/ 348302 w 473451"/>
                <a:gd name="connsiteY13" fmla="*/ 0 h 568355"/>
                <a:gd name="connsiteX14" fmla="*/ 347521 w 473451"/>
                <a:gd name="connsiteY14" fmla="*/ 0 h 568355"/>
                <a:gd name="connsiteX15" fmla="*/ 324600 w 473451"/>
                <a:gd name="connsiteY15" fmla="*/ 17316 h 568355"/>
                <a:gd name="connsiteX16" fmla="*/ 297349 w 473451"/>
                <a:gd name="connsiteY16" fmla="*/ 28741 h 568355"/>
                <a:gd name="connsiteX17" fmla="*/ 266408 w 473451"/>
                <a:gd name="connsiteY17" fmla="*/ 39457 h 568355"/>
                <a:gd name="connsiteX18" fmla="*/ 247033 w 473451"/>
                <a:gd name="connsiteY18" fmla="*/ 61244 h 568355"/>
                <a:gd name="connsiteX19" fmla="*/ 182596 w 473451"/>
                <a:gd name="connsiteY19" fmla="*/ 75437 h 568355"/>
                <a:gd name="connsiteX20" fmla="*/ 120358 w 473451"/>
                <a:gd name="connsiteY20" fmla="*/ 88211 h 568355"/>
                <a:gd name="connsiteX21" fmla="*/ 70044 w 473451"/>
                <a:gd name="connsiteY21" fmla="*/ 71463 h 568355"/>
                <a:gd name="connsiteX22" fmla="*/ 15470 w 473451"/>
                <a:gd name="connsiteY22" fmla="*/ 53154 h 568355"/>
                <a:gd name="connsiteX23" fmla="*/ 0 w 473451"/>
                <a:gd name="connsiteY23" fmla="*/ 60250 h 568355"/>
                <a:gd name="connsiteX24" fmla="*/ 31722 w 473451"/>
                <a:gd name="connsiteY24" fmla="*/ 84876 h 568355"/>
                <a:gd name="connsiteX25" fmla="*/ 75791 w 473451"/>
                <a:gd name="connsiteY25" fmla="*/ 114398 h 568355"/>
                <a:gd name="connsiteX26" fmla="*/ 92824 w 473451"/>
                <a:gd name="connsiteY26" fmla="*/ 130152 h 568355"/>
                <a:gd name="connsiteX27" fmla="*/ 106378 w 473451"/>
                <a:gd name="connsiteY27" fmla="*/ 146119 h 568355"/>
                <a:gd name="connsiteX28" fmla="*/ 119153 w 473451"/>
                <a:gd name="connsiteY28" fmla="*/ 161874 h 568355"/>
                <a:gd name="connsiteX29" fmla="*/ 134339 w 473451"/>
                <a:gd name="connsiteY29" fmla="*/ 180467 h 568355"/>
                <a:gd name="connsiteX30" fmla="*/ 146190 w 473451"/>
                <a:gd name="connsiteY30" fmla="*/ 208002 h 568355"/>
                <a:gd name="connsiteX31" fmla="*/ 156339 w 473451"/>
                <a:gd name="connsiteY31" fmla="*/ 215595 h 568355"/>
                <a:gd name="connsiteX32" fmla="*/ 150023 w 473451"/>
                <a:gd name="connsiteY32" fmla="*/ 227163 h 568355"/>
                <a:gd name="connsiteX33" fmla="*/ 149029 w 473451"/>
                <a:gd name="connsiteY33" fmla="*/ 241356 h 568355"/>
                <a:gd name="connsiteX34" fmla="*/ 135332 w 473451"/>
                <a:gd name="connsiteY34" fmla="*/ 236885 h 568355"/>
                <a:gd name="connsiteX35" fmla="*/ 129726 w 473451"/>
                <a:gd name="connsiteY35" fmla="*/ 260162 h 568355"/>
                <a:gd name="connsiteX36" fmla="*/ 107797 w 473451"/>
                <a:gd name="connsiteY36" fmla="*/ 254840 h 568355"/>
                <a:gd name="connsiteX37" fmla="*/ 88992 w 473451"/>
                <a:gd name="connsiteY37" fmla="*/ 266549 h 568355"/>
                <a:gd name="connsiteX38" fmla="*/ 79766 w 473451"/>
                <a:gd name="connsiteY38" fmla="*/ 308419 h 568355"/>
                <a:gd name="connsiteX39" fmla="*/ 70044 w 473451"/>
                <a:gd name="connsiteY39" fmla="*/ 313671 h 568355"/>
                <a:gd name="connsiteX40" fmla="*/ 69476 w 473451"/>
                <a:gd name="connsiteY40" fmla="*/ 324883 h 568355"/>
                <a:gd name="connsiteX41" fmla="*/ 63231 w 473451"/>
                <a:gd name="connsiteY41" fmla="*/ 343122 h 568355"/>
                <a:gd name="connsiteX42" fmla="*/ 69334 w 473451"/>
                <a:gd name="connsiteY42" fmla="*/ 362709 h 568355"/>
                <a:gd name="connsiteX43" fmla="*/ 65857 w 473451"/>
                <a:gd name="connsiteY43" fmla="*/ 371224 h 568355"/>
                <a:gd name="connsiteX44" fmla="*/ 55921 w 473451"/>
                <a:gd name="connsiteY44" fmla="*/ 393650 h 568355"/>
                <a:gd name="connsiteX45" fmla="*/ 62095 w 473451"/>
                <a:gd name="connsiteY45" fmla="*/ 414230 h 568355"/>
                <a:gd name="connsiteX46" fmla="*/ 52231 w 473451"/>
                <a:gd name="connsiteY46" fmla="*/ 434314 h 568355"/>
                <a:gd name="connsiteX47" fmla="*/ 58760 w 473451"/>
                <a:gd name="connsiteY47" fmla="*/ 441978 h 568355"/>
                <a:gd name="connsiteX48" fmla="*/ 64083 w 473451"/>
                <a:gd name="connsiteY48" fmla="*/ 452836 h 568355"/>
                <a:gd name="connsiteX49" fmla="*/ 71179 w 473451"/>
                <a:gd name="connsiteY49" fmla="*/ 461423 h 568355"/>
                <a:gd name="connsiteX50" fmla="*/ 82037 w 473451"/>
                <a:gd name="connsiteY50" fmla="*/ 466319 h 568355"/>
                <a:gd name="connsiteX51" fmla="*/ 91901 w 473451"/>
                <a:gd name="connsiteY51" fmla="*/ 475261 h 568355"/>
                <a:gd name="connsiteX52" fmla="*/ 96798 w 473451"/>
                <a:gd name="connsiteY52" fmla="*/ 499319 h 568355"/>
                <a:gd name="connsiteX53" fmla="*/ 105030 w 473451"/>
                <a:gd name="connsiteY53" fmla="*/ 508331 h 568355"/>
                <a:gd name="connsiteX54" fmla="*/ 102121 w 473451"/>
                <a:gd name="connsiteY54" fmla="*/ 523944 h 568355"/>
                <a:gd name="connsiteX55" fmla="*/ 81185 w 473451"/>
                <a:gd name="connsiteY55" fmla="*/ 533312 h 568355"/>
                <a:gd name="connsiteX56" fmla="*/ 70186 w 473451"/>
                <a:gd name="connsiteY56" fmla="*/ 549137 h 568355"/>
                <a:gd name="connsiteX57" fmla="*/ 76502 w 473451"/>
                <a:gd name="connsiteY57" fmla="*/ 549137 h 568355"/>
                <a:gd name="connsiteX58" fmla="*/ 84804 w 473451"/>
                <a:gd name="connsiteY58" fmla="*/ 562266 h 568355"/>
                <a:gd name="connsiteX59" fmla="*/ 235608 w 473451"/>
                <a:gd name="connsiteY59" fmla="*/ 564253 h 56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451" h="568355">
                  <a:moveTo>
                    <a:pt x="363135" y="566382"/>
                  </a:moveTo>
                  <a:lnTo>
                    <a:pt x="413946" y="567020"/>
                  </a:lnTo>
                  <a:cubicBezTo>
                    <a:pt x="423881" y="567020"/>
                    <a:pt x="437152" y="569717"/>
                    <a:pt x="446874" y="567446"/>
                  </a:cubicBezTo>
                  <a:cubicBezTo>
                    <a:pt x="452765" y="566098"/>
                    <a:pt x="468590" y="558433"/>
                    <a:pt x="470222" y="551550"/>
                  </a:cubicBezTo>
                  <a:cubicBezTo>
                    <a:pt x="471854" y="544666"/>
                    <a:pt x="467597" y="536079"/>
                    <a:pt x="469371" y="528486"/>
                  </a:cubicBezTo>
                  <a:cubicBezTo>
                    <a:pt x="471783" y="518409"/>
                    <a:pt x="479093" y="494848"/>
                    <a:pt x="465184" y="488319"/>
                  </a:cubicBezTo>
                  <a:cubicBezTo>
                    <a:pt x="458087" y="485196"/>
                    <a:pt x="448435" y="489596"/>
                    <a:pt x="441339" y="489383"/>
                  </a:cubicBezTo>
                  <a:cubicBezTo>
                    <a:pt x="433390" y="488993"/>
                    <a:pt x="425442" y="487779"/>
                    <a:pt x="417707" y="485764"/>
                  </a:cubicBezTo>
                  <a:cubicBezTo>
                    <a:pt x="405146" y="482783"/>
                    <a:pt x="406920" y="480442"/>
                    <a:pt x="407488" y="469655"/>
                  </a:cubicBezTo>
                  <a:cubicBezTo>
                    <a:pt x="407914" y="461493"/>
                    <a:pt x="404294" y="452765"/>
                    <a:pt x="405288" y="444887"/>
                  </a:cubicBezTo>
                  <a:cubicBezTo>
                    <a:pt x="406282" y="437010"/>
                    <a:pt x="413449" y="429488"/>
                    <a:pt x="406707" y="423598"/>
                  </a:cubicBezTo>
                  <a:cubicBezTo>
                    <a:pt x="402024" y="419623"/>
                    <a:pt x="389888" y="421185"/>
                    <a:pt x="384211" y="421256"/>
                  </a:cubicBezTo>
                  <a:cubicBezTo>
                    <a:pt x="373637" y="421256"/>
                    <a:pt x="351212" y="425159"/>
                    <a:pt x="343760" y="418701"/>
                  </a:cubicBezTo>
                  <a:lnTo>
                    <a:pt x="348302" y="0"/>
                  </a:lnTo>
                  <a:lnTo>
                    <a:pt x="347521" y="0"/>
                  </a:lnTo>
                  <a:cubicBezTo>
                    <a:pt x="338438" y="4471"/>
                    <a:pt x="334606" y="13271"/>
                    <a:pt x="324600" y="17316"/>
                  </a:cubicBezTo>
                  <a:cubicBezTo>
                    <a:pt x="315729" y="21631"/>
                    <a:pt x="306645" y="25442"/>
                    <a:pt x="297349" y="28741"/>
                  </a:cubicBezTo>
                  <a:cubicBezTo>
                    <a:pt x="286633" y="31793"/>
                    <a:pt x="276059" y="32857"/>
                    <a:pt x="266408" y="39457"/>
                  </a:cubicBezTo>
                  <a:cubicBezTo>
                    <a:pt x="258317" y="45064"/>
                    <a:pt x="254059" y="54857"/>
                    <a:pt x="247033" y="61244"/>
                  </a:cubicBezTo>
                  <a:cubicBezTo>
                    <a:pt x="228015" y="78418"/>
                    <a:pt x="202538" y="65431"/>
                    <a:pt x="182596" y="75437"/>
                  </a:cubicBezTo>
                  <a:cubicBezTo>
                    <a:pt x="162655" y="85443"/>
                    <a:pt x="141081" y="83031"/>
                    <a:pt x="120358" y="88211"/>
                  </a:cubicBezTo>
                  <a:cubicBezTo>
                    <a:pt x="99637" y="93392"/>
                    <a:pt x="86224" y="86295"/>
                    <a:pt x="70044" y="71463"/>
                  </a:cubicBezTo>
                  <a:cubicBezTo>
                    <a:pt x="53863" y="56631"/>
                    <a:pt x="38109" y="47122"/>
                    <a:pt x="15470" y="53154"/>
                  </a:cubicBezTo>
                  <a:cubicBezTo>
                    <a:pt x="9935" y="54672"/>
                    <a:pt x="4755" y="57064"/>
                    <a:pt x="0" y="60250"/>
                  </a:cubicBezTo>
                  <a:cubicBezTo>
                    <a:pt x="8090" y="69760"/>
                    <a:pt x="23845" y="77424"/>
                    <a:pt x="31722" y="84876"/>
                  </a:cubicBezTo>
                  <a:cubicBezTo>
                    <a:pt x="44354" y="97479"/>
                    <a:pt x="59328" y="107507"/>
                    <a:pt x="75791" y="114398"/>
                  </a:cubicBezTo>
                  <a:cubicBezTo>
                    <a:pt x="83741" y="116491"/>
                    <a:pt x="90127" y="122396"/>
                    <a:pt x="92824" y="130152"/>
                  </a:cubicBezTo>
                  <a:cubicBezTo>
                    <a:pt x="96585" y="136056"/>
                    <a:pt x="101198" y="141429"/>
                    <a:pt x="106378" y="146119"/>
                  </a:cubicBezTo>
                  <a:cubicBezTo>
                    <a:pt x="110140" y="151740"/>
                    <a:pt x="114469" y="157013"/>
                    <a:pt x="119153" y="161874"/>
                  </a:cubicBezTo>
                  <a:cubicBezTo>
                    <a:pt x="125468" y="166941"/>
                    <a:pt x="130649" y="173278"/>
                    <a:pt x="134339" y="180467"/>
                  </a:cubicBezTo>
                  <a:cubicBezTo>
                    <a:pt x="138810" y="193170"/>
                    <a:pt x="130790" y="200693"/>
                    <a:pt x="146190" y="208002"/>
                  </a:cubicBezTo>
                  <a:cubicBezTo>
                    <a:pt x="151939" y="210628"/>
                    <a:pt x="157190" y="208428"/>
                    <a:pt x="156339" y="215595"/>
                  </a:cubicBezTo>
                  <a:cubicBezTo>
                    <a:pt x="156339" y="219073"/>
                    <a:pt x="150165" y="221273"/>
                    <a:pt x="150023" y="227163"/>
                  </a:cubicBezTo>
                  <a:cubicBezTo>
                    <a:pt x="149881" y="233053"/>
                    <a:pt x="154990" y="237879"/>
                    <a:pt x="149029" y="241356"/>
                  </a:cubicBezTo>
                  <a:cubicBezTo>
                    <a:pt x="143068" y="244834"/>
                    <a:pt x="139945" y="238021"/>
                    <a:pt x="135332" y="236885"/>
                  </a:cubicBezTo>
                  <a:cubicBezTo>
                    <a:pt x="115888" y="232060"/>
                    <a:pt x="129655" y="251504"/>
                    <a:pt x="129726" y="260162"/>
                  </a:cubicBezTo>
                  <a:cubicBezTo>
                    <a:pt x="119862" y="264633"/>
                    <a:pt x="116952" y="255478"/>
                    <a:pt x="107797" y="254840"/>
                  </a:cubicBezTo>
                  <a:cubicBezTo>
                    <a:pt x="99566" y="253896"/>
                    <a:pt x="91759" y="258750"/>
                    <a:pt x="88992" y="266549"/>
                  </a:cubicBezTo>
                  <a:cubicBezTo>
                    <a:pt x="85159" y="278685"/>
                    <a:pt x="90269" y="297632"/>
                    <a:pt x="79766" y="308419"/>
                  </a:cubicBezTo>
                  <a:cubicBezTo>
                    <a:pt x="77211" y="311045"/>
                    <a:pt x="71889" y="311045"/>
                    <a:pt x="70044" y="313671"/>
                  </a:cubicBezTo>
                  <a:cubicBezTo>
                    <a:pt x="68198" y="316297"/>
                    <a:pt x="70044" y="320768"/>
                    <a:pt x="69476" y="324883"/>
                  </a:cubicBezTo>
                  <a:cubicBezTo>
                    <a:pt x="68554" y="331554"/>
                    <a:pt x="64154" y="336735"/>
                    <a:pt x="63231" y="343122"/>
                  </a:cubicBezTo>
                  <a:cubicBezTo>
                    <a:pt x="62024" y="351212"/>
                    <a:pt x="68979" y="356605"/>
                    <a:pt x="69334" y="362709"/>
                  </a:cubicBezTo>
                  <a:cubicBezTo>
                    <a:pt x="69688" y="368812"/>
                    <a:pt x="67276" y="367108"/>
                    <a:pt x="65857" y="371224"/>
                  </a:cubicBezTo>
                  <a:cubicBezTo>
                    <a:pt x="63089" y="379173"/>
                    <a:pt x="58760" y="386482"/>
                    <a:pt x="55921" y="393650"/>
                  </a:cubicBezTo>
                  <a:cubicBezTo>
                    <a:pt x="52018" y="403869"/>
                    <a:pt x="59328" y="405075"/>
                    <a:pt x="62095" y="414230"/>
                  </a:cubicBezTo>
                  <a:cubicBezTo>
                    <a:pt x="65431" y="425585"/>
                    <a:pt x="51237" y="424804"/>
                    <a:pt x="52231" y="434314"/>
                  </a:cubicBezTo>
                  <a:cubicBezTo>
                    <a:pt x="52657" y="438642"/>
                    <a:pt x="56560" y="438855"/>
                    <a:pt x="58760" y="441978"/>
                  </a:cubicBezTo>
                  <a:cubicBezTo>
                    <a:pt x="61031" y="445327"/>
                    <a:pt x="62805" y="448982"/>
                    <a:pt x="64083" y="452836"/>
                  </a:cubicBezTo>
                  <a:cubicBezTo>
                    <a:pt x="66779" y="459932"/>
                    <a:pt x="65218" y="457661"/>
                    <a:pt x="71179" y="461423"/>
                  </a:cubicBezTo>
                  <a:cubicBezTo>
                    <a:pt x="74586" y="463431"/>
                    <a:pt x="78276" y="465070"/>
                    <a:pt x="82037" y="466319"/>
                  </a:cubicBezTo>
                  <a:cubicBezTo>
                    <a:pt x="83101" y="471074"/>
                    <a:pt x="87076" y="474644"/>
                    <a:pt x="91901" y="475261"/>
                  </a:cubicBezTo>
                  <a:cubicBezTo>
                    <a:pt x="94385" y="484629"/>
                    <a:pt x="91405" y="493145"/>
                    <a:pt x="96798" y="499319"/>
                  </a:cubicBezTo>
                  <a:cubicBezTo>
                    <a:pt x="100630" y="503647"/>
                    <a:pt x="103895" y="500738"/>
                    <a:pt x="105030" y="508331"/>
                  </a:cubicBezTo>
                  <a:cubicBezTo>
                    <a:pt x="104391" y="513597"/>
                    <a:pt x="103468" y="518813"/>
                    <a:pt x="102121" y="523944"/>
                  </a:cubicBezTo>
                  <a:cubicBezTo>
                    <a:pt x="100133" y="539698"/>
                    <a:pt x="92611" y="529479"/>
                    <a:pt x="81185" y="533312"/>
                  </a:cubicBezTo>
                  <a:cubicBezTo>
                    <a:pt x="73379" y="535866"/>
                    <a:pt x="71747" y="542324"/>
                    <a:pt x="70186" y="549137"/>
                  </a:cubicBezTo>
                  <a:lnTo>
                    <a:pt x="76502" y="549137"/>
                  </a:lnTo>
                  <a:cubicBezTo>
                    <a:pt x="81114" y="551997"/>
                    <a:pt x="84237" y="556844"/>
                    <a:pt x="84804" y="562266"/>
                  </a:cubicBezTo>
                  <a:lnTo>
                    <a:pt x="235608" y="564253"/>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92313B4-DDCC-FD4A-82E3-CA50D58E8D53}"/>
                </a:ext>
              </a:extLst>
            </p:cNvPr>
            <p:cNvSpPr/>
            <p:nvPr/>
          </p:nvSpPr>
          <p:spPr>
            <a:xfrm>
              <a:off x="10400102" y="2991918"/>
              <a:ext cx="769132" cy="761609"/>
            </a:xfrm>
            <a:custGeom>
              <a:avLst/>
              <a:gdLst>
                <a:gd name="connsiteX0" fmla="*/ 438643 w 769132"/>
                <a:gd name="connsiteY0" fmla="*/ 760900 h 761609"/>
                <a:gd name="connsiteX1" fmla="*/ 471216 w 769132"/>
                <a:gd name="connsiteY1" fmla="*/ 760900 h 761609"/>
                <a:gd name="connsiteX2" fmla="*/ 483706 w 769132"/>
                <a:gd name="connsiteY2" fmla="*/ 721159 h 761609"/>
                <a:gd name="connsiteX3" fmla="*/ 483138 w 769132"/>
                <a:gd name="connsiteY3" fmla="*/ 700295 h 761609"/>
                <a:gd name="connsiteX4" fmla="*/ 468448 w 769132"/>
                <a:gd name="connsiteY4" fmla="*/ 687379 h 761609"/>
                <a:gd name="connsiteX5" fmla="*/ 473132 w 769132"/>
                <a:gd name="connsiteY5" fmla="*/ 665450 h 761609"/>
                <a:gd name="connsiteX6" fmla="*/ 468874 w 769132"/>
                <a:gd name="connsiteY6" fmla="*/ 641322 h 761609"/>
                <a:gd name="connsiteX7" fmla="*/ 470790 w 769132"/>
                <a:gd name="connsiteY7" fmla="*/ 616910 h 761609"/>
                <a:gd name="connsiteX8" fmla="*/ 450139 w 769132"/>
                <a:gd name="connsiteY8" fmla="*/ 609245 h 761609"/>
                <a:gd name="connsiteX9" fmla="*/ 419127 w 769132"/>
                <a:gd name="connsiteY9" fmla="*/ 604987 h 761609"/>
                <a:gd name="connsiteX10" fmla="*/ 413236 w 769132"/>
                <a:gd name="connsiteY10" fmla="*/ 579155 h 761609"/>
                <a:gd name="connsiteX11" fmla="*/ 408765 w 769132"/>
                <a:gd name="connsiteY11" fmla="*/ 563827 h 761609"/>
                <a:gd name="connsiteX12" fmla="*/ 393792 w 769132"/>
                <a:gd name="connsiteY12" fmla="*/ 562762 h 761609"/>
                <a:gd name="connsiteX13" fmla="*/ 391946 w 769132"/>
                <a:gd name="connsiteY13" fmla="*/ 542466 h 761609"/>
                <a:gd name="connsiteX14" fmla="*/ 387831 w 769132"/>
                <a:gd name="connsiteY14" fmla="*/ 523873 h 761609"/>
                <a:gd name="connsiteX15" fmla="*/ 401385 w 769132"/>
                <a:gd name="connsiteY15" fmla="*/ 495486 h 761609"/>
                <a:gd name="connsiteX16" fmla="*/ 423668 w 769132"/>
                <a:gd name="connsiteY16" fmla="*/ 500596 h 761609"/>
                <a:gd name="connsiteX17" fmla="*/ 441197 w 769132"/>
                <a:gd name="connsiteY17" fmla="*/ 488957 h 761609"/>
                <a:gd name="connsiteX18" fmla="*/ 487822 w 769132"/>
                <a:gd name="connsiteY18" fmla="*/ 488461 h 761609"/>
                <a:gd name="connsiteX19" fmla="*/ 531892 w 769132"/>
                <a:gd name="connsiteY19" fmla="*/ 483848 h 761609"/>
                <a:gd name="connsiteX20" fmla="*/ 530189 w 769132"/>
                <a:gd name="connsiteY20" fmla="*/ 460429 h 761609"/>
                <a:gd name="connsiteX21" fmla="*/ 536292 w 769132"/>
                <a:gd name="connsiteY21" fmla="*/ 438004 h 761609"/>
                <a:gd name="connsiteX22" fmla="*/ 575820 w 769132"/>
                <a:gd name="connsiteY22" fmla="*/ 429984 h 761609"/>
                <a:gd name="connsiteX23" fmla="*/ 651683 w 769132"/>
                <a:gd name="connsiteY23" fmla="*/ 434171 h 761609"/>
                <a:gd name="connsiteX24" fmla="*/ 656580 w 769132"/>
                <a:gd name="connsiteY24" fmla="*/ 400179 h 761609"/>
                <a:gd name="connsiteX25" fmla="*/ 695682 w 769132"/>
                <a:gd name="connsiteY25" fmla="*/ 401030 h 761609"/>
                <a:gd name="connsiteX26" fmla="*/ 697527 w 769132"/>
                <a:gd name="connsiteY26" fmla="*/ 236743 h 761609"/>
                <a:gd name="connsiteX27" fmla="*/ 717895 w 769132"/>
                <a:gd name="connsiteY27" fmla="*/ 237382 h 761609"/>
                <a:gd name="connsiteX28" fmla="*/ 718746 w 769132"/>
                <a:gd name="connsiteY28" fmla="*/ 199344 h 761609"/>
                <a:gd name="connsiteX29" fmla="*/ 717824 w 769132"/>
                <a:gd name="connsiteY29" fmla="*/ 180822 h 761609"/>
                <a:gd name="connsiteX30" fmla="*/ 727617 w 769132"/>
                <a:gd name="connsiteY30" fmla="*/ 166629 h 761609"/>
                <a:gd name="connsiteX31" fmla="*/ 743158 w 769132"/>
                <a:gd name="connsiteY31" fmla="*/ 139378 h 761609"/>
                <a:gd name="connsiteX32" fmla="*/ 769132 w 769132"/>
                <a:gd name="connsiteY32" fmla="*/ 125184 h 761609"/>
                <a:gd name="connsiteX33" fmla="*/ 764803 w 769132"/>
                <a:gd name="connsiteY33" fmla="*/ 0 h 761609"/>
                <a:gd name="connsiteX34" fmla="*/ 687734 w 769132"/>
                <a:gd name="connsiteY34" fmla="*/ 923 h 761609"/>
                <a:gd name="connsiteX35" fmla="*/ 422107 w 769132"/>
                <a:gd name="connsiteY35" fmla="*/ 4187 h 761609"/>
                <a:gd name="connsiteX36" fmla="*/ 261510 w 769132"/>
                <a:gd name="connsiteY36" fmla="*/ 6174 h 761609"/>
                <a:gd name="connsiteX37" fmla="*/ 195796 w 769132"/>
                <a:gd name="connsiteY37" fmla="*/ 40593 h 761609"/>
                <a:gd name="connsiteX38" fmla="*/ 134339 w 769132"/>
                <a:gd name="connsiteY38" fmla="*/ 68198 h 761609"/>
                <a:gd name="connsiteX39" fmla="*/ 82250 w 769132"/>
                <a:gd name="connsiteY39" fmla="*/ 54005 h 761609"/>
                <a:gd name="connsiteX40" fmla="*/ 57980 w 769132"/>
                <a:gd name="connsiteY40" fmla="*/ 57908 h 761609"/>
                <a:gd name="connsiteX41" fmla="*/ 27251 w 769132"/>
                <a:gd name="connsiteY41" fmla="*/ 69973 h 761609"/>
                <a:gd name="connsiteX42" fmla="*/ 2271 w 769132"/>
                <a:gd name="connsiteY42" fmla="*/ 66779 h 761609"/>
                <a:gd name="connsiteX43" fmla="*/ 0 w 769132"/>
                <a:gd name="connsiteY43" fmla="*/ 304374 h 761609"/>
                <a:gd name="connsiteX44" fmla="*/ 102901 w 769132"/>
                <a:gd name="connsiteY44" fmla="*/ 308916 h 761609"/>
                <a:gd name="connsiteX45" fmla="*/ 98927 w 769132"/>
                <a:gd name="connsiteY45" fmla="*/ 371721 h 761609"/>
                <a:gd name="connsiteX46" fmla="*/ 155203 w 769132"/>
                <a:gd name="connsiteY46" fmla="*/ 372999 h 761609"/>
                <a:gd name="connsiteX47" fmla="*/ 145481 w 769132"/>
                <a:gd name="connsiteY47" fmla="*/ 761610 h 761609"/>
                <a:gd name="connsiteX48" fmla="*/ 332477 w 769132"/>
                <a:gd name="connsiteY48" fmla="*/ 761184 h 76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69132" h="761609">
                  <a:moveTo>
                    <a:pt x="438643" y="760900"/>
                  </a:moveTo>
                  <a:cubicBezTo>
                    <a:pt x="449500" y="760900"/>
                    <a:pt x="460358" y="760900"/>
                    <a:pt x="471216" y="760900"/>
                  </a:cubicBezTo>
                  <a:cubicBezTo>
                    <a:pt x="497190" y="761468"/>
                    <a:pt x="480300" y="738333"/>
                    <a:pt x="483706" y="721159"/>
                  </a:cubicBezTo>
                  <a:cubicBezTo>
                    <a:pt x="485196" y="714062"/>
                    <a:pt x="489738" y="706966"/>
                    <a:pt x="483138" y="700295"/>
                  </a:cubicBezTo>
                  <a:cubicBezTo>
                    <a:pt x="476538" y="693624"/>
                    <a:pt x="470364" y="697811"/>
                    <a:pt x="468448" y="687379"/>
                  </a:cubicBezTo>
                  <a:cubicBezTo>
                    <a:pt x="466958" y="679218"/>
                    <a:pt x="472848" y="673186"/>
                    <a:pt x="473132" y="665450"/>
                  </a:cubicBezTo>
                  <a:cubicBezTo>
                    <a:pt x="473416" y="657715"/>
                    <a:pt x="469087" y="649412"/>
                    <a:pt x="468874" y="641322"/>
                  </a:cubicBezTo>
                  <a:cubicBezTo>
                    <a:pt x="468661" y="633232"/>
                    <a:pt x="474409" y="624929"/>
                    <a:pt x="470790" y="616910"/>
                  </a:cubicBezTo>
                  <a:cubicBezTo>
                    <a:pt x="467170" y="608890"/>
                    <a:pt x="457803" y="609813"/>
                    <a:pt x="450139" y="609245"/>
                  </a:cubicBezTo>
                  <a:cubicBezTo>
                    <a:pt x="439281" y="608110"/>
                    <a:pt x="428849" y="612155"/>
                    <a:pt x="419127" y="604987"/>
                  </a:cubicBezTo>
                  <a:cubicBezTo>
                    <a:pt x="407204" y="596400"/>
                    <a:pt x="412030" y="590084"/>
                    <a:pt x="413236" y="579155"/>
                  </a:cubicBezTo>
                  <a:cubicBezTo>
                    <a:pt x="413734" y="575039"/>
                    <a:pt x="412669" y="566311"/>
                    <a:pt x="408765" y="563827"/>
                  </a:cubicBezTo>
                  <a:cubicBezTo>
                    <a:pt x="404863" y="561343"/>
                    <a:pt x="398405" y="565814"/>
                    <a:pt x="393792" y="562762"/>
                  </a:cubicBezTo>
                  <a:cubicBezTo>
                    <a:pt x="386270" y="557795"/>
                    <a:pt x="391804" y="549208"/>
                    <a:pt x="391946" y="542466"/>
                  </a:cubicBezTo>
                  <a:cubicBezTo>
                    <a:pt x="391237" y="536136"/>
                    <a:pt x="389888" y="529898"/>
                    <a:pt x="387831" y="523873"/>
                  </a:cubicBezTo>
                  <a:cubicBezTo>
                    <a:pt x="385985" y="513796"/>
                    <a:pt x="387262" y="495486"/>
                    <a:pt x="401385" y="495486"/>
                  </a:cubicBezTo>
                  <a:cubicBezTo>
                    <a:pt x="408482" y="495486"/>
                    <a:pt x="415579" y="501589"/>
                    <a:pt x="423668" y="500596"/>
                  </a:cubicBezTo>
                  <a:cubicBezTo>
                    <a:pt x="433249" y="499531"/>
                    <a:pt x="433746" y="492860"/>
                    <a:pt x="441197" y="488957"/>
                  </a:cubicBezTo>
                  <a:cubicBezTo>
                    <a:pt x="453829" y="482358"/>
                    <a:pt x="474693" y="487467"/>
                    <a:pt x="487822" y="488461"/>
                  </a:cubicBezTo>
                  <a:cubicBezTo>
                    <a:pt x="498467" y="489312"/>
                    <a:pt x="528131" y="496054"/>
                    <a:pt x="531892" y="483848"/>
                  </a:cubicBezTo>
                  <a:cubicBezTo>
                    <a:pt x="533950" y="477177"/>
                    <a:pt x="529337" y="467668"/>
                    <a:pt x="530189" y="460429"/>
                  </a:cubicBezTo>
                  <a:cubicBezTo>
                    <a:pt x="530969" y="452672"/>
                    <a:pt x="533027" y="445093"/>
                    <a:pt x="536292" y="438004"/>
                  </a:cubicBezTo>
                  <a:cubicBezTo>
                    <a:pt x="545446" y="419552"/>
                    <a:pt x="560278" y="428849"/>
                    <a:pt x="575820" y="429984"/>
                  </a:cubicBezTo>
                  <a:lnTo>
                    <a:pt x="651683" y="434171"/>
                  </a:lnTo>
                  <a:lnTo>
                    <a:pt x="656580" y="400179"/>
                  </a:lnTo>
                  <a:lnTo>
                    <a:pt x="695682" y="401030"/>
                  </a:lnTo>
                  <a:lnTo>
                    <a:pt x="697527" y="236743"/>
                  </a:lnTo>
                  <a:cubicBezTo>
                    <a:pt x="702211" y="237240"/>
                    <a:pt x="714701" y="240788"/>
                    <a:pt x="717895" y="237382"/>
                  </a:cubicBezTo>
                  <a:cubicBezTo>
                    <a:pt x="723146" y="231776"/>
                    <a:pt x="718817" y="206796"/>
                    <a:pt x="718746" y="199344"/>
                  </a:cubicBezTo>
                  <a:cubicBezTo>
                    <a:pt x="718746" y="193880"/>
                    <a:pt x="715765" y="185861"/>
                    <a:pt x="717824" y="180822"/>
                  </a:cubicBezTo>
                  <a:cubicBezTo>
                    <a:pt x="720449" y="174364"/>
                    <a:pt x="726056" y="173725"/>
                    <a:pt x="727617" y="166629"/>
                  </a:cubicBezTo>
                  <a:cubicBezTo>
                    <a:pt x="730810" y="151371"/>
                    <a:pt x="721372" y="141791"/>
                    <a:pt x="743158" y="139378"/>
                  </a:cubicBezTo>
                  <a:cubicBezTo>
                    <a:pt x="754016" y="138242"/>
                    <a:pt x="768636" y="140371"/>
                    <a:pt x="769132" y="125184"/>
                  </a:cubicBezTo>
                  <a:lnTo>
                    <a:pt x="764803" y="0"/>
                  </a:lnTo>
                  <a:lnTo>
                    <a:pt x="687734" y="923"/>
                  </a:lnTo>
                  <a:lnTo>
                    <a:pt x="422107" y="4187"/>
                  </a:lnTo>
                  <a:cubicBezTo>
                    <a:pt x="368598" y="4897"/>
                    <a:pt x="315019" y="4755"/>
                    <a:pt x="261510" y="6174"/>
                  </a:cubicBezTo>
                  <a:cubicBezTo>
                    <a:pt x="232272" y="6955"/>
                    <a:pt x="221485" y="33709"/>
                    <a:pt x="195796" y="40593"/>
                  </a:cubicBezTo>
                  <a:cubicBezTo>
                    <a:pt x="172448" y="46767"/>
                    <a:pt x="160313" y="67844"/>
                    <a:pt x="134339" y="68198"/>
                  </a:cubicBezTo>
                  <a:cubicBezTo>
                    <a:pt x="114540" y="68198"/>
                    <a:pt x="101553" y="54005"/>
                    <a:pt x="82250" y="54005"/>
                  </a:cubicBezTo>
                  <a:cubicBezTo>
                    <a:pt x="72598" y="54005"/>
                    <a:pt x="65999" y="53225"/>
                    <a:pt x="57980" y="57908"/>
                  </a:cubicBezTo>
                  <a:cubicBezTo>
                    <a:pt x="48328" y="63515"/>
                    <a:pt x="40450" y="69902"/>
                    <a:pt x="27251" y="69973"/>
                  </a:cubicBezTo>
                  <a:cubicBezTo>
                    <a:pt x="18735" y="69973"/>
                    <a:pt x="11000" y="66779"/>
                    <a:pt x="2271" y="66779"/>
                  </a:cubicBezTo>
                  <a:lnTo>
                    <a:pt x="0" y="304374"/>
                  </a:lnTo>
                  <a:lnTo>
                    <a:pt x="102901" y="308916"/>
                  </a:lnTo>
                  <a:lnTo>
                    <a:pt x="98927" y="371721"/>
                  </a:lnTo>
                  <a:lnTo>
                    <a:pt x="155203" y="372999"/>
                  </a:lnTo>
                  <a:lnTo>
                    <a:pt x="145481" y="761610"/>
                  </a:lnTo>
                  <a:lnTo>
                    <a:pt x="332477" y="761184"/>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81A7C62-C7E9-F44A-829C-DEA0B6168B6A}"/>
                </a:ext>
              </a:extLst>
            </p:cNvPr>
            <p:cNvSpPr/>
            <p:nvPr/>
          </p:nvSpPr>
          <p:spPr>
            <a:xfrm>
              <a:off x="10787760" y="3094717"/>
              <a:ext cx="764195" cy="685183"/>
            </a:xfrm>
            <a:custGeom>
              <a:avLst/>
              <a:gdLst>
                <a:gd name="connsiteX0" fmla="*/ 146079 w 764195"/>
                <a:gd name="connsiteY0" fmla="*/ 677262 h 685183"/>
                <a:gd name="connsiteX1" fmla="*/ 171840 w 764195"/>
                <a:gd name="connsiteY1" fmla="*/ 660159 h 685183"/>
                <a:gd name="connsiteX2" fmla="*/ 227194 w 764195"/>
                <a:gd name="connsiteY2" fmla="*/ 683294 h 685183"/>
                <a:gd name="connsiteX3" fmla="*/ 268709 w 764195"/>
                <a:gd name="connsiteY3" fmla="*/ 640714 h 685183"/>
                <a:gd name="connsiteX4" fmla="*/ 295534 w 764195"/>
                <a:gd name="connsiteY4" fmla="*/ 639579 h 685183"/>
                <a:gd name="connsiteX5" fmla="*/ 309089 w 764195"/>
                <a:gd name="connsiteY5" fmla="*/ 615379 h 685183"/>
                <a:gd name="connsiteX6" fmla="*/ 333714 w 764195"/>
                <a:gd name="connsiteY6" fmla="*/ 632979 h 685183"/>
                <a:gd name="connsiteX7" fmla="*/ 361462 w 764195"/>
                <a:gd name="connsiteY7" fmla="*/ 652495 h 685183"/>
                <a:gd name="connsiteX8" fmla="*/ 421783 w 764195"/>
                <a:gd name="connsiteY8" fmla="*/ 631915 h 685183"/>
                <a:gd name="connsiteX9" fmla="*/ 439950 w 764195"/>
                <a:gd name="connsiteY9" fmla="*/ 604096 h 685183"/>
                <a:gd name="connsiteX10" fmla="*/ 465711 w 764195"/>
                <a:gd name="connsiteY10" fmla="*/ 617437 h 685183"/>
                <a:gd name="connsiteX11" fmla="*/ 519929 w 764195"/>
                <a:gd name="connsiteY11" fmla="*/ 650721 h 685183"/>
                <a:gd name="connsiteX12" fmla="*/ 607359 w 764195"/>
                <a:gd name="connsiteY12" fmla="*/ 646534 h 685183"/>
                <a:gd name="connsiteX13" fmla="*/ 605089 w 764195"/>
                <a:gd name="connsiteY13" fmla="*/ 584367 h 685183"/>
                <a:gd name="connsiteX14" fmla="*/ 764195 w 764195"/>
                <a:gd name="connsiteY14" fmla="*/ 580606 h 685183"/>
                <a:gd name="connsiteX15" fmla="*/ 757099 w 764195"/>
                <a:gd name="connsiteY15" fmla="*/ 519504 h 685183"/>
                <a:gd name="connsiteX16" fmla="*/ 662642 w 764195"/>
                <a:gd name="connsiteY16" fmla="*/ 520497 h 685183"/>
                <a:gd name="connsiteX17" fmla="*/ 647669 w 764195"/>
                <a:gd name="connsiteY17" fmla="*/ 507653 h 685183"/>
                <a:gd name="connsiteX18" fmla="*/ 643056 w 764195"/>
                <a:gd name="connsiteY18" fmla="*/ 496582 h 685183"/>
                <a:gd name="connsiteX19" fmla="*/ 634823 w 764195"/>
                <a:gd name="connsiteY19" fmla="*/ 489485 h 685183"/>
                <a:gd name="connsiteX20" fmla="*/ 617508 w 764195"/>
                <a:gd name="connsiteY20" fmla="*/ 446125 h 685183"/>
                <a:gd name="connsiteX21" fmla="*/ 591960 w 764195"/>
                <a:gd name="connsiteY21" fmla="*/ 404823 h 685183"/>
                <a:gd name="connsiteX22" fmla="*/ 575993 w 764195"/>
                <a:gd name="connsiteY22" fmla="*/ 392120 h 685183"/>
                <a:gd name="connsiteX23" fmla="*/ 551438 w 764195"/>
                <a:gd name="connsiteY23" fmla="*/ 368914 h 685183"/>
                <a:gd name="connsiteX24" fmla="*/ 547109 w 764195"/>
                <a:gd name="connsiteY24" fmla="*/ 336837 h 685183"/>
                <a:gd name="connsiteX25" fmla="*/ 537529 w 764195"/>
                <a:gd name="connsiteY25" fmla="*/ 309586 h 685183"/>
                <a:gd name="connsiteX26" fmla="*/ 536606 w 764195"/>
                <a:gd name="connsiteY26" fmla="*/ 278006 h 685183"/>
                <a:gd name="connsiteX27" fmla="*/ 518865 w 764195"/>
                <a:gd name="connsiteY27" fmla="*/ 258490 h 685183"/>
                <a:gd name="connsiteX28" fmla="*/ 511768 w 764195"/>
                <a:gd name="connsiteY28" fmla="*/ 232233 h 685183"/>
                <a:gd name="connsiteX29" fmla="*/ 509000 w 764195"/>
                <a:gd name="connsiteY29" fmla="*/ 212717 h 685183"/>
                <a:gd name="connsiteX30" fmla="*/ 511839 w 764195"/>
                <a:gd name="connsiteY30" fmla="*/ 200227 h 685183"/>
                <a:gd name="connsiteX31" fmla="*/ 499491 w 764195"/>
                <a:gd name="connsiteY31" fmla="*/ 173473 h 685183"/>
                <a:gd name="connsiteX32" fmla="*/ 488279 w 764195"/>
                <a:gd name="connsiteY32" fmla="*/ 150267 h 685183"/>
                <a:gd name="connsiteX33" fmla="*/ 489342 w 764195"/>
                <a:gd name="connsiteY33" fmla="*/ 128977 h 685183"/>
                <a:gd name="connsiteX34" fmla="*/ 472452 w 764195"/>
                <a:gd name="connsiteY34" fmla="*/ 120461 h 685183"/>
                <a:gd name="connsiteX35" fmla="*/ 476711 w 764195"/>
                <a:gd name="connsiteY35" fmla="*/ 102364 h 685183"/>
                <a:gd name="connsiteX36" fmla="*/ 476711 w 764195"/>
                <a:gd name="connsiteY36" fmla="*/ 81075 h 685183"/>
                <a:gd name="connsiteX37" fmla="*/ 498001 w 764195"/>
                <a:gd name="connsiteY37" fmla="*/ 43320 h 685183"/>
                <a:gd name="connsiteX38" fmla="*/ 483808 w 764195"/>
                <a:gd name="connsiteY38" fmla="*/ 741 h 685183"/>
                <a:gd name="connsiteX39" fmla="*/ 439312 w 764195"/>
                <a:gd name="connsiteY39" fmla="*/ 1947 h 685183"/>
                <a:gd name="connsiteX40" fmla="*/ 381332 w 764195"/>
                <a:gd name="connsiteY40" fmla="*/ 3509 h 685183"/>
                <a:gd name="connsiteX41" fmla="*/ 381970 w 764195"/>
                <a:gd name="connsiteY41" fmla="*/ 22385 h 685183"/>
                <a:gd name="connsiteX42" fmla="*/ 355997 w 764195"/>
                <a:gd name="connsiteY42" fmla="*/ 36579 h 685183"/>
                <a:gd name="connsiteX43" fmla="*/ 340455 w 764195"/>
                <a:gd name="connsiteY43" fmla="*/ 63830 h 685183"/>
                <a:gd name="connsiteX44" fmla="*/ 330662 w 764195"/>
                <a:gd name="connsiteY44" fmla="*/ 78023 h 685183"/>
                <a:gd name="connsiteX45" fmla="*/ 331585 w 764195"/>
                <a:gd name="connsiteY45" fmla="*/ 96545 h 685183"/>
                <a:gd name="connsiteX46" fmla="*/ 330733 w 764195"/>
                <a:gd name="connsiteY46" fmla="*/ 134583 h 685183"/>
                <a:gd name="connsiteX47" fmla="*/ 310366 w 764195"/>
                <a:gd name="connsiteY47" fmla="*/ 133944 h 685183"/>
                <a:gd name="connsiteX48" fmla="*/ 308521 w 764195"/>
                <a:gd name="connsiteY48" fmla="*/ 298231 h 685183"/>
                <a:gd name="connsiteX49" fmla="*/ 269418 w 764195"/>
                <a:gd name="connsiteY49" fmla="*/ 297380 h 685183"/>
                <a:gd name="connsiteX50" fmla="*/ 264522 w 764195"/>
                <a:gd name="connsiteY50" fmla="*/ 331372 h 685183"/>
                <a:gd name="connsiteX51" fmla="*/ 188658 w 764195"/>
                <a:gd name="connsiteY51" fmla="*/ 327185 h 685183"/>
                <a:gd name="connsiteX52" fmla="*/ 149131 w 764195"/>
                <a:gd name="connsiteY52" fmla="*/ 335205 h 685183"/>
                <a:gd name="connsiteX53" fmla="*/ 143028 w 764195"/>
                <a:gd name="connsiteY53" fmla="*/ 357701 h 685183"/>
                <a:gd name="connsiteX54" fmla="*/ 144731 w 764195"/>
                <a:gd name="connsiteY54" fmla="*/ 381049 h 685183"/>
                <a:gd name="connsiteX55" fmla="*/ 100661 w 764195"/>
                <a:gd name="connsiteY55" fmla="*/ 385662 h 685183"/>
                <a:gd name="connsiteX56" fmla="*/ 54036 w 764195"/>
                <a:gd name="connsiteY56" fmla="*/ 386158 h 685183"/>
                <a:gd name="connsiteX57" fmla="*/ 36507 w 764195"/>
                <a:gd name="connsiteY57" fmla="*/ 397797 h 685183"/>
                <a:gd name="connsiteX58" fmla="*/ 14224 w 764195"/>
                <a:gd name="connsiteY58" fmla="*/ 392687 h 685183"/>
                <a:gd name="connsiteX59" fmla="*/ 669 w 764195"/>
                <a:gd name="connsiteY59" fmla="*/ 421074 h 685183"/>
                <a:gd name="connsiteX60" fmla="*/ 4786 w 764195"/>
                <a:gd name="connsiteY60" fmla="*/ 439667 h 685183"/>
                <a:gd name="connsiteX61" fmla="*/ 6631 w 764195"/>
                <a:gd name="connsiteY61" fmla="*/ 459963 h 685183"/>
                <a:gd name="connsiteX62" fmla="*/ 21605 w 764195"/>
                <a:gd name="connsiteY62" fmla="*/ 461028 h 685183"/>
                <a:gd name="connsiteX63" fmla="*/ 26075 w 764195"/>
                <a:gd name="connsiteY63" fmla="*/ 476356 h 685183"/>
                <a:gd name="connsiteX64" fmla="*/ 31965 w 764195"/>
                <a:gd name="connsiteY64" fmla="*/ 502188 h 685183"/>
                <a:gd name="connsiteX65" fmla="*/ 62978 w 764195"/>
                <a:gd name="connsiteY65" fmla="*/ 506446 h 685183"/>
                <a:gd name="connsiteX66" fmla="*/ 83629 w 764195"/>
                <a:gd name="connsiteY66" fmla="*/ 514111 h 685183"/>
                <a:gd name="connsiteX67" fmla="*/ 81713 w 764195"/>
                <a:gd name="connsiteY67" fmla="*/ 538523 h 685183"/>
                <a:gd name="connsiteX68" fmla="*/ 85971 w 764195"/>
                <a:gd name="connsiteY68" fmla="*/ 562651 h 685183"/>
                <a:gd name="connsiteX69" fmla="*/ 81287 w 764195"/>
                <a:gd name="connsiteY69" fmla="*/ 584580 h 685183"/>
                <a:gd name="connsiteX70" fmla="*/ 95977 w 764195"/>
                <a:gd name="connsiteY70" fmla="*/ 597496 h 685183"/>
                <a:gd name="connsiteX71" fmla="*/ 96544 w 764195"/>
                <a:gd name="connsiteY71" fmla="*/ 618360 h 685183"/>
                <a:gd name="connsiteX72" fmla="*/ 97609 w 764195"/>
                <a:gd name="connsiteY72" fmla="*/ 652850 h 685183"/>
                <a:gd name="connsiteX73" fmla="*/ 122944 w 764195"/>
                <a:gd name="connsiteY73" fmla="*/ 659946 h 685183"/>
                <a:gd name="connsiteX74" fmla="*/ 146079 w 764195"/>
                <a:gd name="connsiteY74" fmla="*/ 677262 h 68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64195" h="685183">
                  <a:moveTo>
                    <a:pt x="146079" y="677262"/>
                  </a:moveTo>
                  <a:cubicBezTo>
                    <a:pt x="159491" y="680384"/>
                    <a:pt x="163962" y="665836"/>
                    <a:pt x="171840" y="660159"/>
                  </a:cubicBezTo>
                  <a:cubicBezTo>
                    <a:pt x="193129" y="644759"/>
                    <a:pt x="209239" y="677049"/>
                    <a:pt x="227194" y="683294"/>
                  </a:cubicBezTo>
                  <a:cubicBezTo>
                    <a:pt x="259270" y="694294"/>
                    <a:pt x="252599" y="654269"/>
                    <a:pt x="268709" y="640714"/>
                  </a:cubicBezTo>
                  <a:cubicBezTo>
                    <a:pt x="278928" y="632056"/>
                    <a:pt x="286025" y="646037"/>
                    <a:pt x="295534" y="639579"/>
                  </a:cubicBezTo>
                  <a:cubicBezTo>
                    <a:pt x="303837" y="633902"/>
                    <a:pt x="297024" y="620134"/>
                    <a:pt x="309089" y="615379"/>
                  </a:cubicBezTo>
                  <a:cubicBezTo>
                    <a:pt x="323282" y="609560"/>
                    <a:pt x="326759" y="623966"/>
                    <a:pt x="333714" y="632979"/>
                  </a:cubicBezTo>
                  <a:cubicBezTo>
                    <a:pt x="341165" y="641708"/>
                    <a:pt x="350746" y="648421"/>
                    <a:pt x="361462" y="652495"/>
                  </a:cubicBezTo>
                  <a:cubicBezTo>
                    <a:pt x="386300" y="663565"/>
                    <a:pt x="405319" y="651714"/>
                    <a:pt x="421783" y="631915"/>
                  </a:cubicBezTo>
                  <a:cubicBezTo>
                    <a:pt x="428880" y="623470"/>
                    <a:pt x="429944" y="608283"/>
                    <a:pt x="439950" y="604096"/>
                  </a:cubicBezTo>
                  <a:cubicBezTo>
                    <a:pt x="452937" y="598702"/>
                    <a:pt x="458614" y="609560"/>
                    <a:pt x="465711" y="617437"/>
                  </a:cubicBezTo>
                  <a:cubicBezTo>
                    <a:pt x="483595" y="637166"/>
                    <a:pt x="491968" y="650862"/>
                    <a:pt x="519929" y="650721"/>
                  </a:cubicBezTo>
                  <a:cubicBezTo>
                    <a:pt x="549238" y="650721"/>
                    <a:pt x="578121" y="647456"/>
                    <a:pt x="607359" y="646534"/>
                  </a:cubicBezTo>
                  <a:lnTo>
                    <a:pt x="605089" y="584367"/>
                  </a:lnTo>
                  <a:lnTo>
                    <a:pt x="764195" y="580606"/>
                  </a:lnTo>
                  <a:lnTo>
                    <a:pt x="757099" y="519504"/>
                  </a:lnTo>
                  <a:lnTo>
                    <a:pt x="662642" y="520497"/>
                  </a:lnTo>
                  <a:cubicBezTo>
                    <a:pt x="656468" y="517787"/>
                    <a:pt x="651288" y="513316"/>
                    <a:pt x="647669" y="507653"/>
                  </a:cubicBezTo>
                  <a:cubicBezTo>
                    <a:pt x="645539" y="504317"/>
                    <a:pt x="645397" y="499704"/>
                    <a:pt x="643056" y="496582"/>
                  </a:cubicBezTo>
                  <a:cubicBezTo>
                    <a:pt x="640714" y="493459"/>
                    <a:pt x="636385" y="491401"/>
                    <a:pt x="634823" y="489485"/>
                  </a:cubicBezTo>
                  <a:cubicBezTo>
                    <a:pt x="626095" y="477918"/>
                    <a:pt x="624889" y="459821"/>
                    <a:pt x="617508" y="446125"/>
                  </a:cubicBezTo>
                  <a:cubicBezTo>
                    <a:pt x="609489" y="431293"/>
                    <a:pt x="599695" y="418661"/>
                    <a:pt x="591960" y="404823"/>
                  </a:cubicBezTo>
                  <a:cubicBezTo>
                    <a:pt x="586212" y="394603"/>
                    <a:pt x="586425" y="394887"/>
                    <a:pt x="575993" y="392120"/>
                  </a:cubicBezTo>
                  <a:cubicBezTo>
                    <a:pt x="560025" y="387933"/>
                    <a:pt x="556760" y="385874"/>
                    <a:pt x="551438" y="368914"/>
                  </a:cubicBezTo>
                  <a:cubicBezTo>
                    <a:pt x="548103" y="358056"/>
                    <a:pt x="549948" y="347624"/>
                    <a:pt x="547109" y="336837"/>
                  </a:cubicBezTo>
                  <a:cubicBezTo>
                    <a:pt x="544270" y="326050"/>
                    <a:pt x="539303" y="320089"/>
                    <a:pt x="537529" y="309586"/>
                  </a:cubicBezTo>
                  <a:cubicBezTo>
                    <a:pt x="536110" y="299118"/>
                    <a:pt x="535826" y="288537"/>
                    <a:pt x="536606" y="278006"/>
                  </a:cubicBezTo>
                  <a:cubicBezTo>
                    <a:pt x="536606" y="261967"/>
                    <a:pt x="529013" y="264309"/>
                    <a:pt x="518865" y="258490"/>
                  </a:cubicBezTo>
                  <a:cubicBezTo>
                    <a:pt x="505239" y="250684"/>
                    <a:pt x="511768" y="245929"/>
                    <a:pt x="511768" y="232233"/>
                  </a:cubicBezTo>
                  <a:cubicBezTo>
                    <a:pt x="511768" y="225562"/>
                    <a:pt x="508717" y="219459"/>
                    <a:pt x="509000" y="212717"/>
                  </a:cubicBezTo>
                  <a:cubicBezTo>
                    <a:pt x="509000" y="208175"/>
                    <a:pt x="512123" y="205053"/>
                    <a:pt x="511839" y="200227"/>
                  </a:cubicBezTo>
                  <a:cubicBezTo>
                    <a:pt x="511058" y="189014"/>
                    <a:pt x="501620" y="184117"/>
                    <a:pt x="499491" y="173473"/>
                  </a:cubicBezTo>
                  <a:cubicBezTo>
                    <a:pt x="497575" y="164318"/>
                    <a:pt x="503536" y="147499"/>
                    <a:pt x="488279" y="150267"/>
                  </a:cubicBezTo>
                  <a:cubicBezTo>
                    <a:pt x="484659" y="141609"/>
                    <a:pt x="495375" y="136499"/>
                    <a:pt x="489342" y="128977"/>
                  </a:cubicBezTo>
                  <a:cubicBezTo>
                    <a:pt x="483310" y="121454"/>
                    <a:pt x="475860" y="130467"/>
                    <a:pt x="472452" y="120461"/>
                  </a:cubicBezTo>
                  <a:cubicBezTo>
                    <a:pt x="471033" y="116274"/>
                    <a:pt x="476072" y="107048"/>
                    <a:pt x="476711" y="102364"/>
                  </a:cubicBezTo>
                  <a:cubicBezTo>
                    <a:pt x="477634" y="95268"/>
                    <a:pt x="474582" y="87745"/>
                    <a:pt x="476711" y="81075"/>
                  </a:cubicBezTo>
                  <a:cubicBezTo>
                    <a:pt x="482175" y="62694"/>
                    <a:pt x="496581" y="64043"/>
                    <a:pt x="498001" y="43320"/>
                  </a:cubicBezTo>
                  <a:cubicBezTo>
                    <a:pt x="499136" y="25934"/>
                    <a:pt x="505098" y="4005"/>
                    <a:pt x="483808" y="741"/>
                  </a:cubicBezTo>
                  <a:cubicBezTo>
                    <a:pt x="469614" y="-1317"/>
                    <a:pt x="453434" y="1521"/>
                    <a:pt x="439312" y="1947"/>
                  </a:cubicBezTo>
                  <a:lnTo>
                    <a:pt x="381332" y="3509"/>
                  </a:lnTo>
                  <a:lnTo>
                    <a:pt x="381970" y="22385"/>
                  </a:lnTo>
                  <a:cubicBezTo>
                    <a:pt x="381474" y="37785"/>
                    <a:pt x="366855" y="35656"/>
                    <a:pt x="355997" y="36579"/>
                  </a:cubicBezTo>
                  <a:cubicBezTo>
                    <a:pt x="334139" y="38992"/>
                    <a:pt x="343649" y="48572"/>
                    <a:pt x="340455" y="63830"/>
                  </a:cubicBezTo>
                  <a:cubicBezTo>
                    <a:pt x="338894" y="70926"/>
                    <a:pt x="333359" y="71636"/>
                    <a:pt x="330662" y="78023"/>
                  </a:cubicBezTo>
                  <a:cubicBezTo>
                    <a:pt x="328605" y="83062"/>
                    <a:pt x="331514" y="91010"/>
                    <a:pt x="331585" y="96545"/>
                  </a:cubicBezTo>
                  <a:cubicBezTo>
                    <a:pt x="331585" y="103997"/>
                    <a:pt x="335984" y="128906"/>
                    <a:pt x="330733" y="134583"/>
                  </a:cubicBezTo>
                  <a:cubicBezTo>
                    <a:pt x="327540" y="137989"/>
                    <a:pt x="315050" y="134583"/>
                    <a:pt x="310366" y="133944"/>
                  </a:cubicBezTo>
                  <a:lnTo>
                    <a:pt x="308521" y="298231"/>
                  </a:lnTo>
                  <a:lnTo>
                    <a:pt x="269418" y="297380"/>
                  </a:lnTo>
                  <a:lnTo>
                    <a:pt x="264522" y="331372"/>
                  </a:lnTo>
                  <a:lnTo>
                    <a:pt x="188658" y="327185"/>
                  </a:lnTo>
                  <a:cubicBezTo>
                    <a:pt x="173117" y="326050"/>
                    <a:pt x="158286" y="316753"/>
                    <a:pt x="149131" y="335205"/>
                  </a:cubicBezTo>
                  <a:cubicBezTo>
                    <a:pt x="145866" y="342315"/>
                    <a:pt x="143808" y="349916"/>
                    <a:pt x="143028" y="357701"/>
                  </a:cubicBezTo>
                  <a:cubicBezTo>
                    <a:pt x="142176" y="364797"/>
                    <a:pt x="146789" y="374378"/>
                    <a:pt x="144731" y="381049"/>
                  </a:cubicBezTo>
                  <a:cubicBezTo>
                    <a:pt x="140969" y="393255"/>
                    <a:pt x="111306" y="386513"/>
                    <a:pt x="100661" y="385662"/>
                  </a:cubicBezTo>
                  <a:cubicBezTo>
                    <a:pt x="87532" y="384597"/>
                    <a:pt x="66668" y="379559"/>
                    <a:pt x="54036" y="386158"/>
                  </a:cubicBezTo>
                  <a:cubicBezTo>
                    <a:pt x="46584" y="390061"/>
                    <a:pt x="46088" y="396732"/>
                    <a:pt x="36507" y="397797"/>
                  </a:cubicBezTo>
                  <a:cubicBezTo>
                    <a:pt x="28417" y="398790"/>
                    <a:pt x="21676" y="392971"/>
                    <a:pt x="14224" y="392687"/>
                  </a:cubicBezTo>
                  <a:cubicBezTo>
                    <a:pt x="31" y="392191"/>
                    <a:pt x="-1176" y="410784"/>
                    <a:pt x="669" y="421074"/>
                  </a:cubicBezTo>
                  <a:cubicBezTo>
                    <a:pt x="2727" y="427099"/>
                    <a:pt x="4075" y="433337"/>
                    <a:pt x="4786" y="439667"/>
                  </a:cubicBezTo>
                  <a:cubicBezTo>
                    <a:pt x="4786" y="446764"/>
                    <a:pt x="-892" y="454996"/>
                    <a:pt x="6631" y="459963"/>
                  </a:cubicBezTo>
                  <a:cubicBezTo>
                    <a:pt x="11243" y="463015"/>
                    <a:pt x="17276" y="458260"/>
                    <a:pt x="21605" y="461028"/>
                  </a:cubicBezTo>
                  <a:cubicBezTo>
                    <a:pt x="25933" y="463795"/>
                    <a:pt x="26572" y="472240"/>
                    <a:pt x="26075" y="476356"/>
                  </a:cubicBezTo>
                  <a:cubicBezTo>
                    <a:pt x="24869" y="487285"/>
                    <a:pt x="20043" y="493601"/>
                    <a:pt x="31965" y="502188"/>
                  </a:cubicBezTo>
                  <a:cubicBezTo>
                    <a:pt x="41901" y="509285"/>
                    <a:pt x="52119" y="505311"/>
                    <a:pt x="62978" y="506446"/>
                  </a:cubicBezTo>
                  <a:cubicBezTo>
                    <a:pt x="70642" y="507227"/>
                    <a:pt x="80364" y="506943"/>
                    <a:pt x="83629" y="514111"/>
                  </a:cubicBezTo>
                  <a:cubicBezTo>
                    <a:pt x="86893" y="521278"/>
                    <a:pt x="81500" y="530504"/>
                    <a:pt x="81713" y="538523"/>
                  </a:cubicBezTo>
                  <a:cubicBezTo>
                    <a:pt x="81926" y="546542"/>
                    <a:pt x="86255" y="554561"/>
                    <a:pt x="85971" y="562651"/>
                  </a:cubicBezTo>
                  <a:cubicBezTo>
                    <a:pt x="85686" y="570742"/>
                    <a:pt x="79797" y="576419"/>
                    <a:pt x="81287" y="584580"/>
                  </a:cubicBezTo>
                  <a:cubicBezTo>
                    <a:pt x="83203" y="595012"/>
                    <a:pt x="90157" y="591677"/>
                    <a:pt x="95977" y="597496"/>
                  </a:cubicBezTo>
                  <a:cubicBezTo>
                    <a:pt x="101796" y="603315"/>
                    <a:pt x="98034" y="610909"/>
                    <a:pt x="96544" y="618360"/>
                  </a:cubicBezTo>
                  <a:cubicBezTo>
                    <a:pt x="94203" y="630353"/>
                    <a:pt x="101654" y="645185"/>
                    <a:pt x="97609" y="652850"/>
                  </a:cubicBezTo>
                  <a:cubicBezTo>
                    <a:pt x="106196" y="654645"/>
                    <a:pt x="114641" y="657015"/>
                    <a:pt x="122944" y="659946"/>
                  </a:cubicBezTo>
                  <a:cubicBezTo>
                    <a:pt x="132028" y="663495"/>
                    <a:pt x="137066" y="675204"/>
                    <a:pt x="146079" y="677262"/>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A139FE5-5589-8B4D-8163-21676A566FEC}"/>
                </a:ext>
              </a:extLst>
            </p:cNvPr>
            <p:cNvSpPr/>
            <p:nvPr/>
          </p:nvSpPr>
          <p:spPr>
            <a:xfrm>
              <a:off x="11164976" y="2980706"/>
              <a:ext cx="796535" cy="694617"/>
            </a:xfrm>
            <a:custGeom>
              <a:avLst/>
              <a:gdLst>
                <a:gd name="connsiteX0" fmla="*/ 791628 w 796535"/>
                <a:gd name="connsiteY0" fmla="*/ 270240 h 694617"/>
                <a:gd name="connsiteX1" fmla="*/ 751178 w 796535"/>
                <a:gd name="connsiteY1" fmla="*/ 219712 h 694617"/>
                <a:gd name="connsiteX2" fmla="*/ 759410 w 796535"/>
                <a:gd name="connsiteY2" fmla="*/ 197996 h 694617"/>
                <a:gd name="connsiteX3" fmla="*/ 731023 w 796535"/>
                <a:gd name="connsiteY3" fmla="*/ 165919 h 694617"/>
                <a:gd name="connsiteX4" fmla="*/ 711579 w 796535"/>
                <a:gd name="connsiteY4" fmla="*/ 158042 h 694617"/>
                <a:gd name="connsiteX5" fmla="*/ 688017 w 796535"/>
                <a:gd name="connsiteY5" fmla="*/ 160171 h 694617"/>
                <a:gd name="connsiteX6" fmla="*/ 662612 w 796535"/>
                <a:gd name="connsiteY6" fmla="*/ 125539 h 694617"/>
                <a:gd name="connsiteX7" fmla="*/ 643735 w 796535"/>
                <a:gd name="connsiteY7" fmla="*/ 134268 h 694617"/>
                <a:gd name="connsiteX8" fmla="*/ 625993 w 796535"/>
                <a:gd name="connsiteY8" fmla="*/ 124617 h 694617"/>
                <a:gd name="connsiteX9" fmla="*/ 615986 w 796535"/>
                <a:gd name="connsiteY9" fmla="*/ 101908 h 694617"/>
                <a:gd name="connsiteX10" fmla="*/ 598955 w 796535"/>
                <a:gd name="connsiteY10" fmla="*/ 82534 h 694617"/>
                <a:gd name="connsiteX11" fmla="*/ 571633 w 796535"/>
                <a:gd name="connsiteY11" fmla="*/ 37257 h 694617"/>
                <a:gd name="connsiteX12" fmla="*/ 547292 w 796535"/>
                <a:gd name="connsiteY12" fmla="*/ 0 h 694617"/>
                <a:gd name="connsiteX13" fmla="*/ 541898 w 796535"/>
                <a:gd name="connsiteY13" fmla="*/ 4400 h 694617"/>
                <a:gd name="connsiteX14" fmla="*/ 446094 w 796535"/>
                <a:gd name="connsiteY14" fmla="*/ 5535 h 694617"/>
                <a:gd name="connsiteX15" fmla="*/ 212899 w 796535"/>
                <a:gd name="connsiteY15" fmla="*/ 8445 h 694617"/>
                <a:gd name="connsiteX16" fmla="*/ 0 w 796535"/>
                <a:gd name="connsiteY16" fmla="*/ 11071 h 694617"/>
                <a:gd name="connsiteX17" fmla="*/ 3690 w 796535"/>
                <a:gd name="connsiteY17" fmla="*/ 117520 h 694617"/>
                <a:gd name="connsiteX18" fmla="*/ 61669 w 796535"/>
                <a:gd name="connsiteY18" fmla="*/ 115959 h 694617"/>
                <a:gd name="connsiteX19" fmla="*/ 106165 w 796535"/>
                <a:gd name="connsiteY19" fmla="*/ 114753 h 694617"/>
                <a:gd name="connsiteX20" fmla="*/ 120358 w 796535"/>
                <a:gd name="connsiteY20" fmla="*/ 157332 h 694617"/>
                <a:gd name="connsiteX21" fmla="*/ 99069 w 796535"/>
                <a:gd name="connsiteY21" fmla="*/ 195086 h 694617"/>
                <a:gd name="connsiteX22" fmla="*/ 99069 w 796535"/>
                <a:gd name="connsiteY22" fmla="*/ 216376 h 694617"/>
                <a:gd name="connsiteX23" fmla="*/ 94811 w 796535"/>
                <a:gd name="connsiteY23" fmla="*/ 234473 h 694617"/>
                <a:gd name="connsiteX24" fmla="*/ 111701 w 796535"/>
                <a:gd name="connsiteY24" fmla="*/ 242989 h 694617"/>
                <a:gd name="connsiteX25" fmla="*/ 110636 w 796535"/>
                <a:gd name="connsiteY25" fmla="*/ 264278 h 694617"/>
                <a:gd name="connsiteX26" fmla="*/ 121848 w 796535"/>
                <a:gd name="connsiteY26" fmla="*/ 287484 h 694617"/>
                <a:gd name="connsiteX27" fmla="*/ 134197 w 796535"/>
                <a:gd name="connsiteY27" fmla="*/ 314239 h 694617"/>
                <a:gd name="connsiteX28" fmla="*/ 131359 w 796535"/>
                <a:gd name="connsiteY28" fmla="*/ 326729 h 694617"/>
                <a:gd name="connsiteX29" fmla="*/ 134126 w 796535"/>
                <a:gd name="connsiteY29" fmla="*/ 346244 h 694617"/>
                <a:gd name="connsiteX30" fmla="*/ 141223 w 796535"/>
                <a:gd name="connsiteY30" fmla="*/ 372502 h 694617"/>
                <a:gd name="connsiteX31" fmla="*/ 158965 w 796535"/>
                <a:gd name="connsiteY31" fmla="*/ 392018 h 694617"/>
                <a:gd name="connsiteX32" fmla="*/ 159887 w 796535"/>
                <a:gd name="connsiteY32" fmla="*/ 423598 h 694617"/>
                <a:gd name="connsiteX33" fmla="*/ 169467 w 796535"/>
                <a:gd name="connsiteY33" fmla="*/ 450849 h 694617"/>
                <a:gd name="connsiteX34" fmla="*/ 173796 w 796535"/>
                <a:gd name="connsiteY34" fmla="*/ 482925 h 694617"/>
                <a:gd name="connsiteX35" fmla="*/ 198350 w 796535"/>
                <a:gd name="connsiteY35" fmla="*/ 506131 h 694617"/>
                <a:gd name="connsiteX36" fmla="*/ 214318 w 796535"/>
                <a:gd name="connsiteY36" fmla="*/ 518834 h 694617"/>
                <a:gd name="connsiteX37" fmla="*/ 239865 w 796535"/>
                <a:gd name="connsiteY37" fmla="*/ 560137 h 694617"/>
                <a:gd name="connsiteX38" fmla="*/ 257182 w 796535"/>
                <a:gd name="connsiteY38" fmla="*/ 603497 h 694617"/>
                <a:gd name="connsiteX39" fmla="*/ 265414 w 796535"/>
                <a:gd name="connsiteY39" fmla="*/ 610594 h 694617"/>
                <a:gd name="connsiteX40" fmla="*/ 270026 w 796535"/>
                <a:gd name="connsiteY40" fmla="*/ 621664 h 694617"/>
                <a:gd name="connsiteX41" fmla="*/ 285000 w 796535"/>
                <a:gd name="connsiteY41" fmla="*/ 634509 h 694617"/>
                <a:gd name="connsiteX42" fmla="*/ 379456 w 796535"/>
                <a:gd name="connsiteY42" fmla="*/ 633516 h 694617"/>
                <a:gd name="connsiteX43" fmla="*/ 386553 w 796535"/>
                <a:gd name="connsiteY43" fmla="*/ 694618 h 694617"/>
                <a:gd name="connsiteX44" fmla="*/ 637489 w 796535"/>
                <a:gd name="connsiteY44" fmla="*/ 688515 h 694617"/>
                <a:gd name="connsiteX45" fmla="*/ 664386 w 796535"/>
                <a:gd name="connsiteY45" fmla="*/ 650122 h 694617"/>
                <a:gd name="connsiteX46" fmla="*/ 678579 w 796535"/>
                <a:gd name="connsiteY46" fmla="*/ 562408 h 694617"/>
                <a:gd name="connsiteX47" fmla="*/ 688940 w 796535"/>
                <a:gd name="connsiteY47" fmla="*/ 537569 h 694617"/>
                <a:gd name="connsiteX48" fmla="*/ 688940 w 796535"/>
                <a:gd name="connsiteY48" fmla="*/ 514151 h 694617"/>
                <a:gd name="connsiteX49" fmla="*/ 695327 w 796535"/>
                <a:gd name="connsiteY49" fmla="*/ 492080 h 694617"/>
                <a:gd name="connsiteX50" fmla="*/ 724920 w 796535"/>
                <a:gd name="connsiteY50" fmla="*/ 446874 h 694617"/>
                <a:gd name="connsiteX51" fmla="*/ 734003 w 796535"/>
                <a:gd name="connsiteY51" fmla="*/ 427075 h 694617"/>
                <a:gd name="connsiteX52" fmla="*/ 746422 w 796535"/>
                <a:gd name="connsiteY52" fmla="*/ 407275 h 694617"/>
                <a:gd name="connsiteX53" fmla="*/ 751106 w 796535"/>
                <a:gd name="connsiteY53" fmla="*/ 385560 h 694617"/>
                <a:gd name="connsiteX54" fmla="*/ 757280 w 796535"/>
                <a:gd name="connsiteY54" fmla="*/ 361360 h 694617"/>
                <a:gd name="connsiteX55" fmla="*/ 783893 w 796535"/>
                <a:gd name="connsiteY55" fmla="*/ 312748 h 694617"/>
                <a:gd name="connsiteX56" fmla="*/ 791628 w 796535"/>
                <a:gd name="connsiteY56" fmla="*/ 270240 h 69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96535" h="694617">
                  <a:moveTo>
                    <a:pt x="791628" y="270240"/>
                  </a:moveTo>
                  <a:cubicBezTo>
                    <a:pt x="781196" y="251859"/>
                    <a:pt x="757138" y="240221"/>
                    <a:pt x="751178" y="219712"/>
                  </a:cubicBezTo>
                  <a:cubicBezTo>
                    <a:pt x="747345" y="206796"/>
                    <a:pt x="757707" y="208144"/>
                    <a:pt x="759410" y="197996"/>
                  </a:cubicBezTo>
                  <a:cubicBezTo>
                    <a:pt x="761822" y="183803"/>
                    <a:pt x="738829" y="174222"/>
                    <a:pt x="731023" y="165919"/>
                  </a:cubicBezTo>
                  <a:cubicBezTo>
                    <a:pt x="723216" y="157616"/>
                    <a:pt x="721797" y="156552"/>
                    <a:pt x="711579" y="158042"/>
                  </a:cubicBezTo>
                  <a:cubicBezTo>
                    <a:pt x="703630" y="159177"/>
                    <a:pt x="695823" y="163081"/>
                    <a:pt x="688017" y="160171"/>
                  </a:cubicBezTo>
                  <a:cubicBezTo>
                    <a:pt x="672618" y="154352"/>
                    <a:pt x="675598" y="132352"/>
                    <a:pt x="662612" y="125539"/>
                  </a:cubicBezTo>
                  <a:cubicBezTo>
                    <a:pt x="652392" y="120146"/>
                    <a:pt x="651399" y="131500"/>
                    <a:pt x="643735" y="134268"/>
                  </a:cubicBezTo>
                  <a:cubicBezTo>
                    <a:pt x="636070" y="137036"/>
                    <a:pt x="629541" y="129797"/>
                    <a:pt x="625993" y="124617"/>
                  </a:cubicBezTo>
                  <a:cubicBezTo>
                    <a:pt x="620813" y="117520"/>
                    <a:pt x="620245" y="109217"/>
                    <a:pt x="615986" y="101908"/>
                  </a:cubicBezTo>
                  <a:cubicBezTo>
                    <a:pt x="611161" y="94740"/>
                    <a:pt x="605413" y="88232"/>
                    <a:pt x="598955" y="82534"/>
                  </a:cubicBezTo>
                  <a:cubicBezTo>
                    <a:pt x="586606" y="69646"/>
                    <a:pt x="577310" y="54183"/>
                    <a:pt x="571633" y="37257"/>
                  </a:cubicBezTo>
                  <a:cubicBezTo>
                    <a:pt x="564536" y="20864"/>
                    <a:pt x="563755" y="6032"/>
                    <a:pt x="547292" y="0"/>
                  </a:cubicBezTo>
                  <a:cubicBezTo>
                    <a:pt x="546653" y="2512"/>
                    <a:pt x="544453" y="4315"/>
                    <a:pt x="541898" y="4400"/>
                  </a:cubicBezTo>
                  <a:lnTo>
                    <a:pt x="446094" y="5535"/>
                  </a:lnTo>
                  <a:lnTo>
                    <a:pt x="212899" y="8445"/>
                  </a:lnTo>
                  <a:lnTo>
                    <a:pt x="0" y="11071"/>
                  </a:lnTo>
                  <a:lnTo>
                    <a:pt x="3690" y="117520"/>
                  </a:lnTo>
                  <a:lnTo>
                    <a:pt x="61669" y="115959"/>
                  </a:lnTo>
                  <a:cubicBezTo>
                    <a:pt x="75862" y="115959"/>
                    <a:pt x="92185" y="112694"/>
                    <a:pt x="106165" y="114753"/>
                  </a:cubicBezTo>
                  <a:cubicBezTo>
                    <a:pt x="127455" y="117875"/>
                    <a:pt x="121777" y="139804"/>
                    <a:pt x="120358" y="157332"/>
                  </a:cubicBezTo>
                  <a:cubicBezTo>
                    <a:pt x="119011" y="178055"/>
                    <a:pt x="104604" y="176706"/>
                    <a:pt x="99069" y="195086"/>
                  </a:cubicBezTo>
                  <a:cubicBezTo>
                    <a:pt x="97081" y="201757"/>
                    <a:pt x="100133" y="209280"/>
                    <a:pt x="99069" y="216376"/>
                  </a:cubicBezTo>
                  <a:cubicBezTo>
                    <a:pt x="98430" y="221060"/>
                    <a:pt x="93321" y="230569"/>
                    <a:pt x="94811" y="234473"/>
                  </a:cubicBezTo>
                  <a:cubicBezTo>
                    <a:pt x="98217" y="244479"/>
                    <a:pt x="106520" y="236247"/>
                    <a:pt x="111701" y="242989"/>
                  </a:cubicBezTo>
                  <a:cubicBezTo>
                    <a:pt x="116881" y="249730"/>
                    <a:pt x="107017" y="255691"/>
                    <a:pt x="110636" y="264278"/>
                  </a:cubicBezTo>
                  <a:cubicBezTo>
                    <a:pt x="125965" y="261511"/>
                    <a:pt x="119933" y="278472"/>
                    <a:pt x="121848" y="287484"/>
                  </a:cubicBezTo>
                  <a:cubicBezTo>
                    <a:pt x="123978" y="298129"/>
                    <a:pt x="133416" y="303026"/>
                    <a:pt x="134197" y="314239"/>
                  </a:cubicBezTo>
                  <a:cubicBezTo>
                    <a:pt x="134197" y="319064"/>
                    <a:pt x="131642" y="322187"/>
                    <a:pt x="131359" y="326729"/>
                  </a:cubicBezTo>
                  <a:cubicBezTo>
                    <a:pt x="131359" y="333825"/>
                    <a:pt x="134126" y="339574"/>
                    <a:pt x="134126" y="346244"/>
                  </a:cubicBezTo>
                  <a:cubicBezTo>
                    <a:pt x="134126" y="359941"/>
                    <a:pt x="127030" y="364696"/>
                    <a:pt x="141223" y="372502"/>
                  </a:cubicBezTo>
                  <a:cubicBezTo>
                    <a:pt x="151371" y="378321"/>
                    <a:pt x="159319" y="375979"/>
                    <a:pt x="158965" y="392018"/>
                  </a:cubicBezTo>
                  <a:cubicBezTo>
                    <a:pt x="158183" y="402549"/>
                    <a:pt x="158467" y="413130"/>
                    <a:pt x="159887" y="423598"/>
                  </a:cubicBezTo>
                  <a:cubicBezTo>
                    <a:pt x="161661" y="434101"/>
                    <a:pt x="166984" y="440062"/>
                    <a:pt x="169467" y="450849"/>
                  </a:cubicBezTo>
                  <a:cubicBezTo>
                    <a:pt x="171951" y="461636"/>
                    <a:pt x="170461" y="472138"/>
                    <a:pt x="173796" y="482925"/>
                  </a:cubicBezTo>
                  <a:cubicBezTo>
                    <a:pt x="179119" y="499886"/>
                    <a:pt x="182383" y="501944"/>
                    <a:pt x="198350" y="506131"/>
                  </a:cubicBezTo>
                  <a:cubicBezTo>
                    <a:pt x="208782" y="508899"/>
                    <a:pt x="208570" y="508615"/>
                    <a:pt x="214318" y="518834"/>
                  </a:cubicBezTo>
                  <a:cubicBezTo>
                    <a:pt x="222053" y="532673"/>
                    <a:pt x="231846" y="545305"/>
                    <a:pt x="239865" y="560137"/>
                  </a:cubicBezTo>
                  <a:cubicBezTo>
                    <a:pt x="246962" y="573833"/>
                    <a:pt x="248453" y="591929"/>
                    <a:pt x="257182" y="603497"/>
                  </a:cubicBezTo>
                  <a:cubicBezTo>
                    <a:pt x="258743" y="605555"/>
                    <a:pt x="263285" y="607968"/>
                    <a:pt x="265414" y="610594"/>
                  </a:cubicBezTo>
                  <a:cubicBezTo>
                    <a:pt x="267542" y="613219"/>
                    <a:pt x="267898" y="618329"/>
                    <a:pt x="270026" y="621664"/>
                  </a:cubicBezTo>
                  <a:cubicBezTo>
                    <a:pt x="273645" y="627327"/>
                    <a:pt x="278826" y="631798"/>
                    <a:pt x="285000" y="634509"/>
                  </a:cubicBezTo>
                  <a:lnTo>
                    <a:pt x="379456" y="633516"/>
                  </a:lnTo>
                  <a:lnTo>
                    <a:pt x="386553" y="694618"/>
                  </a:lnTo>
                  <a:lnTo>
                    <a:pt x="637489" y="688515"/>
                  </a:lnTo>
                  <a:cubicBezTo>
                    <a:pt x="641747" y="672050"/>
                    <a:pt x="655089" y="664315"/>
                    <a:pt x="664386" y="650122"/>
                  </a:cubicBezTo>
                  <a:cubicBezTo>
                    <a:pt x="681205" y="624716"/>
                    <a:pt x="669992" y="590297"/>
                    <a:pt x="678579" y="562408"/>
                  </a:cubicBezTo>
                  <a:cubicBezTo>
                    <a:pt x="681276" y="554034"/>
                    <a:pt x="686527" y="546298"/>
                    <a:pt x="688940" y="537569"/>
                  </a:cubicBezTo>
                  <a:cubicBezTo>
                    <a:pt x="690289" y="529820"/>
                    <a:pt x="690289" y="521900"/>
                    <a:pt x="688940" y="514151"/>
                  </a:cubicBezTo>
                  <a:cubicBezTo>
                    <a:pt x="688515" y="506280"/>
                    <a:pt x="690785" y="498495"/>
                    <a:pt x="695327" y="492080"/>
                  </a:cubicBezTo>
                  <a:cubicBezTo>
                    <a:pt x="704198" y="476368"/>
                    <a:pt x="714062" y="461267"/>
                    <a:pt x="724920" y="446874"/>
                  </a:cubicBezTo>
                  <a:cubicBezTo>
                    <a:pt x="729107" y="440871"/>
                    <a:pt x="732158" y="434165"/>
                    <a:pt x="734003" y="427075"/>
                  </a:cubicBezTo>
                  <a:cubicBezTo>
                    <a:pt x="736629" y="419631"/>
                    <a:pt x="740888" y="412860"/>
                    <a:pt x="746422" y="407275"/>
                  </a:cubicBezTo>
                  <a:cubicBezTo>
                    <a:pt x="752525" y="399540"/>
                    <a:pt x="751533" y="394572"/>
                    <a:pt x="751106" y="385560"/>
                  </a:cubicBezTo>
                  <a:cubicBezTo>
                    <a:pt x="750964" y="377094"/>
                    <a:pt x="753094" y="368741"/>
                    <a:pt x="757280" y="361360"/>
                  </a:cubicBezTo>
                  <a:cubicBezTo>
                    <a:pt x="764377" y="344264"/>
                    <a:pt x="773319" y="327971"/>
                    <a:pt x="783893" y="312748"/>
                  </a:cubicBezTo>
                  <a:cubicBezTo>
                    <a:pt x="795105" y="298129"/>
                    <a:pt x="801563" y="287555"/>
                    <a:pt x="791628" y="270240"/>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5D2E670-4F1C-E744-AC6A-75F7EFA4F380}"/>
                </a:ext>
              </a:extLst>
            </p:cNvPr>
            <p:cNvSpPr/>
            <p:nvPr/>
          </p:nvSpPr>
          <p:spPr>
            <a:xfrm>
              <a:off x="8095686" y="3381949"/>
              <a:ext cx="493263" cy="276160"/>
            </a:xfrm>
            <a:custGeom>
              <a:avLst/>
              <a:gdLst>
                <a:gd name="connsiteX0" fmla="*/ 210485 w 493263"/>
                <a:gd name="connsiteY0" fmla="*/ 270594 h 276160"/>
                <a:gd name="connsiteX1" fmla="*/ 315090 w 493263"/>
                <a:gd name="connsiteY1" fmla="*/ 273859 h 276160"/>
                <a:gd name="connsiteX2" fmla="*/ 389675 w 493263"/>
                <a:gd name="connsiteY2" fmla="*/ 265414 h 276160"/>
                <a:gd name="connsiteX3" fmla="*/ 408623 w 493263"/>
                <a:gd name="connsiteY3" fmla="*/ 254556 h 276160"/>
                <a:gd name="connsiteX4" fmla="*/ 402662 w 493263"/>
                <a:gd name="connsiteY4" fmla="*/ 214247 h 276160"/>
                <a:gd name="connsiteX5" fmla="*/ 414159 w 493263"/>
                <a:gd name="connsiteY5" fmla="*/ 199628 h 276160"/>
                <a:gd name="connsiteX6" fmla="*/ 401385 w 493263"/>
                <a:gd name="connsiteY6" fmla="*/ 181319 h 276160"/>
                <a:gd name="connsiteX7" fmla="*/ 393294 w 493263"/>
                <a:gd name="connsiteY7" fmla="*/ 175996 h 276160"/>
                <a:gd name="connsiteX8" fmla="*/ 396133 w 493263"/>
                <a:gd name="connsiteY8" fmla="*/ 166373 h 276160"/>
                <a:gd name="connsiteX9" fmla="*/ 396204 w 493263"/>
                <a:gd name="connsiteY9" fmla="*/ 166345 h 276160"/>
                <a:gd name="connsiteX10" fmla="*/ 420475 w 493263"/>
                <a:gd name="connsiteY10" fmla="*/ 168190 h 276160"/>
                <a:gd name="connsiteX11" fmla="*/ 418914 w 493263"/>
                <a:gd name="connsiteY11" fmla="*/ 140939 h 276160"/>
                <a:gd name="connsiteX12" fmla="*/ 429417 w 493263"/>
                <a:gd name="connsiteY12" fmla="*/ 132494 h 276160"/>
                <a:gd name="connsiteX13" fmla="*/ 439493 w 493263"/>
                <a:gd name="connsiteY13" fmla="*/ 124546 h 276160"/>
                <a:gd name="connsiteX14" fmla="*/ 450707 w 493263"/>
                <a:gd name="connsiteY14" fmla="*/ 131643 h 276160"/>
                <a:gd name="connsiteX15" fmla="*/ 461848 w 493263"/>
                <a:gd name="connsiteY15" fmla="*/ 134765 h 276160"/>
                <a:gd name="connsiteX16" fmla="*/ 484131 w 493263"/>
                <a:gd name="connsiteY16" fmla="*/ 143210 h 276160"/>
                <a:gd name="connsiteX17" fmla="*/ 491654 w 493263"/>
                <a:gd name="connsiteY17" fmla="*/ 119649 h 276160"/>
                <a:gd name="connsiteX18" fmla="*/ 493215 w 493263"/>
                <a:gd name="connsiteY18" fmla="*/ 98359 h 276160"/>
                <a:gd name="connsiteX19" fmla="*/ 486828 w 493263"/>
                <a:gd name="connsiteY19" fmla="*/ 98004 h 276160"/>
                <a:gd name="connsiteX20" fmla="*/ 469725 w 493263"/>
                <a:gd name="connsiteY20" fmla="*/ 87572 h 276160"/>
                <a:gd name="connsiteX21" fmla="*/ 454255 w 493263"/>
                <a:gd name="connsiteY21" fmla="*/ 75792 h 276160"/>
                <a:gd name="connsiteX22" fmla="*/ 417636 w 493263"/>
                <a:gd name="connsiteY22" fmla="*/ 47405 h 276160"/>
                <a:gd name="connsiteX23" fmla="*/ 401385 w 493263"/>
                <a:gd name="connsiteY23" fmla="*/ 27961 h 276160"/>
                <a:gd name="connsiteX24" fmla="*/ 376617 w 493263"/>
                <a:gd name="connsiteY24" fmla="*/ 30232 h 276160"/>
                <a:gd name="connsiteX25" fmla="*/ 358522 w 493263"/>
                <a:gd name="connsiteY25" fmla="*/ 14761 h 276160"/>
                <a:gd name="connsiteX26" fmla="*/ 308845 w 493263"/>
                <a:gd name="connsiteY26" fmla="*/ 5748 h 276160"/>
                <a:gd name="connsiteX27" fmla="*/ 244976 w 493263"/>
                <a:gd name="connsiteY27" fmla="*/ 3051 h 276160"/>
                <a:gd name="connsiteX28" fmla="*/ 173370 w 493263"/>
                <a:gd name="connsiteY28" fmla="*/ 0 h 276160"/>
                <a:gd name="connsiteX29" fmla="*/ 181247 w 493263"/>
                <a:gd name="connsiteY29" fmla="*/ 6671 h 276160"/>
                <a:gd name="connsiteX30" fmla="*/ 172874 w 493263"/>
                <a:gd name="connsiteY30" fmla="*/ 163293 h 276160"/>
                <a:gd name="connsiteX31" fmla="*/ 7877 w 493263"/>
                <a:gd name="connsiteY31" fmla="*/ 157687 h 276160"/>
                <a:gd name="connsiteX32" fmla="*/ 0 w 493263"/>
                <a:gd name="connsiteY32" fmla="*/ 259240 h 276160"/>
                <a:gd name="connsiteX33" fmla="*/ 29948 w 493263"/>
                <a:gd name="connsiteY33" fmla="*/ 263995 h 276160"/>
                <a:gd name="connsiteX34" fmla="*/ 29948 w 493263"/>
                <a:gd name="connsiteY34" fmla="*/ 265414 h 276160"/>
                <a:gd name="connsiteX35" fmla="*/ 29948 w 493263"/>
                <a:gd name="connsiteY35" fmla="*/ 265414 h 27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3263" h="276160">
                  <a:moveTo>
                    <a:pt x="210485" y="270594"/>
                  </a:moveTo>
                  <a:lnTo>
                    <a:pt x="315090" y="273859"/>
                  </a:lnTo>
                  <a:cubicBezTo>
                    <a:pt x="337941" y="274568"/>
                    <a:pt x="371863" y="282091"/>
                    <a:pt x="389675" y="265414"/>
                  </a:cubicBezTo>
                  <a:cubicBezTo>
                    <a:pt x="395779" y="259808"/>
                    <a:pt x="402165" y="259595"/>
                    <a:pt x="408623" y="254556"/>
                  </a:cubicBezTo>
                  <a:cubicBezTo>
                    <a:pt x="428352" y="239227"/>
                    <a:pt x="389321" y="229647"/>
                    <a:pt x="402662" y="214247"/>
                  </a:cubicBezTo>
                  <a:cubicBezTo>
                    <a:pt x="409759" y="206441"/>
                    <a:pt x="418275" y="214815"/>
                    <a:pt x="414159" y="199628"/>
                  </a:cubicBezTo>
                  <a:cubicBezTo>
                    <a:pt x="412385" y="192113"/>
                    <a:pt x="407843" y="185555"/>
                    <a:pt x="401385" y="181319"/>
                  </a:cubicBezTo>
                  <a:cubicBezTo>
                    <a:pt x="396772" y="178267"/>
                    <a:pt x="395424" y="182170"/>
                    <a:pt x="393294" y="175996"/>
                  </a:cubicBezTo>
                  <a:cubicBezTo>
                    <a:pt x="391449" y="172554"/>
                    <a:pt x="392727" y="168247"/>
                    <a:pt x="396133" y="166373"/>
                  </a:cubicBezTo>
                  <a:cubicBezTo>
                    <a:pt x="396133" y="166366"/>
                    <a:pt x="396204" y="166352"/>
                    <a:pt x="396204" y="166345"/>
                  </a:cubicBezTo>
                  <a:cubicBezTo>
                    <a:pt x="403301" y="161164"/>
                    <a:pt x="412243" y="170390"/>
                    <a:pt x="420475" y="168190"/>
                  </a:cubicBezTo>
                  <a:cubicBezTo>
                    <a:pt x="419126" y="159319"/>
                    <a:pt x="413378" y="148107"/>
                    <a:pt x="418914" y="140939"/>
                  </a:cubicBezTo>
                  <a:cubicBezTo>
                    <a:pt x="421042" y="138100"/>
                    <a:pt x="426578" y="135475"/>
                    <a:pt x="429417" y="132494"/>
                  </a:cubicBezTo>
                  <a:cubicBezTo>
                    <a:pt x="432255" y="129513"/>
                    <a:pt x="432823" y="124120"/>
                    <a:pt x="439493" y="124546"/>
                  </a:cubicBezTo>
                  <a:cubicBezTo>
                    <a:pt x="442261" y="124546"/>
                    <a:pt x="447726" y="130010"/>
                    <a:pt x="450707" y="131643"/>
                  </a:cubicBezTo>
                  <a:cubicBezTo>
                    <a:pt x="453687" y="133275"/>
                    <a:pt x="458655" y="132991"/>
                    <a:pt x="461848" y="134765"/>
                  </a:cubicBezTo>
                  <a:cubicBezTo>
                    <a:pt x="469867" y="139236"/>
                    <a:pt x="472564" y="148178"/>
                    <a:pt x="484131" y="143210"/>
                  </a:cubicBezTo>
                  <a:cubicBezTo>
                    <a:pt x="484912" y="134055"/>
                    <a:pt x="489880" y="128378"/>
                    <a:pt x="491654" y="119649"/>
                  </a:cubicBezTo>
                  <a:cubicBezTo>
                    <a:pt x="492931" y="112631"/>
                    <a:pt x="493428" y="105491"/>
                    <a:pt x="493215" y="98359"/>
                  </a:cubicBezTo>
                  <a:cubicBezTo>
                    <a:pt x="491157" y="98359"/>
                    <a:pt x="489170" y="98004"/>
                    <a:pt x="486828" y="98004"/>
                  </a:cubicBezTo>
                  <a:cubicBezTo>
                    <a:pt x="476609" y="98004"/>
                    <a:pt x="473771" y="96869"/>
                    <a:pt x="469725" y="87572"/>
                  </a:cubicBezTo>
                  <a:cubicBezTo>
                    <a:pt x="465112" y="76998"/>
                    <a:pt x="466106" y="77424"/>
                    <a:pt x="454255" y="75792"/>
                  </a:cubicBezTo>
                  <a:cubicBezTo>
                    <a:pt x="437932" y="73592"/>
                    <a:pt x="427572" y="60179"/>
                    <a:pt x="417636" y="47405"/>
                  </a:cubicBezTo>
                  <a:cubicBezTo>
                    <a:pt x="412669" y="41161"/>
                    <a:pt x="410540" y="29877"/>
                    <a:pt x="401385" y="27961"/>
                  </a:cubicBezTo>
                  <a:cubicBezTo>
                    <a:pt x="392231" y="26045"/>
                    <a:pt x="385063" y="33141"/>
                    <a:pt x="376617" y="30232"/>
                  </a:cubicBezTo>
                  <a:cubicBezTo>
                    <a:pt x="368173" y="27322"/>
                    <a:pt x="364411" y="20651"/>
                    <a:pt x="358522" y="14761"/>
                  </a:cubicBezTo>
                  <a:cubicBezTo>
                    <a:pt x="346244" y="2626"/>
                    <a:pt x="325380" y="6458"/>
                    <a:pt x="308845" y="5748"/>
                  </a:cubicBezTo>
                  <a:lnTo>
                    <a:pt x="244976" y="3051"/>
                  </a:lnTo>
                  <a:lnTo>
                    <a:pt x="173370" y="0"/>
                  </a:lnTo>
                  <a:cubicBezTo>
                    <a:pt x="175428" y="2342"/>
                    <a:pt x="180041" y="1916"/>
                    <a:pt x="181247" y="6671"/>
                  </a:cubicBezTo>
                  <a:lnTo>
                    <a:pt x="172874" y="163293"/>
                  </a:lnTo>
                  <a:lnTo>
                    <a:pt x="7877" y="157687"/>
                  </a:lnTo>
                  <a:lnTo>
                    <a:pt x="0" y="259240"/>
                  </a:lnTo>
                  <a:lnTo>
                    <a:pt x="29948" y="263995"/>
                  </a:lnTo>
                  <a:lnTo>
                    <a:pt x="29948" y="265414"/>
                  </a:lnTo>
                  <a:lnTo>
                    <a:pt x="29948" y="265414"/>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303D126-51B5-8441-834B-34395EB45D76}"/>
                </a:ext>
              </a:extLst>
            </p:cNvPr>
            <p:cNvSpPr/>
            <p:nvPr/>
          </p:nvSpPr>
          <p:spPr>
            <a:xfrm>
              <a:off x="8575489" y="3379181"/>
              <a:ext cx="652355" cy="443822"/>
            </a:xfrm>
            <a:custGeom>
              <a:avLst/>
              <a:gdLst>
                <a:gd name="connsiteX0" fmla="*/ 14974 w 652355"/>
                <a:gd name="connsiteY0" fmla="*/ 147823 h 443822"/>
                <a:gd name="connsiteX1" fmla="*/ 36264 w 652355"/>
                <a:gd name="connsiteY1" fmla="*/ 135191 h 443822"/>
                <a:gd name="connsiteX2" fmla="*/ 47973 w 652355"/>
                <a:gd name="connsiteY2" fmla="*/ 133629 h 443822"/>
                <a:gd name="connsiteX3" fmla="*/ 53367 w 652355"/>
                <a:gd name="connsiteY3" fmla="*/ 141861 h 443822"/>
                <a:gd name="connsiteX4" fmla="*/ 77637 w 652355"/>
                <a:gd name="connsiteY4" fmla="*/ 145481 h 443822"/>
                <a:gd name="connsiteX5" fmla="*/ 70540 w 652355"/>
                <a:gd name="connsiteY5" fmla="*/ 165209 h 443822"/>
                <a:gd name="connsiteX6" fmla="*/ 68766 w 652355"/>
                <a:gd name="connsiteY6" fmla="*/ 187351 h 443822"/>
                <a:gd name="connsiteX7" fmla="*/ 66921 w 652355"/>
                <a:gd name="connsiteY7" fmla="*/ 209918 h 443822"/>
                <a:gd name="connsiteX8" fmla="*/ 54999 w 652355"/>
                <a:gd name="connsiteY8" fmla="*/ 229434 h 443822"/>
                <a:gd name="connsiteX9" fmla="*/ 53296 w 652355"/>
                <a:gd name="connsiteY9" fmla="*/ 251575 h 443822"/>
                <a:gd name="connsiteX10" fmla="*/ 72173 w 652355"/>
                <a:gd name="connsiteY10" fmla="*/ 264562 h 443822"/>
                <a:gd name="connsiteX11" fmla="*/ 82534 w 652355"/>
                <a:gd name="connsiteY11" fmla="*/ 286349 h 443822"/>
                <a:gd name="connsiteX12" fmla="*/ 98217 w 652355"/>
                <a:gd name="connsiteY12" fmla="*/ 303097 h 443822"/>
                <a:gd name="connsiteX13" fmla="*/ 138881 w 652355"/>
                <a:gd name="connsiteY13" fmla="*/ 326445 h 443822"/>
                <a:gd name="connsiteX14" fmla="*/ 152151 w 652355"/>
                <a:gd name="connsiteY14" fmla="*/ 341064 h 443822"/>
                <a:gd name="connsiteX15" fmla="*/ 150803 w 652355"/>
                <a:gd name="connsiteY15" fmla="*/ 350147 h 443822"/>
                <a:gd name="connsiteX16" fmla="*/ 157900 w 652355"/>
                <a:gd name="connsiteY16" fmla="*/ 357812 h 443822"/>
                <a:gd name="connsiteX17" fmla="*/ 199131 w 652355"/>
                <a:gd name="connsiteY17" fmla="*/ 405927 h 443822"/>
                <a:gd name="connsiteX18" fmla="*/ 221414 w 652355"/>
                <a:gd name="connsiteY18" fmla="*/ 416075 h 443822"/>
                <a:gd name="connsiteX19" fmla="*/ 243769 w 652355"/>
                <a:gd name="connsiteY19" fmla="*/ 419836 h 443822"/>
                <a:gd name="connsiteX20" fmla="*/ 259594 w 652355"/>
                <a:gd name="connsiteY20" fmla="*/ 432326 h 443822"/>
                <a:gd name="connsiteX21" fmla="*/ 604774 w 652355"/>
                <a:gd name="connsiteY21" fmla="*/ 443823 h 443822"/>
                <a:gd name="connsiteX22" fmla="*/ 604774 w 652355"/>
                <a:gd name="connsiteY22" fmla="*/ 443823 h 443822"/>
                <a:gd name="connsiteX23" fmla="*/ 602504 w 652355"/>
                <a:gd name="connsiteY23" fmla="*/ 424165 h 443822"/>
                <a:gd name="connsiteX24" fmla="*/ 587388 w 652355"/>
                <a:gd name="connsiteY24" fmla="*/ 405501 h 443822"/>
                <a:gd name="connsiteX25" fmla="*/ 568014 w 652355"/>
                <a:gd name="connsiteY25" fmla="*/ 402308 h 443822"/>
                <a:gd name="connsiteX26" fmla="*/ 568014 w 652355"/>
                <a:gd name="connsiteY26" fmla="*/ 379314 h 443822"/>
                <a:gd name="connsiteX27" fmla="*/ 568014 w 652355"/>
                <a:gd name="connsiteY27" fmla="*/ 354334 h 443822"/>
                <a:gd name="connsiteX28" fmla="*/ 579369 w 652355"/>
                <a:gd name="connsiteY28" fmla="*/ 337019 h 443822"/>
                <a:gd name="connsiteX29" fmla="*/ 596045 w 652355"/>
                <a:gd name="connsiteY29" fmla="*/ 335599 h 443822"/>
                <a:gd name="connsiteX30" fmla="*/ 617335 w 652355"/>
                <a:gd name="connsiteY30" fmla="*/ 317219 h 443822"/>
                <a:gd name="connsiteX31" fmla="*/ 638625 w 652355"/>
                <a:gd name="connsiteY31" fmla="*/ 310619 h 443822"/>
                <a:gd name="connsiteX32" fmla="*/ 650902 w 652355"/>
                <a:gd name="connsiteY32" fmla="*/ 293871 h 443822"/>
                <a:gd name="connsiteX33" fmla="*/ 621309 w 652355"/>
                <a:gd name="connsiteY33" fmla="*/ 261298 h 443822"/>
                <a:gd name="connsiteX34" fmla="*/ 603284 w 652355"/>
                <a:gd name="connsiteY34" fmla="*/ 219073 h 443822"/>
                <a:gd name="connsiteX35" fmla="*/ 602077 w 652355"/>
                <a:gd name="connsiteY35" fmla="*/ 202254 h 443822"/>
                <a:gd name="connsiteX36" fmla="*/ 623367 w 652355"/>
                <a:gd name="connsiteY36" fmla="*/ 194660 h 443822"/>
                <a:gd name="connsiteX37" fmla="*/ 639264 w 652355"/>
                <a:gd name="connsiteY37" fmla="*/ 165138 h 443822"/>
                <a:gd name="connsiteX38" fmla="*/ 637560 w 652355"/>
                <a:gd name="connsiteY38" fmla="*/ 138952 h 443822"/>
                <a:gd name="connsiteX39" fmla="*/ 628761 w 652355"/>
                <a:gd name="connsiteY39" fmla="*/ 118585 h 443822"/>
                <a:gd name="connsiteX40" fmla="*/ 629896 w 652355"/>
                <a:gd name="connsiteY40" fmla="*/ 99849 h 443822"/>
                <a:gd name="connsiteX41" fmla="*/ 632876 w 652355"/>
                <a:gd name="connsiteY41" fmla="*/ 76998 h 443822"/>
                <a:gd name="connsiteX42" fmla="*/ 616058 w 652355"/>
                <a:gd name="connsiteY42" fmla="*/ 64792 h 443822"/>
                <a:gd name="connsiteX43" fmla="*/ 597039 w 652355"/>
                <a:gd name="connsiteY43" fmla="*/ 57270 h 443822"/>
                <a:gd name="connsiteX44" fmla="*/ 579652 w 652355"/>
                <a:gd name="connsiteY44" fmla="*/ 43076 h 443822"/>
                <a:gd name="connsiteX45" fmla="*/ 560207 w 652355"/>
                <a:gd name="connsiteY45" fmla="*/ 9013 h 443822"/>
                <a:gd name="connsiteX46" fmla="*/ 523518 w 652355"/>
                <a:gd name="connsiteY46" fmla="*/ 10503 h 443822"/>
                <a:gd name="connsiteX47" fmla="*/ 293800 w 652355"/>
                <a:gd name="connsiteY47" fmla="*/ 4329 h 443822"/>
                <a:gd name="connsiteX48" fmla="*/ 132281 w 652355"/>
                <a:gd name="connsiteY48" fmla="*/ 0 h 443822"/>
                <a:gd name="connsiteX49" fmla="*/ 129158 w 652355"/>
                <a:gd name="connsiteY49" fmla="*/ 19516 h 443822"/>
                <a:gd name="connsiteX50" fmla="*/ 95237 w 652355"/>
                <a:gd name="connsiteY50" fmla="*/ 18096 h 443822"/>
                <a:gd name="connsiteX51" fmla="*/ 81044 w 652355"/>
                <a:gd name="connsiteY51" fmla="*/ 17316 h 443822"/>
                <a:gd name="connsiteX52" fmla="*/ 81044 w 652355"/>
                <a:gd name="connsiteY52" fmla="*/ 40735 h 443822"/>
                <a:gd name="connsiteX53" fmla="*/ 77140 w 652355"/>
                <a:gd name="connsiteY53" fmla="*/ 66495 h 443822"/>
                <a:gd name="connsiteX54" fmla="*/ 78347 w 652355"/>
                <a:gd name="connsiteY54" fmla="*/ 89488 h 443822"/>
                <a:gd name="connsiteX55" fmla="*/ 57767 w 652355"/>
                <a:gd name="connsiteY55" fmla="*/ 88708 h 443822"/>
                <a:gd name="connsiteX56" fmla="*/ 46624 w 652355"/>
                <a:gd name="connsiteY56" fmla="*/ 85869 h 443822"/>
                <a:gd name="connsiteX57" fmla="*/ 39528 w 652355"/>
                <a:gd name="connsiteY57" fmla="*/ 78205 h 443822"/>
                <a:gd name="connsiteX58" fmla="*/ 23774 w 652355"/>
                <a:gd name="connsiteY58" fmla="*/ 90482 h 443822"/>
                <a:gd name="connsiteX59" fmla="*/ 16677 w 652355"/>
                <a:gd name="connsiteY59" fmla="*/ 99920 h 443822"/>
                <a:gd name="connsiteX60" fmla="*/ 12064 w 652355"/>
                <a:gd name="connsiteY60" fmla="*/ 100559 h 443822"/>
                <a:gd name="connsiteX61" fmla="*/ 10503 w 652355"/>
                <a:gd name="connsiteY61" fmla="*/ 121849 h 443822"/>
                <a:gd name="connsiteX62" fmla="*/ 2981 w 652355"/>
                <a:gd name="connsiteY62" fmla="*/ 145481 h 443822"/>
                <a:gd name="connsiteX63" fmla="*/ 0 w 652355"/>
                <a:gd name="connsiteY63" fmla="*/ 146403 h 443822"/>
                <a:gd name="connsiteX64" fmla="*/ 12348 w 652355"/>
                <a:gd name="connsiteY64" fmla="*/ 150008 h 443822"/>
                <a:gd name="connsiteX65" fmla="*/ 14974 w 652355"/>
                <a:gd name="connsiteY65" fmla="*/ 147823 h 44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355" h="443822">
                  <a:moveTo>
                    <a:pt x="14974" y="147823"/>
                  </a:moveTo>
                  <a:cubicBezTo>
                    <a:pt x="23348" y="142145"/>
                    <a:pt x="25051" y="136965"/>
                    <a:pt x="36264" y="135191"/>
                  </a:cubicBezTo>
                  <a:cubicBezTo>
                    <a:pt x="39174" y="134694"/>
                    <a:pt x="45276" y="132423"/>
                    <a:pt x="47973" y="133629"/>
                  </a:cubicBezTo>
                  <a:cubicBezTo>
                    <a:pt x="50670" y="134836"/>
                    <a:pt x="49889" y="139874"/>
                    <a:pt x="53367" y="141861"/>
                  </a:cubicBezTo>
                  <a:cubicBezTo>
                    <a:pt x="59328" y="145339"/>
                    <a:pt x="72456" y="138100"/>
                    <a:pt x="77637" y="145481"/>
                  </a:cubicBezTo>
                  <a:cubicBezTo>
                    <a:pt x="81682" y="151229"/>
                    <a:pt x="72031" y="158680"/>
                    <a:pt x="70540" y="165209"/>
                  </a:cubicBezTo>
                  <a:cubicBezTo>
                    <a:pt x="69050" y="171738"/>
                    <a:pt x="69546" y="179899"/>
                    <a:pt x="68766" y="187351"/>
                  </a:cubicBezTo>
                  <a:cubicBezTo>
                    <a:pt x="68766" y="194909"/>
                    <a:pt x="68198" y="202460"/>
                    <a:pt x="66921" y="209918"/>
                  </a:cubicBezTo>
                  <a:cubicBezTo>
                    <a:pt x="64721" y="217511"/>
                    <a:pt x="58121" y="222763"/>
                    <a:pt x="54999" y="229434"/>
                  </a:cubicBezTo>
                  <a:cubicBezTo>
                    <a:pt x="52586" y="234472"/>
                    <a:pt x="50031" y="246111"/>
                    <a:pt x="53296" y="251575"/>
                  </a:cubicBezTo>
                  <a:cubicBezTo>
                    <a:pt x="56560" y="257040"/>
                    <a:pt x="67489" y="260162"/>
                    <a:pt x="72173" y="264562"/>
                  </a:cubicBezTo>
                  <a:cubicBezTo>
                    <a:pt x="79695" y="271659"/>
                    <a:pt x="79270" y="276910"/>
                    <a:pt x="82534" y="286349"/>
                  </a:cubicBezTo>
                  <a:cubicBezTo>
                    <a:pt x="86011" y="293367"/>
                    <a:pt x="91405" y="299201"/>
                    <a:pt x="98217" y="303097"/>
                  </a:cubicBezTo>
                  <a:cubicBezTo>
                    <a:pt x="110778" y="312464"/>
                    <a:pt x="124475" y="320299"/>
                    <a:pt x="138881" y="326445"/>
                  </a:cubicBezTo>
                  <a:cubicBezTo>
                    <a:pt x="147539" y="330348"/>
                    <a:pt x="151513" y="332051"/>
                    <a:pt x="152151" y="341064"/>
                  </a:cubicBezTo>
                  <a:cubicBezTo>
                    <a:pt x="152151" y="344186"/>
                    <a:pt x="149597" y="345960"/>
                    <a:pt x="150803" y="350147"/>
                  </a:cubicBezTo>
                  <a:cubicBezTo>
                    <a:pt x="152435" y="356038"/>
                    <a:pt x="154848" y="354050"/>
                    <a:pt x="157900" y="357812"/>
                  </a:cubicBezTo>
                  <a:cubicBezTo>
                    <a:pt x="172093" y="373992"/>
                    <a:pt x="176351" y="401385"/>
                    <a:pt x="199131" y="405927"/>
                  </a:cubicBezTo>
                  <a:cubicBezTo>
                    <a:pt x="206938" y="408326"/>
                    <a:pt x="214460" y="411739"/>
                    <a:pt x="221414" y="416075"/>
                  </a:cubicBezTo>
                  <a:cubicBezTo>
                    <a:pt x="228511" y="419410"/>
                    <a:pt x="237453" y="416075"/>
                    <a:pt x="243769" y="419836"/>
                  </a:cubicBezTo>
                  <a:cubicBezTo>
                    <a:pt x="250085" y="423598"/>
                    <a:pt x="249589" y="434526"/>
                    <a:pt x="259594" y="432326"/>
                  </a:cubicBezTo>
                  <a:lnTo>
                    <a:pt x="604774" y="443823"/>
                  </a:lnTo>
                  <a:lnTo>
                    <a:pt x="604774" y="443823"/>
                  </a:lnTo>
                  <a:cubicBezTo>
                    <a:pt x="614710" y="433604"/>
                    <a:pt x="608251" y="434597"/>
                    <a:pt x="602504" y="424165"/>
                  </a:cubicBezTo>
                  <a:cubicBezTo>
                    <a:pt x="596755" y="413733"/>
                    <a:pt x="601013" y="407275"/>
                    <a:pt x="587388" y="405501"/>
                  </a:cubicBezTo>
                  <a:cubicBezTo>
                    <a:pt x="580291" y="404649"/>
                    <a:pt x="573194" y="409475"/>
                    <a:pt x="568014" y="402308"/>
                  </a:cubicBezTo>
                  <a:cubicBezTo>
                    <a:pt x="564040" y="396488"/>
                    <a:pt x="568937" y="386766"/>
                    <a:pt x="568014" y="379314"/>
                  </a:cubicBezTo>
                  <a:cubicBezTo>
                    <a:pt x="566381" y="371068"/>
                    <a:pt x="566381" y="362581"/>
                    <a:pt x="568014" y="354334"/>
                  </a:cubicBezTo>
                  <a:cubicBezTo>
                    <a:pt x="571207" y="348203"/>
                    <a:pt x="575040" y="342405"/>
                    <a:pt x="579369" y="337019"/>
                  </a:cubicBezTo>
                  <a:cubicBezTo>
                    <a:pt x="587530" y="322825"/>
                    <a:pt x="583981" y="335528"/>
                    <a:pt x="596045" y="335599"/>
                  </a:cubicBezTo>
                  <a:cubicBezTo>
                    <a:pt x="608109" y="335670"/>
                    <a:pt x="611232" y="323677"/>
                    <a:pt x="617335" y="317219"/>
                  </a:cubicBezTo>
                  <a:cubicBezTo>
                    <a:pt x="625141" y="308774"/>
                    <a:pt x="629896" y="315090"/>
                    <a:pt x="638625" y="310619"/>
                  </a:cubicBezTo>
                  <a:cubicBezTo>
                    <a:pt x="644373" y="306439"/>
                    <a:pt x="648632" y="300585"/>
                    <a:pt x="650902" y="293871"/>
                  </a:cubicBezTo>
                  <a:cubicBezTo>
                    <a:pt x="659489" y="270452"/>
                    <a:pt x="627484" y="275988"/>
                    <a:pt x="621309" y="261298"/>
                  </a:cubicBezTo>
                  <a:cubicBezTo>
                    <a:pt x="615135" y="246608"/>
                    <a:pt x="612509" y="231918"/>
                    <a:pt x="603284" y="219073"/>
                  </a:cubicBezTo>
                  <a:cubicBezTo>
                    <a:pt x="598671" y="212615"/>
                    <a:pt x="592142" y="208499"/>
                    <a:pt x="602077" y="202254"/>
                  </a:cubicBezTo>
                  <a:cubicBezTo>
                    <a:pt x="608536" y="198280"/>
                    <a:pt x="616768" y="199202"/>
                    <a:pt x="623367" y="194660"/>
                  </a:cubicBezTo>
                  <a:cubicBezTo>
                    <a:pt x="633232" y="187918"/>
                    <a:pt x="634225" y="174577"/>
                    <a:pt x="639264" y="165138"/>
                  </a:cubicBezTo>
                  <a:cubicBezTo>
                    <a:pt x="629045" y="159674"/>
                    <a:pt x="636922" y="146758"/>
                    <a:pt x="637560" y="138952"/>
                  </a:cubicBezTo>
                  <a:cubicBezTo>
                    <a:pt x="638412" y="129442"/>
                    <a:pt x="632522" y="125255"/>
                    <a:pt x="628761" y="118585"/>
                  </a:cubicBezTo>
                  <a:cubicBezTo>
                    <a:pt x="623722" y="109430"/>
                    <a:pt x="627484" y="108649"/>
                    <a:pt x="629896" y="99849"/>
                  </a:cubicBezTo>
                  <a:cubicBezTo>
                    <a:pt x="631884" y="92398"/>
                    <a:pt x="632876" y="84712"/>
                    <a:pt x="632876" y="76998"/>
                  </a:cubicBezTo>
                  <a:cubicBezTo>
                    <a:pt x="631244" y="69050"/>
                    <a:pt x="622374" y="68837"/>
                    <a:pt x="616058" y="64792"/>
                  </a:cubicBezTo>
                  <a:cubicBezTo>
                    <a:pt x="610097" y="61421"/>
                    <a:pt x="603709" y="58888"/>
                    <a:pt x="597039" y="57270"/>
                  </a:cubicBezTo>
                  <a:cubicBezTo>
                    <a:pt x="590439" y="53665"/>
                    <a:pt x="584478" y="48846"/>
                    <a:pt x="579652" y="43076"/>
                  </a:cubicBezTo>
                  <a:cubicBezTo>
                    <a:pt x="568937" y="32361"/>
                    <a:pt x="570000" y="18806"/>
                    <a:pt x="560207" y="9013"/>
                  </a:cubicBezTo>
                  <a:cubicBezTo>
                    <a:pt x="552543" y="13625"/>
                    <a:pt x="530189" y="10645"/>
                    <a:pt x="523518" y="10503"/>
                  </a:cubicBezTo>
                  <a:lnTo>
                    <a:pt x="293800" y="4329"/>
                  </a:lnTo>
                  <a:lnTo>
                    <a:pt x="132281" y="0"/>
                  </a:lnTo>
                  <a:cubicBezTo>
                    <a:pt x="128378" y="4968"/>
                    <a:pt x="129300" y="13271"/>
                    <a:pt x="129158" y="19516"/>
                  </a:cubicBezTo>
                  <a:cubicBezTo>
                    <a:pt x="122771" y="23135"/>
                    <a:pt x="102546" y="18522"/>
                    <a:pt x="95237" y="18096"/>
                  </a:cubicBezTo>
                  <a:lnTo>
                    <a:pt x="81044" y="17316"/>
                  </a:lnTo>
                  <a:cubicBezTo>
                    <a:pt x="81044" y="25122"/>
                    <a:pt x="81044" y="32928"/>
                    <a:pt x="81044" y="40735"/>
                  </a:cubicBezTo>
                  <a:cubicBezTo>
                    <a:pt x="81044" y="48541"/>
                    <a:pt x="77282" y="57908"/>
                    <a:pt x="77140" y="66495"/>
                  </a:cubicBezTo>
                  <a:cubicBezTo>
                    <a:pt x="77140" y="73095"/>
                    <a:pt x="82463" y="83669"/>
                    <a:pt x="78347" y="89488"/>
                  </a:cubicBezTo>
                  <a:cubicBezTo>
                    <a:pt x="73025" y="97082"/>
                    <a:pt x="63514" y="90269"/>
                    <a:pt x="57767" y="88708"/>
                  </a:cubicBezTo>
                  <a:cubicBezTo>
                    <a:pt x="53579" y="87643"/>
                    <a:pt x="50670" y="88708"/>
                    <a:pt x="46624" y="85869"/>
                  </a:cubicBezTo>
                  <a:cubicBezTo>
                    <a:pt x="43928" y="83882"/>
                    <a:pt x="43360" y="79269"/>
                    <a:pt x="39528" y="78205"/>
                  </a:cubicBezTo>
                  <a:cubicBezTo>
                    <a:pt x="30303" y="75366"/>
                    <a:pt x="25903" y="84592"/>
                    <a:pt x="23774" y="90482"/>
                  </a:cubicBezTo>
                  <a:cubicBezTo>
                    <a:pt x="21644" y="96372"/>
                    <a:pt x="24271" y="97224"/>
                    <a:pt x="16677" y="99920"/>
                  </a:cubicBezTo>
                  <a:cubicBezTo>
                    <a:pt x="15187" y="100467"/>
                    <a:pt x="13626" y="100687"/>
                    <a:pt x="12064" y="100559"/>
                  </a:cubicBezTo>
                  <a:cubicBezTo>
                    <a:pt x="12277" y="107691"/>
                    <a:pt x="11781" y="114830"/>
                    <a:pt x="10503" y="121849"/>
                  </a:cubicBezTo>
                  <a:cubicBezTo>
                    <a:pt x="8729" y="130578"/>
                    <a:pt x="3406" y="136042"/>
                    <a:pt x="2981" y="145481"/>
                  </a:cubicBezTo>
                  <a:cubicBezTo>
                    <a:pt x="1987" y="145843"/>
                    <a:pt x="994" y="146148"/>
                    <a:pt x="0" y="146403"/>
                  </a:cubicBezTo>
                  <a:cubicBezTo>
                    <a:pt x="2413" y="150803"/>
                    <a:pt x="7948" y="152421"/>
                    <a:pt x="12348" y="150008"/>
                  </a:cubicBezTo>
                  <a:cubicBezTo>
                    <a:pt x="13342" y="149455"/>
                    <a:pt x="14264" y="148710"/>
                    <a:pt x="14974" y="147823"/>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B2AC448-F03A-0141-AB71-0A5FC329D1D6}"/>
                </a:ext>
              </a:extLst>
            </p:cNvPr>
            <p:cNvSpPr/>
            <p:nvPr/>
          </p:nvSpPr>
          <p:spPr>
            <a:xfrm>
              <a:off x="7889387" y="3660633"/>
              <a:ext cx="295361" cy="573407"/>
            </a:xfrm>
            <a:custGeom>
              <a:avLst/>
              <a:gdLst>
                <a:gd name="connsiteX0" fmla="*/ 181815 w 295361"/>
                <a:gd name="connsiteY0" fmla="*/ 553608 h 573407"/>
                <a:gd name="connsiteX1" fmla="*/ 166345 w 295361"/>
                <a:gd name="connsiteY1" fmla="*/ 543033 h 573407"/>
                <a:gd name="connsiteX2" fmla="*/ 171881 w 295361"/>
                <a:gd name="connsiteY2" fmla="*/ 528166 h 573407"/>
                <a:gd name="connsiteX3" fmla="*/ 174080 w 295361"/>
                <a:gd name="connsiteY3" fmla="*/ 527421 h 573407"/>
                <a:gd name="connsiteX4" fmla="*/ 193241 w 295361"/>
                <a:gd name="connsiteY4" fmla="*/ 533240 h 573407"/>
                <a:gd name="connsiteX5" fmla="*/ 217725 w 295361"/>
                <a:gd name="connsiteY5" fmla="*/ 505350 h 573407"/>
                <a:gd name="connsiteX6" fmla="*/ 233125 w 295361"/>
                <a:gd name="connsiteY6" fmla="*/ 465042 h 573407"/>
                <a:gd name="connsiteX7" fmla="*/ 282801 w 295361"/>
                <a:gd name="connsiteY7" fmla="*/ 463835 h 573407"/>
                <a:gd name="connsiteX8" fmla="*/ 295361 w 295361"/>
                <a:gd name="connsiteY8" fmla="*/ 250511 h 573407"/>
                <a:gd name="connsiteX9" fmla="*/ 244834 w 295361"/>
                <a:gd name="connsiteY9" fmla="*/ 247885 h 573407"/>
                <a:gd name="connsiteX10" fmla="*/ 225460 w 295361"/>
                <a:gd name="connsiteY10" fmla="*/ 210060 h 573407"/>
                <a:gd name="connsiteX11" fmla="*/ 233550 w 295361"/>
                <a:gd name="connsiteY11" fmla="*/ 6387 h 573407"/>
                <a:gd name="connsiteX12" fmla="*/ 78489 w 295361"/>
                <a:gd name="connsiteY12" fmla="*/ 0 h 573407"/>
                <a:gd name="connsiteX13" fmla="*/ 80476 w 295361"/>
                <a:gd name="connsiteY13" fmla="*/ 10290 h 573407"/>
                <a:gd name="connsiteX14" fmla="*/ 76076 w 295361"/>
                <a:gd name="connsiteY14" fmla="*/ 65147 h 573407"/>
                <a:gd name="connsiteX15" fmla="*/ 57270 w 295361"/>
                <a:gd name="connsiteY15" fmla="*/ 140016 h 573407"/>
                <a:gd name="connsiteX16" fmla="*/ 43077 w 295361"/>
                <a:gd name="connsiteY16" fmla="*/ 167906 h 573407"/>
                <a:gd name="connsiteX17" fmla="*/ 39102 w 295361"/>
                <a:gd name="connsiteY17" fmla="*/ 190757 h 573407"/>
                <a:gd name="connsiteX18" fmla="*/ 36974 w 295361"/>
                <a:gd name="connsiteY18" fmla="*/ 201970 h 573407"/>
                <a:gd name="connsiteX19" fmla="*/ 44993 w 295361"/>
                <a:gd name="connsiteY19" fmla="*/ 211763 h 573407"/>
                <a:gd name="connsiteX20" fmla="*/ 49889 w 295361"/>
                <a:gd name="connsiteY20" fmla="*/ 233692 h 573407"/>
                <a:gd name="connsiteX21" fmla="*/ 42793 w 295361"/>
                <a:gd name="connsiteY21" fmla="*/ 247885 h 573407"/>
                <a:gd name="connsiteX22" fmla="*/ 41586 w 295361"/>
                <a:gd name="connsiteY22" fmla="*/ 260020 h 573407"/>
                <a:gd name="connsiteX23" fmla="*/ 41586 w 295361"/>
                <a:gd name="connsiteY23" fmla="*/ 285994 h 573407"/>
                <a:gd name="connsiteX24" fmla="*/ 39174 w 295361"/>
                <a:gd name="connsiteY24" fmla="*/ 311542 h 573407"/>
                <a:gd name="connsiteX25" fmla="*/ 34774 w 295361"/>
                <a:gd name="connsiteY25" fmla="*/ 330348 h 573407"/>
                <a:gd name="connsiteX26" fmla="*/ 38464 w 295361"/>
                <a:gd name="connsiteY26" fmla="*/ 342554 h 573407"/>
                <a:gd name="connsiteX27" fmla="*/ 24271 w 295361"/>
                <a:gd name="connsiteY27" fmla="*/ 419552 h 573407"/>
                <a:gd name="connsiteX28" fmla="*/ 19942 w 295361"/>
                <a:gd name="connsiteY28" fmla="*/ 475119 h 573407"/>
                <a:gd name="connsiteX29" fmla="*/ 1207 w 295361"/>
                <a:gd name="connsiteY29" fmla="*/ 559214 h 573407"/>
                <a:gd name="connsiteX30" fmla="*/ 0 w 295361"/>
                <a:gd name="connsiteY30" fmla="*/ 573407 h 573407"/>
                <a:gd name="connsiteX31" fmla="*/ 185577 w 295361"/>
                <a:gd name="connsiteY31" fmla="*/ 573407 h 573407"/>
                <a:gd name="connsiteX32" fmla="*/ 181815 w 295361"/>
                <a:gd name="connsiteY32" fmla="*/ 553608 h 5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361" h="573407">
                  <a:moveTo>
                    <a:pt x="181815" y="553608"/>
                  </a:moveTo>
                  <a:cubicBezTo>
                    <a:pt x="176210" y="547717"/>
                    <a:pt x="169538" y="551620"/>
                    <a:pt x="166345" y="543033"/>
                  </a:cubicBezTo>
                  <a:cubicBezTo>
                    <a:pt x="163791" y="537406"/>
                    <a:pt x="166203" y="530749"/>
                    <a:pt x="171881" y="528166"/>
                  </a:cubicBezTo>
                  <a:cubicBezTo>
                    <a:pt x="172590" y="527840"/>
                    <a:pt x="173300" y="527591"/>
                    <a:pt x="174080" y="527421"/>
                  </a:cubicBezTo>
                  <a:cubicBezTo>
                    <a:pt x="181177" y="525789"/>
                    <a:pt x="186784" y="532602"/>
                    <a:pt x="193241" y="533240"/>
                  </a:cubicBezTo>
                  <a:cubicBezTo>
                    <a:pt x="207009" y="534588"/>
                    <a:pt x="215809" y="516137"/>
                    <a:pt x="217725" y="505350"/>
                  </a:cubicBezTo>
                  <a:cubicBezTo>
                    <a:pt x="221131" y="486616"/>
                    <a:pt x="205944" y="464971"/>
                    <a:pt x="233125" y="465042"/>
                  </a:cubicBezTo>
                  <a:cubicBezTo>
                    <a:pt x="249660" y="465042"/>
                    <a:pt x="266265" y="464261"/>
                    <a:pt x="282801" y="463835"/>
                  </a:cubicBezTo>
                  <a:lnTo>
                    <a:pt x="295361" y="250511"/>
                  </a:lnTo>
                  <a:lnTo>
                    <a:pt x="244834" y="247885"/>
                  </a:lnTo>
                  <a:cubicBezTo>
                    <a:pt x="226809" y="243272"/>
                    <a:pt x="224466" y="225105"/>
                    <a:pt x="225460" y="210060"/>
                  </a:cubicBezTo>
                  <a:cubicBezTo>
                    <a:pt x="229931" y="142358"/>
                    <a:pt x="230853" y="74231"/>
                    <a:pt x="233550" y="6387"/>
                  </a:cubicBezTo>
                  <a:lnTo>
                    <a:pt x="78489" y="0"/>
                  </a:lnTo>
                  <a:cubicBezTo>
                    <a:pt x="79270" y="3761"/>
                    <a:pt x="80192" y="7097"/>
                    <a:pt x="80476" y="10290"/>
                  </a:cubicBezTo>
                  <a:cubicBezTo>
                    <a:pt x="82179" y="28386"/>
                    <a:pt x="77424" y="46980"/>
                    <a:pt x="76076" y="65147"/>
                  </a:cubicBezTo>
                  <a:cubicBezTo>
                    <a:pt x="73025" y="90801"/>
                    <a:pt x="66708" y="115959"/>
                    <a:pt x="57270" y="140016"/>
                  </a:cubicBezTo>
                  <a:cubicBezTo>
                    <a:pt x="53651" y="150094"/>
                    <a:pt x="47619" y="158326"/>
                    <a:pt x="43077" y="167906"/>
                  </a:cubicBezTo>
                  <a:cubicBezTo>
                    <a:pt x="40593" y="175272"/>
                    <a:pt x="39245" y="182979"/>
                    <a:pt x="39102" y="190757"/>
                  </a:cubicBezTo>
                  <a:cubicBezTo>
                    <a:pt x="38464" y="194873"/>
                    <a:pt x="36264" y="197854"/>
                    <a:pt x="36974" y="201970"/>
                  </a:cubicBezTo>
                  <a:cubicBezTo>
                    <a:pt x="38038" y="208641"/>
                    <a:pt x="40380" y="206937"/>
                    <a:pt x="44993" y="211763"/>
                  </a:cubicBezTo>
                  <a:cubicBezTo>
                    <a:pt x="50670" y="217547"/>
                    <a:pt x="52586" y="226049"/>
                    <a:pt x="49889" y="233692"/>
                  </a:cubicBezTo>
                  <a:cubicBezTo>
                    <a:pt x="48044" y="238943"/>
                    <a:pt x="44071" y="242208"/>
                    <a:pt x="42793" y="247885"/>
                  </a:cubicBezTo>
                  <a:cubicBezTo>
                    <a:pt x="41941" y="251646"/>
                    <a:pt x="42793" y="255833"/>
                    <a:pt x="41586" y="260020"/>
                  </a:cubicBezTo>
                  <a:cubicBezTo>
                    <a:pt x="39742" y="268586"/>
                    <a:pt x="39742" y="277428"/>
                    <a:pt x="41586" y="285994"/>
                  </a:cubicBezTo>
                  <a:cubicBezTo>
                    <a:pt x="42864" y="294581"/>
                    <a:pt x="42083" y="303352"/>
                    <a:pt x="39174" y="311542"/>
                  </a:cubicBezTo>
                  <a:cubicBezTo>
                    <a:pt x="36477" y="318638"/>
                    <a:pt x="33355" y="321974"/>
                    <a:pt x="34774" y="330348"/>
                  </a:cubicBezTo>
                  <a:cubicBezTo>
                    <a:pt x="35412" y="334251"/>
                    <a:pt x="38606" y="338154"/>
                    <a:pt x="38464" y="342554"/>
                  </a:cubicBezTo>
                  <a:cubicBezTo>
                    <a:pt x="37755" y="368528"/>
                    <a:pt x="30090" y="394146"/>
                    <a:pt x="24271" y="419552"/>
                  </a:cubicBezTo>
                  <a:cubicBezTo>
                    <a:pt x="20013" y="437578"/>
                    <a:pt x="22922" y="456739"/>
                    <a:pt x="19942" y="475119"/>
                  </a:cubicBezTo>
                  <a:cubicBezTo>
                    <a:pt x="15258" y="503506"/>
                    <a:pt x="4613" y="530614"/>
                    <a:pt x="1207" y="559214"/>
                  </a:cubicBezTo>
                  <a:cubicBezTo>
                    <a:pt x="639" y="563969"/>
                    <a:pt x="284" y="568794"/>
                    <a:pt x="0" y="573407"/>
                  </a:cubicBezTo>
                  <a:lnTo>
                    <a:pt x="185577" y="573407"/>
                  </a:lnTo>
                  <a:cubicBezTo>
                    <a:pt x="185293" y="567375"/>
                    <a:pt x="186926" y="558930"/>
                    <a:pt x="181815" y="553608"/>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66BD400-3F88-4349-8CC8-4DFF982D8D99}"/>
                </a:ext>
              </a:extLst>
            </p:cNvPr>
            <p:cNvSpPr/>
            <p:nvPr/>
          </p:nvSpPr>
          <p:spPr>
            <a:xfrm>
              <a:off x="8054185" y="3911499"/>
              <a:ext cx="406617" cy="337778"/>
            </a:xfrm>
            <a:custGeom>
              <a:avLst/>
              <a:gdLst>
                <a:gd name="connsiteX0" fmla="*/ 290593 w 406617"/>
                <a:gd name="connsiteY0" fmla="*/ 335812 h 337778"/>
                <a:gd name="connsiteX1" fmla="*/ 310109 w 406617"/>
                <a:gd name="connsiteY1" fmla="*/ 336735 h 337778"/>
                <a:gd name="connsiteX2" fmla="*/ 324728 w 406617"/>
                <a:gd name="connsiteY2" fmla="*/ 336025 h 337778"/>
                <a:gd name="connsiteX3" fmla="*/ 326928 w 406617"/>
                <a:gd name="connsiteY3" fmla="*/ 315871 h 337778"/>
                <a:gd name="connsiteX4" fmla="*/ 316070 w 406617"/>
                <a:gd name="connsiteY4" fmla="*/ 308348 h 337778"/>
                <a:gd name="connsiteX5" fmla="*/ 310393 w 406617"/>
                <a:gd name="connsiteY5" fmla="*/ 299407 h 337778"/>
                <a:gd name="connsiteX6" fmla="*/ 313941 w 406617"/>
                <a:gd name="connsiteY6" fmla="*/ 286065 h 337778"/>
                <a:gd name="connsiteX7" fmla="*/ 315928 w 406617"/>
                <a:gd name="connsiteY7" fmla="*/ 269814 h 337778"/>
                <a:gd name="connsiteX8" fmla="*/ 315928 w 406617"/>
                <a:gd name="connsiteY8" fmla="*/ 256969 h 337778"/>
                <a:gd name="connsiteX9" fmla="*/ 315928 w 406617"/>
                <a:gd name="connsiteY9" fmla="*/ 237808 h 337778"/>
                <a:gd name="connsiteX10" fmla="*/ 316638 w 406617"/>
                <a:gd name="connsiteY10" fmla="*/ 219499 h 337778"/>
                <a:gd name="connsiteX11" fmla="*/ 323735 w 406617"/>
                <a:gd name="connsiteY11" fmla="*/ 209350 h 337778"/>
                <a:gd name="connsiteX12" fmla="*/ 323237 w 406617"/>
                <a:gd name="connsiteY12" fmla="*/ 190828 h 337778"/>
                <a:gd name="connsiteX13" fmla="*/ 324586 w 406617"/>
                <a:gd name="connsiteY13" fmla="*/ 171738 h 337778"/>
                <a:gd name="connsiteX14" fmla="*/ 323451 w 406617"/>
                <a:gd name="connsiteY14" fmla="*/ 166274 h 337778"/>
                <a:gd name="connsiteX15" fmla="*/ 319760 w 406617"/>
                <a:gd name="connsiteY15" fmla="*/ 164074 h 337778"/>
                <a:gd name="connsiteX16" fmla="*/ 320896 w 406617"/>
                <a:gd name="connsiteY16" fmla="*/ 144629 h 337778"/>
                <a:gd name="connsiteX17" fmla="*/ 305071 w 406617"/>
                <a:gd name="connsiteY17" fmla="*/ 129939 h 337778"/>
                <a:gd name="connsiteX18" fmla="*/ 314722 w 406617"/>
                <a:gd name="connsiteY18" fmla="*/ 118656 h 337778"/>
                <a:gd name="connsiteX19" fmla="*/ 344669 w 406617"/>
                <a:gd name="connsiteY19" fmla="*/ 98430 h 337778"/>
                <a:gd name="connsiteX20" fmla="*/ 365463 w 406617"/>
                <a:gd name="connsiteY20" fmla="*/ 76218 h 337778"/>
                <a:gd name="connsiteX21" fmla="*/ 378592 w 406617"/>
                <a:gd name="connsiteY21" fmla="*/ 72670 h 337778"/>
                <a:gd name="connsiteX22" fmla="*/ 393494 w 406617"/>
                <a:gd name="connsiteY22" fmla="*/ 73805 h 337778"/>
                <a:gd name="connsiteX23" fmla="*/ 404281 w 406617"/>
                <a:gd name="connsiteY23" fmla="*/ 52515 h 337778"/>
                <a:gd name="connsiteX24" fmla="*/ 381714 w 406617"/>
                <a:gd name="connsiteY24" fmla="*/ 33212 h 337778"/>
                <a:gd name="connsiteX25" fmla="*/ 368585 w 406617"/>
                <a:gd name="connsiteY25" fmla="*/ 18167 h 337778"/>
                <a:gd name="connsiteX26" fmla="*/ 361488 w 406617"/>
                <a:gd name="connsiteY26" fmla="*/ 9084 h 337778"/>
                <a:gd name="connsiteX27" fmla="*/ 272000 w 406617"/>
                <a:gd name="connsiteY27" fmla="*/ 7097 h 337778"/>
                <a:gd name="connsiteX28" fmla="*/ 130068 w 406617"/>
                <a:gd name="connsiteY28" fmla="*/ 0 h 337778"/>
                <a:gd name="connsiteX29" fmla="*/ 117506 w 406617"/>
                <a:gd name="connsiteY29" fmla="*/ 213325 h 337778"/>
                <a:gd name="connsiteX30" fmla="*/ 67830 w 406617"/>
                <a:gd name="connsiteY30" fmla="*/ 214531 h 337778"/>
                <a:gd name="connsiteX31" fmla="*/ 52430 w 406617"/>
                <a:gd name="connsiteY31" fmla="*/ 254840 h 337778"/>
                <a:gd name="connsiteX32" fmla="*/ 27947 w 406617"/>
                <a:gd name="connsiteY32" fmla="*/ 282730 h 337778"/>
                <a:gd name="connsiteX33" fmla="*/ 8787 w 406617"/>
                <a:gd name="connsiteY33" fmla="*/ 276910 h 337778"/>
                <a:gd name="connsiteX34" fmla="*/ 270 w 406617"/>
                <a:gd name="connsiteY34" fmla="*/ 290309 h 337778"/>
                <a:gd name="connsiteX35" fmla="*/ 1051 w 406617"/>
                <a:gd name="connsiteY35" fmla="*/ 292523 h 337778"/>
                <a:gd name="connsiteX36" fmla="*/ 16522 w 406617"/>
                <a:gd name="connsiteY36" fmla="*/ 303097 h 337778"/>
                <a:gd name="connsiteX37" fmla="*/ 20495 w 406617"/>
                <a:gd name="connsiteY37" fmla="*/ 323464 h 337778"/>
                <a:gd name="connsiteX38" fmla="*/ 126590 w 406617"/>
                <a:gd name="connsiteY38" fmla="*/ 328432 h 3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6617" h="337778">
                  <a:moveTo>
                    <a:pt x="290593" y="335812"/>
                  </a:moveTo>
                  <a:cubicBezTo>
                    <a:pt x="297051" y="335812"/>
                    <a:pt x="303651" y="336167"/>
                    <a:pt x="310109" y="336735"/>
                  </a:cubicBezTo>
                  <a:cubicBezTo>
                    <a:pt x="314438" y="336735"/>
                    <a:pt x="321463" y="339503"/>
                    <a:pt x="324728" y="336025"/>
                  </a:cubicBezTo>
                  <a:cubicBezTo>
                    <a:pt x="327779" y="329759"/>
                    <a:pt x="328560" y="322641"/>
                    <a:pt x="326928" y="315871"/>
                  </a:cubicBezTo>
                  <a:cubicBezTo>
                    <a:pt x="324657" y="311826"/>
                    <a:pt x="318625" y="311968"/>
                    <a:pt x="316070" y="308348"/>
                  </a:cubicBezTo>
                  <a:cubicBezTo>
                    <a:pt x="313515" y="304729"/>
                    <a:pt x="316070" y="299903"/>
                    <a:pt x="310393" y="299407"/>
                  </a:cubicBezTo>
                  <a:cubicBezTo>
                    <a:pt x="309044" y="296355"/>
                    <a:pt x="312877" y="289472"/>
                    <a:pt x="313941" y="286065"/>
                  </a:cubicBezTo>
                  <a:cubicBezTo>
                    <a:pt x="316425" y="281034"/>
                    <a:pt x="317135" y="275300"/>
                    <a:pt x="315928" y="269814"/>
                  </a:cubicBezTo>
                  <a:cubicBezTo>
                    <a:pt x="314083" y="265733"/>
                    <a:pt x="314083" y="261050"/>
                    <a:pt x="315928" y="256969"/>
                  </a:cubicBezTo>
                  <a:cubicBezTo>
                    <a:pt x="317206" y="250646"/>
                    <a:pt x="317206" y="244131"/>
                    <a:pt x="315928" y="237808"/>
                  </a:cubicBezTo>
                  <a:cubicBezTo>
                    <a:pt x="315218" y="231705"/>
                    <a:pt x="315502" y="225531"/>
                    <a:pt x="316638" y="219499"/>
                  </a:cubicBezTo>
                  <a:cubicBezTo>
                    <a:pt x="318412" y="215099"/>
                    <a:pt x="322741" y="214460"/>
                    <a:pt x="323735" y="209350"/>
                  </a:cubicBezTo>
                  <a:cubicBezTo>
                    <a:pt x="324728" y="204241"/>
                    <a:pt x="321534" y="196719"/>
                    <a:pt x="323237" y="190828"/>
                  </a:cubicBezTo>
                  <a:cubicBezTo>
                    <a:pt x="325650" y="184753"/>
                    <a:pt x="326076" y="178090"/>
                    <a:pt x="324586" y="171738"/>
                  </a:cubicBezTo>
                  <a:cubicBezTo>
                    <a:pt x="324373" y="169879"/>
                    <a:pt x="324018" y="168048"/>
                    <a:pt x="323451" y="166274"/>
                  </a:cubicBezTo>
                  <a:cubicBezTo>
                    <a:pt x="322812" y="164854"/>
                    <a:pt x="320115" y="165210"/>
                    <a:pt x="319760" y="164074"/>
                  </a:cubicBezTo>
                  <a:cubicBezTo>
                    <a:pt x="317773" y="157474"/>
                    <a:pt x="324373" y="151726"/>
                    <a:pt x="320896" y="144629"/>
                  </a:cubicBezTo>
                  <a:cubicBezTo>
                    <a:pt x="317419" y="137533"/>
                    <a:pt x="307341" y="138100"/>
                    <a:pt x="305071" y="129939"/>
                  </a:cubicBezTo>
                  <a:cubicBezTo>
                    <a:pt x="302799" y="121778"/>
                    <a:pt x="307767" y="120430"/>
                    <a:pt x="314722" y="118656"/>
                  </a:cubicBezTo>
                  <a:cubicBezTo>
                    <a:pt x="329838" y="114682"/>
                    <a:pt x="343108" y="116101"/>
                    <a:pt x="344669" y="98430"/>
                  </a:cubicBezTo>
                  <a:cubicBezTo>
                    <a:pt x="345805" y="85656"/>
                    <a:pt x="353824" y="79766"/>
                    <a:pt x="365463" y="76218"/>
                  </a:cubicBezTo>
                  <a:cubicBezTo>
                    <a:pt x="369650" y="74408"/>
                    <a:pt x="374050" y="73216"/>
                    <a:pt x="378592" y="72670"/>
                  </a:cubicBezTo>
                  <a:cubicBezTo>
                    <a:pt x="384127" y="72670"/>
                    <a:pt x="387746" y="76360"/>
                    <a:pt x="393494" y="73805"/>
                  </a:cubicBezTo>
                  <a:cubicBezTo>
                    <a:pt x="402507" y="69760"/>
                    <a:pt x="410810" y="63657"/>
                    <a:pt x="404281" y="52515"/>
                  </a:cubicBezTo>
                  <a:cubicBezTo>
                    <a:pt x="399526" y="44567"/>
                    <a:pt x="387462" y="41018"/>
                    <a:pt x="381714" y="33212"/>
                  </a:cubicBezTo>
                  <a:cubicBezTo>
                    <a:pt x="377811" y="27776"/>
                    <a:pt x="373411" y="22738"/>
                    <a:pt x="368585" y="18167"/>
                  </a:cubicBezTo>
                  <a:cubicBezTo>
                    <a:pt x="365675" y="15627"/>
                    <a:pt x="363263" y="12540"/>
                    <a:pt x="361488" y="9084"/>
                  </a:cubicBezTo>
                  <a:cubicBezTo>
                    <a:pt x="336295" y="16606"/>
                    <a:pt x="284064" y="7735"/>
                    <a:pt x="272000" y="7097"/>
                  </a:cubicBezTo>
                  <a:lnTo>
                    <a:pt x="130068" y="0"/>
                  </a:lnTo>
                  <a:lnTo>
                    <a:pt x="117506" y="213325"/>
                  </a:lnTo>
                  <a:cubicBezTo>
                    <a:pt x="100972" y="213750"/>
                    <a:pt x="84365" y="214602"/>
                    <a:pt x="67830" y="214531"/>
                  </a:cubicBezTo>
                  <a:cubicBezTo>
                    <a:pt x="40650" y="214531"/>
                    <a:pt x="55837" y="235821"/>
                    <a:pt x="52430" y="254840"/>
                  </a:cubicBezTo>
                  <a:cubicBezTo>
                    <a:pt x="50515" y="265627"/>
                    <a:pt x="41715" y="284078"/>
                    <a:pt x="27947" y="282730"/>
                  </a:cubicBezTo>
                  <a:cubicBezTo>
                    <a:pt x="21418" y="282091"/>
                    <a:pt x="15883" y="275633"/>
                    <a:pt x="8787" y="276910"/>
                  </a:cubicBezTo>
                  <a:cubicBezTo>
                    <a:pt x="2754" y="278266"/>
                    <a:pt x="-1078" y="284270"/>
                    <a:pt x="270" y="290309"/>
                  </a:cubicBezTo>
                  <a:cubicBezTo>
                    <a:pt x="483" y="291068"/>
                    <a:pt x="696" y="291813"/>
                    <a:pt x="1051" y="292523"/>
                  </a:cubicBezTo>
                  <a:cubicBezTo>
                    <a:pt x="4245" y="301110"/>
                    <a:pt x="10915" y="297207"/>
                    <a:pt x="16522" y="303097"/>
                  </a:cubicBezTo>
                  <a:cubicBezTo>
                    <a:pt x="22128" y="308987"/>
                    <a:pt x="19999" y="316864"/>
                    <a:pt x="20495" y="323464"/>
                  </a:cubicBezTo>
                  <a:lnTo>
                    <a:pt x="126590" y="328432"/>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0FF9C6D-3B8C-EF4C-A5EF-A96BA90865DB}"/>
                </a:ext>
              </a:extLst>
            </p:cNvPr>
            <p:cNvSpPr/>
            <p:nvPr/>
          </p:nvSpPr>
          <p:spPr>
            <a:xfrm>
              <a:off x="8406364" y="3506112"/>
              <a:ext cx="772834" cy="465979"/>
            </a:xfrm>
            <a:custGeom>
              <a:avLst/>
              <a:gdLst>
                <a:gd name="connsiteX0" fmla="*/ 48057 w 772834"/>
                <a:gd name="connsiteY0" fmla="*/ 394813 h 465979"/>
                <a:gd name="connsiteX1" fmla="*/ 83540 w 772834"/>
                <a:gd name="connsiteY1" fmla="*/ 422419 h 465979"/>
                <a:gd name="connsiteX2" fmla="*/ 95178 w 772834"/>
                <a:gd name="connsiteY2" fmla="*/ 440018 h 465979"/>
                <a:gd name="connsiteX3" fmla="*/ 113488 w 772834"/>
                <a:gd name="connsiteY3" fmla="*/ 428167 h 465979"/>
                <a:gd name="connsiteX4" fmla="*/ 129029 w 772834"/>
                <a:gd name="connsiteY4" fmla="*/ 424760 h 465979"/>
                <a:gd name="connsiteX5" fmla="*/ 139390 w 772834"/>
                <a:gd name="connsiteY5" fmla="*/ 407799 h 465979"/>
                <a:gd name="connsiteX6" fmla="*/ 161532 w 772834"/>
                <a:gd name="connsiteY6" fmla="*/ 397438 h 465979"/>
                <a:gd name="connsiteX7" fmla="*/ 179913 w 772834"/>
                <a:gd name="connsiteY7" fmla="*/ 387148 h 465979"/>
                <a:gd name="connsiteX8" fmla="*/ 188003 w 772834"/>
                <a:gd name="connsiteY8" fmla="*/ 381684 h 465979"/>
                <a:gd name="connsiteX9" fmla="*/ 199996 w 772834"/>
                <a:gd name="connsiteY9" fmla="*/ 377923 h 465979"/>
                <a:gd name="connsiteX10" fmla="*/ 217453 w 772834"/>
                <a:gd name="connsiteY10" fmla="*/ 370826 h 465979"/>
                <a:gd name="connsiteX11" fmla="*/ 242646 w 772834"/>
                <a:gd name="connsiteY11" fmla="*/ 375155 h 465979"/>
                <a:gd name="connsiteX12" fmla="*/ 263936 w 772834"/>
                <a:gd name="connsiteY12" fmla="*/ 383671 h 465979"/>
                <a:gd name="connsiteX13" fmla="*/ 311554 w 772834"/>
                <a:gd name="connsiteY13" fmla="*/ 381755 h 465979"/>
                <a:gd name="connsiteX14" fmla="*/ 331638 w 772834"/>
                <a:gd name="connsiteY14" fmla="*/ 388000 h 465979"/>
                <a:gd name="connsiteX15" fmla="*/ 350089 w 772834"/>
                <a:gd name="connsiteY15" fmla="*/ 400206 h 465979"/>
                <a:gd name="connsiteX16" fmla="*/ 374715 w 772834"/>
                <a:gd name="connsiteY16" fmla="*/ 400774 h 465979"/>
                <a:gd name="connsiteX17" fmla="*/ 399411 w 772834"/>
                <a:gd name="connsiteY17" fmla="*/ 405671 h 465979"/>
                <a:gd name="connsiteX18" fmla="*/ 424675 w 772834"/>
                <a:gd name="connsiteY18" fmla="*/ 402193 h 465979"/>
                <a:gd name="connsiteX19" fmla="*/ 450649 w 772834"/>
                <a:gd name="connsiteY19" fmla="*/ 402193 h 465979"/>
                <a:gd name="connsiteX20" fmla="*/ 487338 w 772834"/>
                <a:gd name="connsiteY20" fmla="*/ 429586 h 465979"/>
                <a:gd name="connsiteX21" fmla="*/ 498338 w 772834"/>
                <a:gd name="connsiteY21" fmla="*/ 435405 h 465979"/>
                <a:gd name="connsiteX22" fmla="*/ 505435 w 772834"/>
                <a:gd name="connsiteY22" fmla="*/ 446831 h 465979"/>
                <a:gd name="connsiteX23" fmla="*/ 530273 w 772834"/>
                <a:gd name="connsiteY23" fmla="*/ 446405 h 465979"/>
                <a:gd name="connsiteX24" fmla="*/ 554188 w 772834"/>
                <a:gd name="connsiteY24" fmla="*/ 432638 h 465979"/>
                <a:gd name="connsiteX25" fmla="*/ 565330 w 772834"/>
                <a:gd name="connsiteY25" fmla="*/ 441225 h 465979"/>
                <a:gd name="connsiteX26" fmla="*/ 580162 w 772834"/>
                <a:gd name="connsiteY26" fmla="*/ 445483 h 465979"/>
                <a:gd name="connsiteX27" fmla="*/ 610961 w 772834"/>
                <a:gd name="connsiteY27" fmla="*/ 459676 h 465979"/>
                <a:gd name="connsiteX28" fmla="*/ 646445 w 772834"/>
                <a:gd name="connsiteY28" fmla="*/ 459179 h 465979"/>
                <a:gd name="connsiteX29" fmla="*/ 674831 w 772834"/>
                <a:gd name="connsiteY29" fmla="*/ 462656 h 465979"/>
                <a:gd name="connsiteX30" fmla="*/ 724010 w 772834"/>
                <a:gd name="connsiteY30" fmla="*/ 464927 h 465979"/>
                <a:gd name="connsiteX31" fmla="*/ 731107 w 772834"/>
                <a:gd name="connsiteY31" fmla="*/ 446689 h 465979"/>
                <a:gd name="connsiteX32" fmla="*/ 736429 w 772834"/>
                <a:gd name="connsiteY32" fmla="*/ 425399 h 465979"/>
                <a:gd name="connsiteX33" fmla="*/ 750623 w 772834"/>
                <a:gd name="connsiteY33" fmla="*/ 404109 h 465979"/>
                <a:gd name="connsiteX34" fmla="*/ 724223 w 772834"/>
                <a:gd name="connsiteY34" fmla="*/ 390413 h 465979"/>
                <a:gd name="connsiteX35" fmla="*/ 741042 w 772834"/>
                <a:gd name="connsiteY35" fmla="*/ 366852 h 465979"/>
                <a:gd name="connsiteX36" fmla="*/ 759635 w 772834"/>
                <a:gd name="connsiteY36" fmla="*/ 360323 h 465979"/>
                <a:gd name="connsiteX37" fmla="*/ 763326 w 772834"/>
                <a:gd name="connsiteY37" fmla="*/ 357484 h 465979"/>
                <a:gd name="connsiteX38" fmla="*/ 763326 w 772834"/>
                <a:gd name="connsiteY38" fmla="*/ 339317 h 465979"/>
                <a:gd name="connsiteX39" fmla="*/ 772835 w 772834"/>
                <a:gd name="connsiteY39" fmla="*/ 317672 h 465979"/>
                <a:gd name="connsiteX40" fmla="*/ 428933 w 772834"/>
                <a:gd name="connsiteY40" fmla="*/ 305395 h 465979"/>
                <a:gd name="connsiteX41" fmla="*/ 413108 w 772834"/>
                <a:gd name="connsiteY41" fmla="*/ 292905 h 465979"/>
                <a:gd name="connsiteX42" fmla="*/ 390753 w 772834"/>
                <a:gd name="connsiteY42" fmla="*/ 289144 h 465979"/>
                <a:gd name="connsiteX43" fmla="*/ 368469 w 772834"/>
                <a:gd name="connsiteY43" fmla="*/ 278996 h 465979"/>
                <a:gd name="connsiteX44" fmla="*/ 327239 w 772834"/>
                <a:gd name="connsiteY44" fmla="*/ 230881 h 465979"/>
                <a:gd name="connsiteX45" fmla="*/ 320142 w 772834"/>
                <a:gd name="connsiteY45" fmla="*/ 223216 h 465979"/>
                <a:gd name="connsiteX46" fmla="*/ 321490 w 772834"/>
                <a:gd name="connsiteY46" fmla="*/ 214133 h 465979"/>
                <a:gd name="connsiteX47" fmla="*/ 308219 w 772834"/>
                <a:gd name="connsiteY47" fmla="*/ 199514 h 465979"/>
                <a:gd name="connsiteX48" fmla="*/ 267556 w 772834"/>
                <a:gd name="connsiteY48" fmla="*/ 176166 h 465979"/>
                <a:gd name="connsiteX49" fmla="*/ 251872 w 772834"/>
                <a:gd name="connsiteY49" fmla="*/ 159418 h 465979"/>
                <a:gd name="connsiteX50" fmla="*/ 241582 w 772834"/>
                <a:gd name="connsiteY50" fmla="*/ 137631 h 465979"/>
                <a:gd name="connsiteX51" fmla="*/ 222634 w 772834"/>
                <a:gd name="connsiteY51" fmla="*/ 124644 h 465979"/>
                <a:gd name="connsiteX52" fmla="*/ 224337 w 772834"/>
                <a:gd name="connsiteY52" fmla="*/ 102503 h 465979"/>
                <a:gd name="connsiteX53" fmla="*/ 236259 w 772834"/>
                <a:gd name="connsiteY53" fmla="*/ 82987 h 465979"/>
                <a:gd name="connsiteX54" fmla="*/ 238105 w 772834"/>
                <a:gd name="connsiteY54" fmla="*/ 60420 h 465979"/>
                <a:gd name="connsiteX55" fmla="*/ 239879 w 772834"/>
                <a:gd name="connsiteY55" fmla="*/ 38278 h 465979"/>
                <a:gd name="connsiteX56" fmla="*/ 246975 w 772834"/>
                <a:gd name="connsiteY56" fmla="*/ 18550 h 465979"/>
                <a:gd name="connsiteX57" fmla="*/ 222705 w 772834"/>
                <a:gd name="connsiteY57" fmla="*/ 14930 h 465979"/>
                <a:gd name="connsiteX58" fmla="*/ 217312 w 772834"/>
                <a:gd name="connsiteY58" fmla="*/ 6698 h 465979"/>
                <a:gd name="connsiteX59" fmla="*/ 205602 w 772834"/>
                <a:gd name="connsiteY59" fmla="*/ 8260 h 465979"/>
                <a:gd name="connsiteX60" fmla="*/ 184312 w 772834"/>
                <a:gd name="connsiteY60" fmla="*/ 20892 h 465979"/>
                <a:gd name="connsiteX61" fmla="*/ 171467 w 772834"/>
                <a:gd name="connsiteY61" fmla="*/ 20622 h 465979"/>
                <a:gd name="connsiteX62" fmla="*/ 170687 w 772834"/>
                <a:gd name="connsiteY62" fmla="*/ 19685 h 465979"/>
                <a:gd name="connsiteX63" fmla="*/ 151384 w 772834"/>
                <a:gd name="connsiteY63" fmla="*/ 10247 h 465979"/>
                <a:gd name="connsiteX64" fmla="*/ 140242 w 772834"/>
                <a:gd name="connsiteY64" fmla="*/ 7124 h 465979"/>
                <a:gd name="connsiteX65" fmla="*/ 129029 w 772834"/>
                <a:gd name="connsiteY65" fmla="*/ 27 h 465979"/>
                <a:gd name="connsiteX66" fmla="*/ 118952 w 772834"/>
                <a:gd name="connsiteY66" fmla="*/ 7976 h 465979"/>
                <a:gd name="connsiteX67" fmla="*/ 108449 w 772834"/>
                <a:gd name="connsiteY67" fmla="*/ 16421 h 465979"/>
                <a:gd name="connsiteX68" fmla="*/ 110011 w 772834"/>
                <a:gd name="connsiteY68" fmla="*/ 43672 h 465979"/>
                <a:gd name="connsiteX69" fmla="*/ 85740 w 772834"/>
                <a:gd name="connsiteY69" fmla="*/ 41827 h 465979"/>
                <a:gd name="connsiteX70" fmla="*/ 82830 w 772834"/>
                <a:gd name="connsiteY70" fmla="*/ 51421 h 465979"/>
                <a:gd name="connsiteX71" fmla="*/ 82830 w 772834"/>
                <a:gd name="connsiteY71" fmla="*/ 51478 h 465979"/>
                <a:gd name="connsiteX72" fmla="*/ 90921 w 772834"/>
                <a:gd name="connsiteY72" fmla="*/ 56800 h 465979"/>
                <a:gd name="connsiteX73" fmla="*/ 103695 w 772834"/>
                <a:gd name="connsiteY73" fmla="*/ 75110 h 465979"/>
                <a:gd name="connsiteX74" fmla="*/ 92198 w 772834"/>
                <a:gd name="connsiteY74" fmla="*/ 89729 h 465979"/>
                <a:gd name="connsiteX75" fmla="*/ 98159 w 772834"/>
                <a:gd name="connsiteY75" fmla="*/ 130038 h 465979"/>
                <a:gd name="connsiteX76" fmla="*/ 79211 w 772834"/>
                <a:gd name="connsiteY76" fmla="*/ 140895 h 465979"/>
                <a:gd name="connsiteX77" fmla="*/ 67289 w 772834"/>
                <a:gd name="connsiteY77" fmla="*/ 147992 h 465979"/>
                <a:gd name="connsiteX78" fmla="*/ 70624 w 772834"/>
                <a:gd name="connsiteY78" fmla="*/ 171624 h 465979"/>
                <a:gd name="connsiteX79" fmla="*/ 61825 w 772834"/>
                <a:gd name="connsiteY79" fmla="*/ 189720 h 465979"/>
                <a:gd name="connsiteX80" fmla="*/ 85527 w 772834"/>
                <a:gd name="connsiteY80" fmla="*/ 218887 h 465979"/>
                <a:gd name="connsiteX81" fmla="*/ 78857 w 772834"/>
                <a:gd name="connsiteY81" fmla="*/ 248338 h 465979"/>
                <a:gd name="connsiteX82" fmla="*/ 63883 w 772834"/>
                <a:gd name="connsiteY82" fmla="*/ 257209 h 465979"/>
                <a:gd name="connsiteX83" fmla="*/ 58560 w 772834"/>
                <a:gd name="connsiteY83" fmla="*/ 261538 h 465979"/>
                <a:gd name="connsiteX84" fmla="*/ 49477 w 772834"/>
                <a:gd name="connsiteY84" fmla="*/ 259977 h 465979"/>
                <a:gd name="connsiteX85" fmla="*/ 13425 w 772834"/>
                <a:gd name="connsiteY85" fmla="*/ 308731 h 465979"/>
                <a:gd name="connsiteX86" fmla="*/ 83 w 772834"/>
                <a:gd name="connsiteY86" fmla="*/ 321434 h 465979"/>
                <a:gd name="connsiteX87" fmla="*/ 13425 w 772834"/>
                <a:gd name="connsiteY87" fmla="*/ 337685 h 465979"/>
                <a:gd name="connsiteX88" fmla="*/ 46851 w 772834"/>
                <a:gd name="connsiteY88" fmla="*/ 357697 h 465979"/>
                <a:gd name="connsiteX89" fmla="*/ 26342 w 772834"/>
                <a:gd name="connsiteY89" fmla="*/ 365929 h 465979"/>
                <a:gd name="connsiteX90" fmla="*/ 15270 w 772834"/>
                <a:gd name="connsiteY90" fmla="*/ 384239 h 465979"/>
                <a:gd name="connsiteX91" fmla="*/ 21942 w 772834"/>
                <a:gd name="connsiteY91" fmla="*/ 395877 h 465979"/>
                <a:gd name="connsiteX92" fmla="*/ 26626 w 772834"/>
                <a:gd name="connsiteY92" fmla="*/ 391619 h 465979"/>
                <a:gd name="connsiteX93" fmla="*/ 48057 w 772834"/>
                <a:gd name="connsiteY93" fmla="*/ 394813 h 46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72834" h="465979">
                  <a:moveTo>
                    <a:pt x="48057" y="394813"/>
                  </a:moveTo>
                  <a:cubicBezTo>
                    <a:pt x="59766" y="399568"/>
                    <a:pt x="78005" y="411064"/>
                    <a:pt x="83540" y="422419"/>
                  </a:cubicBezTo>
                  <a:cubicBezTo>
                    <a:pt x="87017" y="429515"/>
                    <a:pt x="86805" y="437534"/>
                    <a:pt x="95178" y="440018"/>
                  </a:cubicBezTo>
                  <a:cubicBezTo>
                    <a:pt x="106888" y="443425"/>
                    <a:pt x="109372" y="435405"/>
                    <a:pt x="113488" y="428167"/>
                  </a:cubicBezTo>
                  <a:cubicBezTo>
                    <a:pt x="120585" y="414967"/>
                    <a:pt x="120585" y="429373"/>
                    <a:pt x="129029" y="424760"/>
                  </a:cubicBezTo>
                  <a:cubicBezTo>
                    <a:pt x="134281" y="422064"/>
                    <a:pt x="132365" y="411348"/>
                    <a:pt x="139390" y="407799"/>
                  </a:cubicBezTo>
                  <a:cubicBezTo>
                    <a:pt x="147907" y="403471"/>
                    <a:pt x="153583" y="403967"/>
                    <a:pt x="161532" y="397438"/>
                  </a:cubicBezTo>
                  <a:cubicBezTo>
                    <a:pt x="167209" y="393209"/>
                    <a:pt x="173383" y="389746"/>
                    <a:pt x="179913" y="387148"/>
                  </a:cubicBezTo>
                  <a:cubicBezTo>
                    <a:pt x="182538" y="385871"/>
                    <a:pt x="184596" y="383174"/>
                    <a:pt x="188003" y="381684"/>
                  </a:cubicBezTo>
                  <a:cubicBezTo>
                    <a:pt x="191409" y="380194"/>
                    <a:pt x="196163" y="380407"/>
                    <a:pt x="199996" y="377923"/>
                  </a:cubicBezTo>
                  <a:cubicBezTo>
                    <a:pt x="207660" y="373026"/>
                    <a:pt x="206525" y="369762"/>
                    <a:pt x="217453" y="370826"/>
                  </a:cubicBezTo>
                  <a:cubicBezTo>
                    <a:pt x="226041" y="371074"/>
                    <a:pt x="234485" y="372529"/>
                    <a:pt x="242646" y="375155"/>
                  </a:cubicBezTo>
                  <a:cubicBezTo>
                    <a:pt x="250595" y="378632"/>
                    <a:pt x="254995" y="383387"/>
                    <a:pt x="263936" y="383671"/>
                  </a:cubicBezTo>
                  <a:cubicBezTo>
                    <a:pt x="281252" y="384168"/>
                    <a:pt x="294949" y="374942"/>
                    <a:pt x="311554" y="381755"/>
                  </a:cubicBezTo>
                  <a:cubicBezTo>
                    <a:pt x="318651" y="384523"/>
                    <a:pt x="325251" y="385303"/>
                    <a:pt x="331638" y="388000"/>
                  </a:cubicBezTo>
                  <a:cubicBezTo>
                    <a:pt x="338025" y="390697"/>
                    <a:pt x="343206" y="396800"/>
                    <a:pt x="350089" y="400206"/>
                  </a:cubicBezTo>
                  <a:cubicBezTo>
                    <a:pt x="359315" y="404748"/>
                    <a:pt x="365134" y="401838"/>
                    <a:pt x="374715" y="400774"/>
                  </a:cubicBezTo>
                  <a:cubicBezTo>
                    <a:pt x="384295" y="399709"/>
                    <a:pt x="390115" y="405174"/>
                    <a:pt x="399411" y="405671"/>
                  </a:cubicBezTo>
                  <a:cubicBezTo>
                    <a:pt x="408708" y="406167"/>
                    <a:pt x="416372" y="402264"/>
                    <a:pt x="424675" y="402193"/>
                  </a:cubicBezTo>
                  <a:cubicBezTo>
                    <a:pt x="432978" y="402122"/>
                    <a:pt x="441778" y="402193"/>
                    <a:pt x="450649" y="402193"/>
                  </a:cubicBezTo>
                  <a:cubicBezTo>
                    <a:pt x="473571" y="401696"/>
                    <a:pt x="473003" y="417096"/>
                    <a:pt x="487338" y="429586"/>
                  </a:cubicBezTo>
                  <a:cubicBezTo>
                    <a:pt x="490461" y="432283"/>
                    <a:pt x="495570" y="432780"/>
                    <a:pt x="498338" y="435405"/>
                  </a:cubicBezTo>
                  <a:cubicBezTo>
                    <a:pt x="501106" y="438031"/>
                    <a:pt x="501177" y="443921"/>
                    <a:pt x="505435" y="446831"/>
                  </a:cubicBezTo>
                  <a:cubicBezTo>
                    <a:pt x="511892" y="451586"/>
                    <a:pt x="522679" y="449883"/>
                    <a:pt x="530273" y="446405"/>
                  </a:cubicBezTo>
                  <a:cubicBezTo>
                    <a:pt x="537866" y="442928"/>
                    <a:pt x="545389" y="430722"/>
                    <a:pt x="554188" y="432638"/>
                  </a:cubicBezTo>
                  <a:cubicBezTo>
                    <a:pt x="559440" y="433773"/>
                    <a:pt x="561285" y="438883"/>
                    <a:pt x="565330" y="441225"/>
                  </a:cubicBezTo>
                  <a:cubicBezTo>
                    <a:pt x="570156" y="443027"/>
                    <a:pt x="575123" y="444454"/>
                    <a:pt x="580162" y="445483"/>
                  </a:cubicBezTo>
                  <a:cubicBezTo>
                    <a:pt x="590877" y="449244"/>
                    <a:pt x="599039" y="458753"/>
                    <a:pt x="610961" y="459676"/>
                  </a:cubicBezTo>
                  <a:cubicBezTo>
                    <a:pt x="622883" y="460598"/>
                    <a:pt x="635231" y="457476"/>
                    <a:pt x="646445" y="459179"/>
                  </a:cubicBezTo>
                  <a:cubicBezTo>
                    <a:pt x="656309" y="460528"/>
                    <a:pt x="665534" y="462160"/>
                    <a:pt x="674831" y="462656"/>
                  </a:cubicBezTo>
                  <a:cubicBezTo>
                    <a:pt x="690727" y="463508"/>
                    <a:pt x="708611" y="467979"/>
                    <a:pt x="724010" y="464927"/>
                  </a:cubicBezTo>
                  <a:cubicBezTo>
                    <a:pt x="736429" y="462515"/>
                    <a:pt x="729475" y="456624"/>
                    <a:pt x="731107" y="446689"/>
                  </a:cubicBezTo>
                  <a:cubicBezTo>
                    <a:pt x="731746" y="439358"/>
                    <a:pt x="733520" y="432169"/>
                    <a:pt x="736429" y="425399"/>
                  </a:cubicBezTo>
                  <a:cubicBezTo>
                    <a:pt x="740617" y="418303"/>
                    <a:pt x="759210" y="413690"/>
                    <a:pt x="750623" y="404109"/>
                  </a:cubicBezTo>
                  <a:cubicBezTo>
                    <a:pt x="744804" y="397013"/>
                    <a:pt x="729333" y="399000"/>
                    <a:pt x="724223" y="390413"/>
                  </a:cubicBezTo>
                  <a:cubicBezTo>
                    <a:pt x="716417" y="377923"/>
                    <a:pt x="731320" y="369833"/>
                    <a:pt x="741042" y="366852"/>
                  </a:cubicBezTo>
                  <a:cubicBezTo>
                    <a:pt x="747571" y="365695"/>
                    <a:pt x="753817" y="363488"/>
                    <a:pt x="759635" y="360323"/>
                  </a:cubicBezTo>
                  <a:cubicBezTo>
                    <a:pt x="760913" y="359450"/>
                    <a:pt x="762119" y="358506"/>
                    <a:pt x="763326" y="357484"/>
                  </a:cubicBezTo>
                  <a:cubicBezTo>
                    <a:pt x="762261" y="351474"/>
                    <a:pt x="762261" y="345328"/>
                    <a:pt x="763326" y="339317"/>
                  </a:cubicBezTo>
                  <a:cubicBezTo>
                    <a:pt x="763255" y="331085"/>
                    <a:pt x="766732" y="323215"/>
                    <a:pt x="772835" y="317672"/>
                  </a:cubicBezTo>
                  <a:lnTo>
                    <a:pt x="428933" y="305395"/>
                  </a:lnTo>
                  <a:cubicBezTo>
                    <a:pt x="418926" y="307595"/>
                    <a:pt x="419282" y="296666"/>
                    <a:pt x="413108" y="292905"/>
                  </a:cubicBezTo>
                  <a:cubicBezTo>
                    <a:pt x="406934" y="289144"/>
                    <a:pt x="397921" y="292479"/>
                    <a:pt x="390753" y="289144"/>
                  </a:cubicBezTo>
                  <a:cubicBezTo>
                    <a:pt x="383798" y="284808"/>
                    <a:pt x="376276" y="281394"/>
                    <a:pt x="368469" y="278996"/>
                  </a:cubicBezTo>
                  <a:cubicBezTo>
                    <a:pt x="345690" y="274454"/>
                    <a:pt x="341432" y="247061"/>
                    <a:pt x="327239" y="230881"/>
                  </a:cubicBezTo>
                  <a:cubicBezTo>
                    <a:pt x="323974" y="227119"/>
                    <a:pt x="321561" y="229106"/>
                    <a:pt x="320142" y="223216"/>
                  </a:cubicBezTo>
                  <a:cubicBezTo>
                    <a:pt x="318935" y="219029"/>
                    <a:pt x="321703" y="217255"/>
                    <a:pt x="321490" y="214133"/>
                  </a:cubicBezTo>
                  <a:cubicBezTo>
                    <a:pt x="320851" y="205120"/>
                    <a:pt x="316877" y="203417"/>
                    <a:pt x="308219" y="199514"/>
                  </a:cubicBezTo>
                  <a:cubicBezTo>
                    <a:pt x="293813" y="193382"/>
                    <a:pt x="280117" y="185540"/>
                    <a:pt x="267556" y="176166"/>
                  </a:cubicBezTo>
                  <a:cubicBezTo>
                    <a:pt x="260743" y="172270"/>
                    <a:pt x="255350" y="166436"/>
                    <a:pt x="251872" y="159418"/>
                  </a:cubicBezTo>
                  <a:cubicBezTo>
                    <a:pt x="248324" y="149979"/>
                    <a:pt x="249034" y="145224"/>
                    <a:pt x="241582" y="137631"/>
                  </a:cubicBezTo>
                  <a:cubicBezTo>
                    <a:pt x="237040" y="133231"/>
                    <a:pt x="225614" y="129683"/>
                    <a:pt x="222634" y="124644"/>
                  </a:cubicBezTo>
                  <a:cubicBezTo>
                    <a:pt x="219653" y="119606"/>
                    <a:pt x="221924" y="107541"/>
                    <a:pt x="224337" y="102503"/>
                  </a:cubicBezTo>
                  <a:cubicBezTo>
                    <a:pt x="227460" y="95832"/>
                    <a:pt x="234060" y="90580"/>
                    <a:pt x="236259" y="82987"/>
                  </a:cubicBezTo>
                  <a:cubicBezTo>
                    <a:pt x="237537" y="75528"/>
                    <a:pt x="238105" y="67978"/>
                    <a:pt x="238105" y="60420"/>
                  </a:cubicBezTo>
                  <a:cubicBezTo>
                    <a:pt x="238885" y="52968"/>
                    <a:pt x="238105" y="45730"/>
                    <a:pt x="239879" y="38278"/>
                  </a:cubicBezTo>
                  <a:cubicBezTo>
                    <a:pt x="241653" y="30827"/>
                    <a:pt x="250879" y="24085"/>
                    <a:pt x="246975" y="18550"/>
                  </a:cubicBezTo>
                  <a:cubicBezTo>
                    <a:pt x="241795" y="11453"/>
                    <a:pt x="228666" y="18550"/>
                    <a:pt x="222705" y="14930"/>
                  </a:cubicBezTo>
                  <a:cubicBezTo>
                    <a:pt x="219227" y="13014"/>
                    <a:pt x="220930" y="8401"/>
                    <a:pt x="217312" y="6698"/>
                  </a:cubicBezTo>
                  <a:cubicBezTo>
                    <a:pt x="213693" y="4995"/>
                    <a:pt x="208511" y="7763"/>
                    <a:pt x="205602" y="8260"/>
                  </a:cubicBezTo>
                  <a:cubicBezTo>
                    <a:pt x="194318" y="10034"/>
                    <a:pt x="192615" y="15356"/>
                    <a:pt x="184312" y="20892"/>
                  </a:cubicBezTo>
                  <a:cubicBezTo>
                    <a:pt x="180693" y="24362"/>
                    <a:pt x="174944" y="24241"/>
                    <a:pt x="171467" y="20622"/>
                  </a:cubicBezTo>
                  <a:cubicBezTo>
                    <a:pt x="171184" y="20324"/>
                    <a:pt x="170900" y="20012"/>
                    <a:pt x="170687" y="19685"/>
                  </a:cubicBezTo>
                  <a:cubicBezTo>
                    <a:pt x="161603" y="21885"/>
                    <a:pt x="158623" y="14292"/>
                    <a:pt x="151384" y="10247"/>
                  </a:cubicBezTo>
                  <a:cubicBezTo>
                    <a:pt x="148190" y="8472"/>
                    <a:pt x="144287" y="8685"/>
                    <a:pt x="140242" y="7124"/>
                  </a:cubicBezTo>
                  <a:cubicBezTo>
                    <a:pt x="136197" y="5563"/>
                    <a:pt x="131797" y="524"/>
                    <a:pt x="129029" y="27"/>
                  </a:cubicBezTo>
                  <a:cubicBezTo>
                    <a:pt x="122359" y="-398"/>
                    <a:pt x="122500" y="4214"/>
                    <a:pt x="118952" y="7976"/>
                  </a:cubicBezTo>
                  <a:cubicBezTo>
                    <a:pt x="115404" y="11737"/>
                    <a:pt x="110578" y="13582"/>
                    <a:pt x="108449" y="16421"/>
                  </a:cubicBezTo>
                  <a:cubicBezTo>
                    <a:pt x="103056" y="23517"/>
                    <a:pt x="108449" y="34801"/>
                    <a:pt x="110011" y="43672"/>
                  </a:cubicBezTo>
                  <a:cubicBezTo>
                    <a:pt x="101708" y="45872"/>
                    <a:pt x="92979" y="36575"/>
                    <a:pt x="85740" y="41827"/>
                  </a:cubicBezTo>
                  <a:cubicBezTo>
                    <a:pt x="82263" y="43665"/>
                    <a:pt x="80985" y="47958"/>
                    <a:pt x="82830" y="51421"/>
                  </a:cubicBezTo>
                  <a:cubicBezTo>
                    <a:pt x="82830" y="51442"/>
                    <a:pt x="82830" y="51457"/>
                    <a:pt x="82830" y="51478"/>
                  </a:cubicBezTo>
                  <a:cubicBezTo>
                    <a:pt x="84960" y="57652"/>
                    <a:pt x="86308" y="53749"/>
                    <a:pt x="90921" y="56800"/>
                  </a:cubicBezTo>
                  <a:cubicBezTo>
                    <a:pt x="97379" y="61037"/>
                    <a:pt x="101921" y="67594"/>
                    <a:pt x="103695" y="75110"/>
                  </a:cubicBezTo>
                  <a:cubicBezTo>
                    <a:pt x="107811" y="90297"/>
                    <a:pt x="98940" y="82206"/>
                    <a:pt x="92198" y="89729"/>
                  </a:cubicBezTo>
                  <a:cubicBezTo>
                    <a:pt x="78857" y="105128"/>
                    <a:pt x="117888" y="114709"/>
                    <a:pt x="98159" y="130038"/>
                  </a:cubicBezTo>
                  <a:cubicBezTo>
                    <a:pt x="91701" y="135076"/>
                    <a:pt x="85314" y="135289"/>
                    <a:pt x="79211" y="140895"/>
                  </a:cubicBezTo>
                  <a:cubicBezTo>
                    <a:pt x="75734" y="144039"/>
                    <a:pt x="71689" y="146452"/>
                    <a:pt x="67289" y="147992"/>
                  </a:cubicBezTo>
                  <a:cubicBezTo>
                    <a:pt x="69702" y="155621"/>
                    <a:pt x="70837" y="163612"/>
                    <a:pt x="70624" y="171624"/>
                  </a:cubicBezTo>
                  <a:cubicBezTo>
                    <a:pt x="69844" y="177869"/>
                    <a:pt x="63953" y="183617"/>
                    <a:pt x="61825" y="189720"/>
                  </a:cubicBezTo>
                  <a:cubicBezTo>
                    <a:pt x="55509" y="208242"/>
                    <a:pt x="68212" y="218533"/>
                    <a:pt x="85527" y="218887"/>
                  </a:cubicBezTo>
                  <a:cubicBezTo>
                    <a:pt x="86237" y="229149"/>
                    <a:pt x="83895" y="239390"/>
                    <a:pt x="78857" y="248338"/>
                  </a:cubicBezTo>
                  <a:cubicBezTo>
                    <a:pt x="74102" y="251624"/>
                    <a:pt x="69063" y="254590"/>
                    <a:pt x="63883" y="257209"/>
                  </a:cubicBezTo>
                  <a:cubicBezTo>
                    <a:pt x="60689" y="259480"/>
                    <a:pt x="63883" y="260332"/>
                    <a:pt x="58560" y="261538"/>
                  </a:cubicBezTo>
                  <a:cubicBezTo>
                    <a:pt x="55224" y="262248"/>
                    <a:pt x="52599" y="259835"/>
                    <a:pt x="49477" y="259977"/>
                  </a:cubicBezTo>
                  <a:cubicBezTo>
                    <a:pt x="28825" y="261041"/>
                    <a:pt x="33225" y="304331"/>
                    <a:pt x="13425" y="308731"/>
                  </a:cubicBezTo>
                  <a:cubicBezTo>
                    <a:pt x="4981" y="310576"/>
                    <a:pt x="-768" y="309866"/>
                    <a:pt x="83" y="321434"/>
                  </a:cubicBezTo>
                  <a:cubicBezTo>
                    <a:pt x="13" y="329368"/>
                    <a:pt x="5619" y="336209"/>
                    <a:pt x="13425" y="337685"/>
                  </a:cubicBezTo>
                  <a:cubicBezTo>
                    <a:pt x="23077" y="340027"/>
                    <a:pt x="56928" y="335343"/>
                    <a:pt x="46851" y="357697"/>
                  </a:cubicBezTo>
                  <a:cubicBezTo>
                    <a:pt x="43018" y="366355"/>
                    <a:pt x="33083" y="361246"/>
                    <a:pt x="26342" y="365929"/>
                  </a:cubicBezTo>
                  <a:cubicBezTo>
                    <a:pt x="21586" y="371337"/>
                    <a:pt x="17825" y="377532"/>
                    <a:pt x="15270" y="384239"/>
                  </a:cubicBezTo>
                  <a:cubicBezTo>
                    <a:pt x="14490" y="390626"/>
                    <a:pt x="19245" y="392542"/>
                    <a:pt x="21942" y="395877"/>
                  </a:cubicBezTo>
                  <a:cubicBezTo>
                    <a:pt x="23148" y="394110"/>
                    <a:pt x="24780" y="392655"/>
                    <a:pt x="26626" y="391619"/>
                  </a:cubicBezTo>
                  <a:cubicBezTo>
                    <a:pt x="32160" y="388923"/>
                    <a:pt x="42309" y="392400"/>
                    <a:pt x="48057" y="394813"/>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F7B940-F8D8-9047-B80A-A064E7939C91}"/>
                </a:ext>
              </a:extLst>
            </p:cNvPr>
            <p:cNvSpPr/>
            <p:nvPr/>
          </p:nvSpPr>
          <p:spPr>
            <a:xfrm>
              <a:off x="8360820" y="3876473"/>
              <a:ext cx="779853" cy="443991"/>
            </a:xfrm>
            <a:custGeom>
              <a:avLst/>
              <a:gdLst>
                <a:gd name="connsiteX0" fmla="*/ 31079 w 779853"/>
                <a:gd name="connsiteY0" fmla="*/ 373393 h 443991"/>
                <a:gd name="connsiteX1" fmla="*/ 31079 w 779853"/>
                <a:gd name="connsiteY1" fmla="*/ 394186 h 443991"/>
                <a:gd name="connsiteX2" fmla="*/ 41795 w 779853"/>
                <a:gd name="connsiteY2" fmla="*/ 412921 h 443991"/>
                <a:gd name="connsiteX3" fmla="*/ 40021 w 779853"/>
                <a:gd name="connsiteY3" fmla="*/ 433288 h 443991"/>
                <a:gd name="connsiteX4" fmla="*/ 115813 w 779853"/>
                <a:gd name="connsiteY4" fmla="*/ 438256 h 443991"/>
                <a:gd name="connsiteX5" fmla="*/ 163857 w 779853"/>
                <a:gd name="connsiteY5" fmla="*/ 441378 h 443991"/>
                <a:gd name="connsiteX6" fmla="*/ 177483 w 779853"/>
                <a:gd name="connsiteY6" fmla="*/ 413418 h 443991"/>
                <a:gd name="connsiteX7" fmla="*/ 183231 w 779853"/>
                <a:gd name="connsiteY7" fmla="*/ 396457 h 443991"/>
                <a:gd name="connsiteX8" fmla="*/ 201469 w 779853"/>
                <a:gd name="connsiteY8" fmla="*/ 398515 h 443991"/>
                <a:gd name="connsiteX9" fmla="*/ 209560 w 779853"/>
                <a:gd name="connsiteY9" fmla="*/ 378148 h 443991"/>
                <a:gd name="connsiteX10" fmla="*/ 234752 w 779853"/>
                <a:gd name="connsiteY10" fmla="*/ 384747 h 443991"/>
                <a:gd name="connsiteX11" fmla="*/ 281520 w 779853"/>
                <a:gd name="connsiteY11" fmla="*/ 380277 h 443991"/>
                <a:gd name="connsiteX12" fmla="*/ 303235 w 779853"/>
                <a:gd name="connsiteY12" fmla="*/ 388722 h 443991"/>
                <a:gd name="connsiteX13" fmla="*/ 322395 w 779853"/>
                <a:gd name="connsiteY13" fmla="*/ 407527 h 443991"/>
                <a:gd name="connsiteX14" fmla="*/ 346879 w 779853"/>
                <a:gd name="connsiteY14" fmla="*/ 414624 h 443991"/>
                <a:gd name="connsiteX15" fmla="*/ 368169 w 779853"/>
                <a:gd name="connsiteY15" fmla="*/ 422927 h 443991"/>
                <a:gd name="connsiteX16" fmla="*/ 405355 w 779853"/>
                <a:gd name="connsiteY16" fmla="*/ 432366 h 443991"/>
                <a:gd name="connsiteX17" fmla="*/ 444742 w 779853"/>
                <a:gd name="connsiteY17" fmla="*/ 439462 h 443991"/>
                <a:gd name="connsiteX18" fmla="*/ 483631 w 779853"/>
                <a:gd name="connsiteY18" fmla="*/ 428108 h 443991"/>
                <a:gd name="connsiteX19" fmla="*/ 503714 w 779853"/>
                <a:gd name="connsiteY19" fmla="*/ 410934 h 443991"/>
                <a:gd name="connsiteX20" fmla="*/ 709517 w 779853"/>
                <a:gd name="connsiteY20" fmla="*/ 415263 h 443991"/>
                <a:gd name="connsiteX21" fmla="*/ 735135 w 779853"/>
                <a:gd name="connsiteY21" fmla="*/ 415831 h 443991"/>
                <a:gd name="connsiteX22" fmla="*/ 752593 w 779853"/>
                <a:gd name="connsiteY22" fmla="*/ 400147 h 443991"/>
                <a:gd name="connsiteX23" fmla="*/ 747910 w 779853"/>
                <a:gd name="connsiteY23" fmla="*/ 378077 h 443991"/>
                <a:gd name="connsiteX24" fmla="*/ 750038 w 779853"/>
                <a:gd name="connsiteY24" fmla="*/ 355438 h 443991"/>
                <a:gd name="connsiteX25" fmla="*/ 747910 w 779853"/>
                <a:gd name="connsiteY25" fmla="*/ 334149 h 443991"/>
                <a:gd name="connsiteX26" fmla="*/ 747910 w 779853"/>
                <a:gd name="connsiteY26" fmla="*/ 291143 h 443991"/>
                <a:gd name="connsiteX27" fmla="*/ 751600 w 779853"/>
                <a:gd name="connsiteY27" fmla="*/ 271201 h 443991"/>
                <a:gd name="connsiteX28" fmla="*/ 749471 w 779853"/>
                <a:gd name="connsiteY28" fmla="*/ 246789 h 443991"/>
                <a:gd name="connsiteX29" fmla="*/ 759619 w 779853"/>
                <a:gd name="connsiteY29" fmla="*/ 229473 h 443991"/>
                <a:gd name="connsiteX30" fmla="*/ 770618 w 779853"/>
                <a:gd name="connsiteY30" fmla="*/ 223938 h 443991"/>
                <a:gd name="connsiteX31" fmla="*/ 771187 w 779853"/>
                <a:gd name="connsiteY31" fmla="*/ 196545 h 443991"/>
                <a:gd name="connsiteX32" fmla="*/ 776792 w 779853"/>
                <a:gd name="connsiteY32" fmla="*/ 181287 h 443991"/>
                <a:gd name="connsiteX33" fmla="*/ 775018 w 779853"/>
                <a:gd name="connsiteY33" fmla="*/ 159359 h 443991"/>
                <a:gd name="connsiteX34" fmla="*/ 778780 w 779853"/>
                <a:gd name="connsiteY34" fmla="*/ 119830 h 443991"/>
                <a:gd name="connsiteX35" fmla="*/ 779844 w 779853"/>
                <a:gd name="connsiteY35" fmla="*/ 99463 h 443991"/>
                <a:gd name="connsiteX36" fmla="*/ 777786 w 779853"/>
                <a:gd name="connsiteY36" fmla="*/ 90379 h 443991"/>
                <a:gd name="connsiteX37" fmla="*/ 770689 w 779853"/>
                <a:gd name="connsiteY37" fmla="*/ 94282 h 443991"/>
                <a:gd name="connsiteX38" fmla="*/ 721510 w 779853"/>
                <a:gd name="connsiteY38" fmla="*/ 92011 h 443991"/>
                <a:gd name="connsiteX39" fmla="*/ 693124 w 779853"/>
                <a:gd name="connsiteY39" fmla="*/ 88534 h 443991"/>
                <a:gd name="connsiteX40" fmla="*/ 657641 w 779853"/>
                <a:gd name="connsiteY40" fmla="*/ 89031 h 443991"/>
                <a:gd name="connsiteX41" fmla="*/ 626841 w 779853"/>
                <a:gd name="connsiteY41" fmla="*/ 74838 h 443991"/>
                <a:gd name="connsiteX42" fmla="*/ 612009 w 779853"/>
                <a:gd name="connsiteY42" fmla="*/ 70580 h 443991"/>
                <a:gd name="connsiteX43" fmla="*/ 600868 w 779853"/>
                <a:gd name="connsiteY43" fmla="*/ 61993 h 443991"/>
                <a:gd name="connsiteX44" fmla="*/ 576951 w 779853"/>
                <a:gd name="connsiteY44" fmla="*/ 75760 h 443991"/>
                <a:gd name="connsiteX45" fmla="*/ 552043 w 779853"/>
                <a:gd name="connsiteY45" fmla="*/ 76186 h 443991"/>
                <a:gd name="connsiteX46" fmla="*/ 544946 w 779853"/>
                <a:gd name="connsiteY46" fmla="*/ 64760 h 443991"/>
                <a:gd name="connsiteX47" fmla="*/ 533946 w 779853"/>
                <a:gd name="connsiteY47" fmla="*/ 58941 h 443991"/>
                <a:gd name="connsiteX48" fmla="*/ 497256 w 779853"/>
                <a:gd name="connsiteY48" fmla="*/ 31548 h 443991"/>
                <a:gd name="connsiteX49" fmla="*/ 471283 w 779853"/>
                <a:gd name="connsiteY49" fmla="*/ 31548 h 443991"/>
                <a:gd name="connsiteX50" fmla="*/ 446019 w 779853"/>
                <a:gd name="connsiteY50" fmla="*/ 35026 h 443991"/>
                <a:gd name="connsiteX51" fmla="*/ 421252 w 779853"/>
                <a:gd name="connsiteY51" fmla="*/ 30129 h 443991"/>
                <a:gd name="connsiteX52" fmla="*/ 396698 w 779853"/>
                <a:gd name="connsiteY52" fmla="*/ 29561 h 443991"/>
                <a:gd name="connsiteX53" fmla="*/ 378246 w 779853"/>
                <a:gd name="connsiteY53" fmla="*/ 17355 h 443991"/>
                <a:gd name="connsiteX54" fmla="*/ 358163 w 779853"/>
                <a:gd name="connsiteY54" fmla="*/ 11110 h 443991"/>
                <a:gd name="connsiteX55" fmla="*/ 310545 w 779853"/>
                <a:gd name="connsiteY55" fmla="*/ 13026 h 443991"/>
                <a:gd name="connsiteX56" fmla="*/ 289255 w 779853"/>
                <a:gd name="connsiteY56" fmla="*/ 4510 h 443991"/>
                <a:gd name="connsiteX57" fmla="*/ 264061 w 779853"/>
                <a:gd name="connsiteY57" fmla="*/ 181 h 443991"/>
                <a:gd name="connsiteX58" fmla="*/ 246604 w 779853"/>
                <a:gd name="connsiteY58" fmla="*/ 7278 h 443991"/>
                <a:gd name="connsiteX59" fmla="*/ 234610 w 779853"/>
                <a:gd name="connsiteY59" fmla="*/ 11039 h 443991"/>
                <a:gd name="connsiteX60" fmla="*/ 226521 w 779853"/>
                <a:gd name="connsiteY60" fmla="*/ 16504 h 443991"/>
                <a:gd name="connsiteX61" fmla="*/ 208140 w 779853"/>
                <a:gd name="connsiteY61" fmla="*/ 26794 h 443991"/>
                <a:gd name="connsiteX62" fmla="*/ 185998 w 779853"/>
                <a:gd name="connsiteY62" fmla="*/ 37155 h 443991"/>
                <a:gd name="connsiteX63" fmla="*/ 175638 w 779853"/>
                <a:gd name="connsiteY63" fmla="*/ 54116 h 443991"/>
                <a:gd name="connsiteX64" fmla="*/ 160096 w 779853"/>
                <a:gd name="connsiteY64" fmla="*/ 57522 h 443991"/>
                <a:gd name="connsiteX65" fmla="*/ 141787 w 779853"/>
                <a:gd name="connsiteY65" fmla="*/ 69373 h 443991"/>
                <a:gd name="connsiteX66" fmla="*/ 130148 w 779853"/>
                <a:gd name="connsiteY66" fmla="*/ 51774 h 443991"/>
                <a:gd name="connsiteX67" fmla="*/ 94665 w 779853"/>
                <a:gd name="connsiteY67" fmla="*/ 24168 h 443991"/>
                <a:gd name="connsiteX68" fmla="*/ 73375 w 779853"/>
                <a:gd name="connsiteY68" fmla="*/ 21471 h 443991"/>
                <a:gd name="connsiteX69" fmla="*/ 68691 w 779853"/>
                <a:gd name="connsiteY69" fmla="*/ 25729 h 443991"/>
                <a:gd name="connsiteX70" fmla="*/ 70536 w 779853"/>
                <a:gd name="connsiteY70" fmla="*/ 31335 h 443991"/>
                <a:gd name="connsiteX71" fmla="*/ 56911 w 779853"/>
                <a:gd name="connsiteY71" fmla="*/ 43826 h 443991"/>
                <a:gd name="connsiteX72" fmla="*/ 64008 w 779853"/>
                <a:gd name="connsiteY72" fmla="*/ 52909 h 443991"/>
                <a:gd name="connsiteX73" fmla="*/ 77136 w 779853"/>
                <a:gd name="connsiteY73" fmla="*/ 67954 h 443991"/>
                <a:gd name="connsiteX74" fmla="*/ 99703 w 779853"/>
                <a:gd name="connsiteY74" fmla="*/ 87257 h 443991"/>
                <a:gd name="connsiteX75" fmla="*/ 88846 w 779853"/>
                <a:gd name="connsiteY75" fmla="*/ 108547 h 443991"/>
                <a:gd name="connsiteX76" fmla="*/ 74014 w 779853"/>
                <a:gd name="connsiteY76" fmla="*/ 107411 h 443991"/>
                <a:gd name="connsiteX77" fmla="*/ 60885 w 779853"/>
                <a:gd name="connsiteY77" fmla="*/ 110960 h 443991"/>
                <a:gd name="connsiteX78" fmla="*/ 40092 w 779853"/>
                <a:gd name="connsiteY78" fmla="*/ 133172 h 443991"/>
                <a:gd name="connsiteX79" fmla="*/ 10144 w 779853"/>
                <a:gd name="connsiteY79" fmla="*/ 153397 h 443991"/>
                <a:gd name="connsiteX80" fmla="*/ 493 w 779853"/>
                <a:gd name="connsiteY80" fmla="*/ 164681 h 443991"/>
                <a:gd name="connsiteX81" fmla="*/ 16389 w 779853"/>
                <a:gd name="connsiteY81" fmla="*/ 179371 h 443991"/>
                <a:gd name="connsiteX82" fmla="*/ 15183 w 779853"/>
                <a:gd name="connsiteY82" fmla="*/ 198816 h 443991"/>
                <a:gd name="connsiteX83" fmla="*/ 18873 w 779853"/>
                <a:gd name="connsiteY83" fmla="*/ 201016 h 443991"/>
                <a:gd name="connsiteX84" fmla="*/ 20008 w 779853"/>
                <a:gd name="connsiteY84" fmla="*/ 206480 h 443991"/>
                <a:gd name="connsiteX85" fmla="*/ 18660 w 779853"/>
                <a:gd name="connsiteY85" fmla="*/ 225570 h 443991"/>
                <a:gd name="connsiteX86" fmla="*/ 19157 w 779853"/>
                <a:gd name="connsiteY86" fmla="*/ 244092 h 443991"/>
                <a:gd name="connsiteX87" fmla="*/ 12060 w 779853"/>
                <a:gd name="connsiteY87" fmla="*/ 254240 h 443991"/>
                <a:gd name="connsiteX88" fmla="*/ 11422 w 779853"/>
                <a:gd name="connsiteY88" fmla="*/ 272550 h 443991"/>
                <a:gd name="connsiteX89" fmla="*/ 11422 w 779853"/>
                <a:gd name="connsiteY89" fmla="*/ 291710 h 443991"/>
                <a:gd name="connsiteX90" fmla="*/ 11422 w 779853"/>
                <a:gd name="connsiteY90" fmla="*/ 304555 h 443991"/>
                <a:gd name="connsiteX91" fmla="*/ 9434 w 779853"/>
                <a:gd name="connsiteY91" fmla="*/ 320807 h 443991"/>
                <a:gd name="connsiteX92" fmla="*/ 5886 w 779853"/>
                <a:gd name="connsiteY92" fmla="*/ 334149 h 443991"/>
                <a:gd name="connsiteX93" fmla="*/ 11564 w 779853"/>
                <a:gd name="connsiteY93" fmla="*/ 343090 h 443991"/>
                <a:gd name="connsiteX94" fmla="*/ 22422 w 779853"/>
                <a:gd name="connsiteY94" fmla="*/ 350613 h 443991"/>
                <a:gd name="connsiteX95" fmla="*/ 21854 w 779853"/>
                <a:gd name="connsiteY95" fmla="*/ 367999 h 443991"/>
                <a:gd name="connsiteX96" fmla="*/ 31079 w 779853"/>
                <a:gd name="connsiteY96" fmla="*/ 373393 h 44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79853" h="443991">
                  <a:moveTo>
                    <a:pt x="31079" y="373393"/>
                  </a:moveTo>
                  <a:cubicBezTo>
                    <a:pt x="37396" y="379567"/>
                    <a:pt x="31718" y="387586"/>
                    <a:pt x="31079" y="394186"/>
                  </a:cubicBezTo>
                  <a:cubicBezTo>
                    <a:pt x="29660" y="406392"/>
                    <a:pt x="37040" y="403766"/>
                    <a:pt x="41795" y="412921"/>
                  </a:cubicBezTo>
                  <a:cubicBezTo>
                    <a:pt x="45911" y="420727"/>
                    <a:pt x="36118" y="427895"/>
                    <a:pt x="40021" y="433288"/>
                  </a:cubicBezTo>
                  <a:lnTo>
                    <a:pt x="115813" y="438256"/>
                  </a:lnTo>
                  <a:lnTo>
                    <a:pt x="163857" y="441378"/>
                  </a:lnTo>
                  <a:cubicBezTo>
                    <a:pt x="184651" y="442869"/>
                    <a:pt x="175780" y="428959"/>
                    <a:pt x="177483" y="413418"/>
                  </a:cubicBezTo>
                  <a:cubicBezTo>
                    <a:pt x="178050" y="408166"/>
                    <a:pt x="178334" y="398728"/>
                    <a:pt x="183231" y="396457"/>
                  </a:cubicBezTo>
                  <a:cubicBezTo>
                    <a:pt x="188128" y="394186"/>
                    <a:pt x="195011" y="400715"/>
                    <a:pt x="201469" y="398515"/>
                  </a:cubicBezTo>
                  <a:cubicBezTo>
                    <a:pt x="202534" y="391418"/>
                    <a:pt x="201469" y="379780"/>
                    <a:pt x="209560" y="378148"/>
                  </a:cubicBezTo>
                  <a:cubicBezTo>
                    <a:pt x="216656" y="376728"/>
                    <a:pt x="226095" y="385244"/>
                    <a:pt x="234752" y="384747"/>
                  </a:cubicBezTo>
                  <a:cubicBezTo>
                    <a:pt x="251075" y="383257"/>
                    <a:pt x="265978" y="374386"/>
                    <a:pt x="281520" y="380277"/>
                  </a:cubicBezTo>
                  <a:cubicBezTo>
                    <a:pt x="288616" y="383044"/>
                    <a:pt x="296280" y="385457"/>
                    <a:pt x="303235" y="388722"/>
                  </a:cubicBezTo>
                  <a:cubicBezTo>
                    <a:pt x="313241" y="393405"/>
                    <a:pt x="314660" y="401282"/>
                    <a:pt x="322395" y="407527"/>
                  </a:cubicBezTo>
                  <a:cubicBezTo>
                    <a:pt x="330131" y="413772"/>
                    <a:pt x="339427" y="410366"/>
                    <a:pt x="346879" y="414624"/>
                  </a:cubicBezTo>
                  <a:cubicBezTo>
                    <a:pt x="357453" y="420585"/>
                    <a:pt x="354756" y="424276"/>
                    <a:pt x="368169" y="422927"/>
                  </a:cubicBezTo>
                  <a:cubicBezTo>
                    <a:pt x="381582" y="421579"/>
                    <a:pt x="392014" y="429101"/>
                    <a:pt x="405355" y="432366"/>
                  </a:cubicBezTo>
                  <a:cubicBezTo>
                    <a:pt x="418697" y="435630"/>
                    <a:pt x="431755" y="433572"/>
                    <a:pt x="444742" y="439462"/>
                  </a:cubicBezTo>
                  <a:cubicBezTo>
                    <a:pt x="460851" y="446559"/>
                    <a:pt x="477244" y="447056"/>
                    <a:pt x="483631" y="428108"/>
                  </a:cubicBezTo>
                  <a:cubicBezTo>
                    <a:pt x="485548" y="418421"/>
                    <a:pt x="493850" y="411310"/>
                    <a:pt x="503714" y="410934"/>
                  </a:cubicBezTo>
                  <a:lnTo>
                    <a:pt x="709517" y="415263"/>
                  </a:lnTo>
                  <a:cubicBezTo>
                    <a:pt x="718032" y="415263"/>
                    <a:pt x="726620" y="415263"/>
                    <a:pt x="735135" y="415831"/>
                  </a:cubicBezTo>
                  <a:cubicBezTo>
                    <a:pt x="748477" y="416540"/>
                    <a:pt x="755645" y="415405"/>
                    <a:pt x="752593" y="400147"/>
                  </a:cubicBezTo>
                  <a:cubicBezTo>
                    <a:pt x="751174" y="393050"/>
                    <a:pt x="748690" y="385386"/>
                    <a:pt x="747910" y="378077"/>
                  </a:cubicBezTo>
                  <a:cubicBezTo>
                    <a:pt x="748193" y="370497"/>
                    <a:pt x="748903" y="362932"/>
                    <a:pt x="750038" y="355438"/>
                  </a:cubicBezTo>
                  <a:cubicBezTo>
                    <a:pt x="749755" y="348306"/>
                    <a:pt x="749044" y="341195"/>
                    <a:pt x="747910" y="334149"/>
                  </a:cubicBezTo>
                  <a:cubicBezTo>
                    <a:pt x="745638" y="319899"/>
                    <a:pt x="745638" y="305393"/>
                    <a:pt x="747910" y="291143"/>
                  </a:cubicBezTo>
                  <a:cubicBezTo>
                    <a:pt x="750464" y="284806"/>
                    <a:pt x="751671" y="278028"/>
                    <a:pt x="751600" y="271201"/>
                  </a:cubicBezTo>
                  <a:cubicBezTo>
                    <a:pt x="749826" y="263197"/>
                    <a:pt x="749115" y="254985"/>
                    <a:pt x="749471" y="246789"/>
                  </a:cubicBezTo>
                  <a:cubicBezTo>
                    <a:pt x="750961" y="240090"/>
                    <a:pt x="754509" y="234029"/>
                    <a:pt x="759619" y="229473"/>
                  </a:cubicBezTo>
                  <a:cubicBezTo>
                    <a:pt x="763167" y="226706"/>
                    <a:pt x="767709" y="228196"/>
                    <a:pt x="770618" y="223938"/>
                  </a:cubicBezTo>
                  <a:cubicBezTo>
                    <a:pt x="775587" y="216841"/>
                    <a:pt x="768844" y="204777"/>
                    <a:pt x="771187" y="196545"/>
                  </a:cubicBezTo>
                  <a:cubicBezTo>
                    <a:pt x="773528" y="191655"/>
                    <a:pt x="775444" y="186546"/>
                    <a:pt x="776792" y="181287"/>
                  </a:cubicBezTo>
                  <a:cubicBezTo>
                    <a:pt x="776935" y="173935"/>
                    <a:pt x="776367" y="166590"/>
                    <a:pt x="775018" y="159359"/>
                  </a:cubicBezTo>
                  <a:cubicBezTo>
                    <a:pt x="773315" y="144385"/>
                    <a:pt x="777715" y="133953"/>
                    <a:pt x="778780" y="119830"/>
                  </a:cubicBezTo>
                  <a:cubicBezTo>
                    <a:pt x="779560" y="113067"/>
                    <a:pt x="779915" y="106269"/>
                    <a:pt x="779844" y="99463"/>
                  </a:cubicBezTo>
                  <a:cubicBezTo>
                    <a:pt x="779702" y="96341"/>
                    <a:pt x="778993" y="93268"/>
                    <a:pt x="777786" y="90379"/>
                  </a:cubicBezTo>
                  <a:cubicBezTo>
                    <a:pt x="777006" y="92154"/>
                    <a:pt x="775089" y="93431"/>
                    <a:pt x="770689" y="94282"/>
                  </a:cubicBezTo>
                  <a:cubicBezTo>
                    <a:pt x="755289" y="97334"/>
                    <a:pt x="737407" y="92863"/>
                    <a:pt x="721510" y="92011"/>
                  </a:cubicBezTo>
                  <a:cubicBezTo>
                    <a:pt x="711858" y="91515"/>
                    <a:pt x="702633" y="89883"/>
                    <a:pt x="693124" y="88534"/>
                  </a:cubicBezTo>
                  <a:cubicBezTo>
                    <a:pt x="681556" y="86902"/>
                    <a:pt x="669207" y="89883"/>
                    <a:pt x="657641" y="89031"/>
                  </a:cubicBezTo>
                  <a:cubicBezTo>
                    <a:pt x="646073" y="88179"/>
                    <a:pt x="637557" y="78670"/>
                    <a:pt x="626841" y="74838"/>
                  </a:cubicBezTo>
                  <a:cubicBezTo>
                    <a:pt x="621802" y="73802"/>
                    <a:pt x="616835" y="72382"/>
                    <a:pt x="612009" y="70580"/>
                  </a:cubicBezTo>
                  <a:cubicBezTo>
                    <a:pt x="607751" y="68238"/>
                    <a:pt x="606119" y="63128"/>
                    <a:pt x="600868" y="61993"/>
                  </a:cubicBezTo>
                  <a:cubicBezTo>
                    <a:pt x="592067" y="60077"/>
                    <a:pt x="584332" y="72425"/>
                    <a:pt x="576951" y="75760"/>
                  </a:cubicBezTo>
                  <a:cubicBezTo>
                    <a:pt x="569216" y="80004"/>
                    <a:pt x="559920" y="80167"/>
                    <a:pt x="552043" y="76186"/>
                  </a:cubicBezTo>
                  <a:cubicBezTo>
                    <a:pt x="548068" y="73277"/>
                    <a:pt x="548210" y="67670"/>
                    <a:pt x="544946" y="64760"/>
                  </a:cubicBezTo>
                  <a:cubicBezTo>
                    <a:pt x="541681" y="61851"/>
                    <a:pt x="537068" y="61638"/>
                    <a:pt x="533946" y="58941"/>
                  </a:cubicBezTo>
                  <a:cubicBezTo>
                    <a:pt x="519753" y="46451"/>
                    <a:pt x="520178" y="31052"/>
                    <a:pt x="497256" y="31548"/>
                  </a:cubicBezTo>
                  <a:cubicBezTo>
                    <a:pt x="488386" y="31548"/>
                    <a:pt x="479941" y="31548"/>
                    <a:pt x="471283" y="31548"/>
                  </a:cubicBezTo>
                  <a:cubicBezTo>
                    <a:pt x="462625" y="31548"/>
                    <a:pt x="454322" y="35522"/>
                    <a:pt x="446019" y="35026"/>
                  </a:cubicBezTo>
                  <a:cubicBezTo>
                    <a:pt x="437716" y="34529"/>
                    <a:pt x="430761" y="29136"/>
                    <a:pt x="421252" y="30129"/>
                  </a:cubicBezTo>
                  <a:cubicBezTo>
                    <a:pt x="411742" y="31123"/>
                    <a:pt x="405923" y="34103"/>
                    <a:pt x="396698" y="29561"/>
                  </a:cubicBezTo>
                  <a:cubicBezTo>
                    <a:pt x="389601" y="26155"/>
                    <a:pt x="385201" y="20407"/>
                    <a:pt x="378246" y="17355"/>
                  </a:cubicBezTo>
                  <a:cubicBezTo>
                    <a:pt x="371291" y="14304"/>
                    <a:pt x="365046" y="13878"/>
                    <a:pt x="358163" y="11110"/>
                  </a:cubicBezTo>
                  <a:cubicBezTo>
                    <a:pt x="341557" y="4013"/>
                    <a:pt x="327860" y="13523"/>
                    <a:pt x="310545" y="13026"/>
                  </a:cubicBezTo>
                  <a:cubicBezTo>
                    <a:pt x="301248" y="13026"/>
                    <a:pt x="296848" y="7987"/>
                    <a:pt x="289255" y="4510"/>
                  </a:cubicBezTo>
                  <a:cubicBezTo>
                    <a:pt x="281093" y="1884"/>
                    <a:pt x="272649" y="430"/>
                    <a:pt x="264061" y="181"/>
                  </a:cubicBezTo>
                  <a:cubicBezTo>
                    <a:pt x="253133" y="-812"/>
                    <a:pt x="254339" y="2381"/>
                    <a:pt x="246604" y="7278"/>
                  </a:cubicBezTo>
                  <a:cubicBezTo>
                    <a:pt x="242771" y="9762"/>
                    <a:pt x="238727" y="9265"/>
                    <a:pt x="234610" y="11039"/>
                  </a:cubicBezTo>
                  <a:cubicBezTo>
                    <a:pt x="230494" y="12813"/>
                    <a:pt x="229146" y="15226"/>
                    <a:pt x="226521" y="16504"/>
                  </a:cubicBezTo>
                  <a:cubicBezTo>
                    <a:pt x="219992" y="19101"/>
                    <a:pt x="213818" y="22564"/>
                    <a:pt x="208140" y="26794"/>
                  </a:cubicBezTo>
                  <a:cubicBezTo>
                    <a:pt x="200334" y="33322"/>
                    <a:pt x="194515" y="32826"/>
                    <a:pt x="185998" y="37155"/>
                  </a:cubicBezTo>
                  <a:cubicBezTo>
                    <a:pt x="178902" y="40703"/>
                    <a:pt x="180889" y="51348"/>
                    <a:pt x="175638" y="54116"/>
                  </a:cubicBezTo>
                  <a:cubicBezTo>
                    <a:pt x="166838" y="58728"/>
                    <a:pt x="167121" y="44322"/>
                    <a:pt x="160096" y="57522"/>
                  </a:cubicBezTo>
                  <a:cubicBezTo>
                    <a:pt x="156193" y="64619"/>
                    <a:pt x="153496" y="72780"/>
                    <a:pt x="141787" y="69373"/>
                  </a:cubicBezTo>
                  <a:cubicBezTo>
                    <a:pt x="133412" y="66890"/>
                    <a:pt x="133625" y="58586"/>
                    <a:pt x="130148" y="51774"/>
                  </a:cubicBezTo>
                  <a:cubicBezTo>
                    <a:pt x="124400" y="40419"/>
                    <a:pt x="106090" y="28923"/>
                    <a:pt x="94665" y="24168"/>
                  </a:cubicBezTo>
                  <a:cubicBezTo>
                    <a:pt x="88917" y="21897"/>
                    <a:pt x="78769" y="18420"/>
                    <a:pt x="73375" y="21471"/>
                  </a:cubicBezTo>
                  <a:cubicBezTo>
                    <a:pt x="71530" y="22507"/>
                    <a:pt x="69898" y="23962"/>
                    <a:pt x="68691" y="25729"/>
                  </a:cubicBezTo>
                  <a:cubicBezTo>
                    <a:pt x="70111" y="27241"/>
                    <a:pt x="70749" y="29285"/>
                    <a:pt x="70536" y="31335"/>
                  </a:cubicBezTo>
                  <a:cubicBezTo>
                    <a:pt x="69969" y="37581"/>
                    <a:pt x="64717" y="41484"/>
                    <a:pt x="56911" y="43826"/>
                  </a:cubicBezTo>
                  <a:cubicBezTo>
                    <a:pt x="58685" y="47282"/>
                    <a:pt x="61098" y="50369"/>
                    <a:pt x="64008" y="52909"/>
                  </a:cubicBezTo>
                  <a:cubicBezTo>
                    <a:pt x="68833" y="57479"/>
                    <a:pt x="73233" y="62518"/>
                    <a:pt x="77136" y="67954"/>
                  </a:cubicBezTo>
                  <a:cubicBezTo>
                    <a:pt x="82884" y="75760"/>
                    <a:pt x="94949" y="79309"/>
                    <a:pt x="99703" y="87257"/>
                  </a:cubicBezTo>
                  <a:cubicBezTo>
                    <a:pt x="106232" y="98257"/>
                    <a:pt x="97929" y="104360"/>
                    <a:pt x="88846" y="108547"/>
                  </a:cubicBezTo>
                  <a:cubicBezTo>
                    <a:pt x="83168" y="111031"/>
                    <a:pt x="79620" y="107624"/>
                    <a:pt x="74014" y="107411"/>
                  </a:cubicBezTo>
                  <a:cubicBezTo>
                    <a:pt x="69472" y="107958"/>
                    <a:pt x="65073" y="109150"/>
                    <a:pt x="60885" y="110960"/>
                  </a:cubicBezTo>
                  <a:cubicBezTo>
                    <a:pt x="49246" y="114508"/>
                    <a:pt x="41227" y="120398"/>
                    <a:pt x="40092" y="133172"/>
                  </a:cubicBezTo>
                  <a:cubicBezTo>
                    <a:pt x="38460" y="150843"/>
                    <a:pt x="25260" y="149423"/>
                    <a:pt x="10144" y="153397"/>
                  </a:cubicBezTo>
                  <a:cubicBezTo>
                    <a:pt x="3047" y="155171"/>
                    <a:pt x="-1565" y="157300"/>
                    <a:pt x="493" y="164681"/>
                  </a:cubicBezTo>
                  <a:cubicBezTo>
                    <a:pt x="2551" y="172061"/>
                    <a:pt x="12841" y="171778"/>
                    <a:pt x="16389" y="179371"/>
                  </a:cubicBezTo>
                  <a:cubicBezTo>
                    <a:pt x="19937" y="186965"/>
                    <a:pt x="13196" y="192216"/>
                    <a:pt x="15183" y="198816"/>
                  </a:cubicBezTo>
                  <a:cubicBezTo>
                    <a:pt x="15183" y="199951"/>
                    <a:pt x="18234" y="199596"/>
                    <a:pt x="18873" y="201016"/>
                  </a:cubicBezTo>
                  <a:cubicBezTo>
                    <a:pt x="19441" y="202783"/>
                    <a:pt x="19866" y="204621"/>
                    <a:pt x="20008" y="206480"/>
                  </a:cubicBezTo>
                  <a:cubicBezTo>
                    <a:pt x="21499" y="212831"/>
                    <a:pt x="21073" y="219495"/>
                    <a:pt x="18660" y="225570"/>
                  </a:cubicBezTo>
                  <a:cubicBezTo>
                    <a:pt x="16957" y="231460"/>
                    <a:pt x="20577" y="238131"/>
                    <a:pt x="19157" y="244092"/>
                  </a:cubicBezTo>
                  <a:cubicBezTo>
                    <a:pt x="17738" y="250053"/>
                    <a:pt x="13692" y="249841"/>
                    <a:pt x="12060" y="254240"/>
                  </a:cubicBezTo>
                  <a:cubicBezTo>
                    <a:pt x="10854" y="260272"/>
                    <a:pt x="10641" y="266454"/>
                    <a:pt x="11422" y="272550"/>
                  </a:cubicBezTo>
                  <a:cubicBezTo>
                    <a:pt x="12628" y="278880"/>
                    <a:pt x="12628" y="285380"/>
                    <a:pt x="11422" y="291710"/>
                  </a:cubicBezTo>
                  <a:cubicBezTo>
                    <a:pt x="9576" y="295791"/>
                    <a:pt x="9576" y="300475"/>
                    <a:pt x="11422" y="304555"/>
                  </a:cubicBezTo>
                  <a:cubicBezTo>
                    <a:pt x="12628" y="310041"/>
                    <a:pt x="11918" y="315775"/>
                    <a:pt x="9434" y="320807"/>
                  </a:cubicBezTo>
                  <a:cubicBezTo>
                    <a:pt x="8370" y="324213"/>
                    <a:pt x="4538" y="331097"/>
                    <a:pt x="5886" y="334149"/>
                  </a:cubicBezTo>
                  <a:cubicBezTo>
                    <a:pt x="11635" y="334645"/>
                    <a:pt x="9292" y="339755"/>
                    <a:pt x="11564" y="343090"/>
                  </a:cubicBezTo>
                  <a:cubicBezTo>
                    <a:pt x="13834" y="346426"/>
                    <a:pt x="20150" y="346568"/>
                    <a:pt x="22422" y="350613"/>
                  </a:cubicBezTo>
                  <a:cubicBezTo>
                    <a:pt x="23841" y="356347"/>
                    <a:pt x="23628" y="362372"/>
                    <a:pt x="21854" y="367999"/>
                  </a:cubicBezTo>
                  <a:cubicBezTo>
                    <a:pt x="25189" y="369355"/>
                    <a:pt x="28241" y="371165"/>
                    <a:pt x="31079" y="373393"/>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CCEB39A-2627-A44F-997B-4866A6D68425}"/>
                </a:ext>
              </a:extLst>
            </p:cNvPr>
            <p:cNvSpPr/>
            <p:nvPr/>
          </p:nvSpPr>
          <p:spPr>
            <a:xfrm>
              <a:off x="7852130" y="4234608"/>
              <a:ext cx="1294357" cy="668641"/>
            </a:xfrm>
            <a:custGeom>
              <a:avLst/>
              <a:gdLst>
                <a:gd name="connsiteX0" fmla="*/ 92044 w 1294357"/>
                <a:gd name="connsiteY0" fmla="*/ 310974 h 668641"/>
                <a:gd name="connsiteX1" fmla="*/ 108366 w 1294357"/>
                <a:gd name="connsiteY1" fmla="*/ 311967 h 668641"/>
                <a:gd name="connsiteX2" fmla="*/ 124901 w 1294357"/>
                <a:gd name="connsiteY2" fmla="*/ 297774 h 668641"/>
                <a:gd name="connsiteX3" fmla="*/ 144204 w 1294357"/>
                <a:gd name="connsiteY3" fmla="*/ 284717 h 668641"/>
                <a:gd name="connsiteX4" fmla="*/ 179687 w 1294357"/>
                <a:gd name="connsiteY4" fmla="*/ 260872 h 668641"/>
                <a:gd name="connsiteX5" fmla="*/ 200977 w 1294357"/>
                <a:gd name="connsiteY5" fmla="*/ 252356 h 668641"/>
                <a:gd name="connsiteX6" fmla="*/ 223970 w 1294357"/>
                <a:gd name="connsiteY6" fmla="*/ 256472 h 668641"/>
                <a:gd name="connsiteX7" fmla="*/ 272511 w 1294357"/>
                <a:gd name="connsiteY7" fmla="*/ 267330 h 668641"/>
                <a:gd name="connsiteX8" fmla="*/ 309271 w 1294357"/>
                <a:gd name="connsiteY8" fmla="*/ 304445 h 668641"/>
                <a:gd name="connsiteX9" fmla="*/ 316935 w 1294357"/>
                <a:gd name="connsiteY9" fmla="*/ 313103 h 668641"/>
                <a:gd name="connsiteX10" fmla="*/ 327509 w 1294357"/>
                <a:gd name="connsiteY10" fmla="*/ 318141 h 668641"/>
                <a:gd name="connsiteX11" fmla="*/ 338367 w 1294357"/>
                <a:gd name="connsiteY11" fmla="*/ 335670 h 668641"/>
                <a:gd name="connsiteX12" fmla="*/ 355967 w 1294357"/>
                <a:gd name="connsiteY12" fmla="*/ 347947 h 668641"/>
                <a:gd name="connsiteX13" fmla="*/ 373495 w 1294357"/>
                <a:gd name="connsiteY13" fmla="*/ 359089 h 668641"/>
                <a:gd name="connsiteX14" fmla="*/ 418772 w 1294357"/>
                <a:gd name="connsiteY14" fmla="*/ 366825 h 668641"/>
                <a:gd name="connsiteX15" fmla="*/ 439423 w 1294357"/>
                <a:gd name="connsiteY15" fmla="*/ 375482 h 668641"/>
                <a:gd name="connsiteX16" fmla="*/ 457023 w 1294357"/>
                <a:gd name="connsiteY16" fmla="*/ 391875 h 668641"/>
                <a:gd name="connsiteX17" fmla="*/ 550911 w 1294357"/>
                <a:gd name="connsiteY17" fmla="*/ 396346 h 668641"/>
                <a:gd name="connsiteX18" fmla="*/ 542466 w 1294357"/>
                <a:gd name="connsiteY18" fmla="*/ 524086 h 668641"/>
                <a:gd name="connsiteX19" fmla="*/ 562621 w 1294357"/>
                <a:gd name="connsiteY19" fmla="*/ 524866 h 668641"/>
                <a:gd name="connsiteX20" fmla="*/ 557298 w 1294357"/>
                <a:gd name="connsiteY20" fmla="*/ 575962 h 668641"/>
                <a:gd name="connsiteX21" fmla="*/ 756004 w 1294357"/>
                <a:gd name="connsiteY21" fmla="*/ 579581 h 668641"/>
                <a:gd name="connsiteX22" fmla="*/ 751178 w 1294357"/>
                <a:gd name="connsiteY22" fmla="*/ 657644 h 668641"/>
                <a:gd name="connsiteX23" fmla="*/ 939735 w 1294357"/>
                <a:gd name="connsiteY23" fmla="*/ 664031 h 668641"/>
                <a:gd name="connsiteX24" fmla="*/ 1022694 w 1294357"/>
                <a:gd name="connsiteY24" fmla="*/ 666870 h 668641"/>
                <a:gd name="connsiteX25" fmla="*/ 1078475 w 1294357"/>
                <a:gd name="connsiteY25" fmla="*/ 651541 h 668641"/>
                <a:gd name="connsiteX26" fmla="*/ 1086706 w 1294357"/>
                <a:gd name="connsiteY26" fmla="*/ 628548 h 668641"/>
                <a:gd name="connsiteX27" fmla="*/ 1077126 w 1294357"/>
                <a:gd name="connsiteY27" fmla="*/ 605839 h 668641"/>
                <a:gd name="connsiteX28" fmla="*/ 1088197 w 1294357"/>
                <a:gd name="connsiteY28" fmla="*/ 581781 h 668641"/>
                <a:gd name="connsiteX29" fmla="*/ 1109487 w 1294357"/>
                <a:gd name="connsiteY29" fmla="*/ 568865 h 668641"/>
                <a:gd name="connsiteX30" fmla="*/ 1129783 w 1294357"/>
                <a:gd name="connsiteY30" fmla="*/ 555878 h 668641"/>
                <a:gd name="connsiteX31" fmla="*/ 1152989 w 1294357"/>
                <a:gd name="connsiteY31" fmla="*/ 538066 h 668641"/>
                <a:gd name="connsiteX32" fmla="*/ 1173853 w 1294357"/>
                <a:gd name="connsiteY32" fmla="*/ 516066 h 668641"/>
                <a:gd name="connsiteX33" fmla="*/ 1171724 w 1294357"/>
                <a:gd name="connsiteY33" fmla="*/ 497544 h 668641"/>
                <a:gd name="connsiteX34" fmla="*/ 1175131 w 1294357"/>
                <a:gd name="connsiteY34" fmla="*/ 474480 h 668641"/>
                <a:gd name="connsiteX35" fmla="*/ 1171724 w 1294357"/>
                <a:gd name="connsiteY35" fmla="*/ 449429 h 668641"/>
                <a:gd name="connsiteX36" fmla="*/ 1180027 w 1294357"/>
                <a:gd name="connsiteY36" fmla="*/ 427572 h 668641"/>
                <a:gd name="connsiteX37" fmla="*/ 1178608 w 1294357"/>
                <a:gd name="connsiteY37" fmla="*/ 382863 h 668641"/>
                <a:gd name="connsiteX38" fmla="*/ 1192801 w 1294357"/>
                <a:gd name="connsiteY38" fmla="*/ 336664 h 668641"/>
                <a:gd name="connsiteX39" fmla="*/ 1205078 w 1294357"/>
                <a:gd name="connsiteY39" fmla="*/ 317574 h 668641"/>
                <a:gd name="connsiteX40" fmla="*/ 1228852 w 1294357"/>
                <a:gd name="connsiteY40" fmla="*/ 316438 h 668641"/>
                <a:gd name="connsiteX41" fmla="*/ 1250142 w 1294357"/>
                <a:gd name="connsiteY41" fmla="*/ 269955 h 668641"/>
                <a:gd name="connsiteX42" fmla="*/ 1264761 w 1294357"/>
                <a:gd name="connsiteY42" fmla="*/ 243201 h 668641"/>
                <a:gd name="connsiteX43" fmla="*/ 1262064 w 1294357"/>
                <a:gd name="connsiteY43" fmla="*/ 223188 h 668641"/>
                <a:gd name="connsiteX44" fmla="*/ 1275122 w 1294357"/>
                <a:gd name="connsiteY44" fmla="*/ 207576 h 668641"/>
                <a:gd name="connsiteX45" fmla="*/ 1290025 w 1294357"/>
                <a:gd name="connsiteY45" fmla="*/ 186783 h 668641"/>
                <a:gd name="connsiteX46" fmla="*/ 1286902 w 1294357"/>
                <a:gd name="connsiteY46" fmla="*/ 139448 h 668641"/>
                <a:gd name="connsiteX47" fmla="*/ 1293218 w 1294357"/>
                <a:gd name="connsiteY47" fmla="*/ 112127 h 668641"/>
                <a:gd name="connsiteX48" fmla="*/ 1287895 w 1294357"/>
                <a:gd name="connsiteY48" fmla="*/ 91334 h 668641"/>
                <a:gd name="connsiteX49" fmla="*/ 1285767 w 1294357"/>
                <a:gd name="connsiteY49" fmla="*/ 71818 h 668641"/>
                <a:gd name="connsiteX50" fmla="*/ 1271574 w 1294357"/>
                <a:gd name="connsiteY50" fmla="*/ 54715 h 668641"/>
                <a:gd name="connsiteX51" fmla="*/ 1262135 w 1294357"/>
                <a:gd name="connsiteY51" fmla="*/ 50954 h 668641"/>
                <a:gd name="connsiteX52" fmla="*/ 1244323 w 1294357"/>
                <a:gd name="connsiteY52" fmla="*/ 57482 h 668641"/>
                <a:gd name="connsiteX53" fmla="*/ 1218703 w 1294357"/>
                <a:gd name="connsiteY53" fmla="*/ 56915 h 668641"/>
                <a:gd name="connsiteX54" fmla="*/ 1012901 w 1294357"/>
                <a:gd name="connsiteY54" fmla="*/ 52586 h 668641"/>
                <a:gd name="connsiteX55" fmla="*/ 992818 w 1294357"/>
                <a:gd name="connsiteY55" fmla="*/ 69760 h 668641"/>
                <a:gd name="connsiteX56" fmla="*/ 953929 w 1294357"/>
                <a:gd name="connsiteY56" fmla="*/ 81114 h 668641"/>
                <a:gd name="connsiteX57" fmla="*/ 914542 w 1294357"/>
                <a:gd name="connsiteY57" fmla="*/ 74018 h 668641"/>
                <a:gd name="connsiteX58" fmla="*/ 876717 w 1294357"/>
                <a:gd name="connsiteY58" fmla="*/ 64792 h 668641"/>
                <a:gd name="connsiteX59" fmla="*/ 855427 w 1294357"/>
                <a:gd name="connsiteY59" fmla="*/ 56489 h 668641"/>
                <a:gd name="connsiteX60" fmla="*/ 830944 w 1294357"/>
                <a:gd name="connsiteY60" fmla="*/ 49392 h 668641"/>
                <a:gd name="connsiteX61" fmla="*/ 811783 w 1294357"/>
                <a:gd name="connsiteY61" fmla="*/ 30586 h 668641"/>
                <a:gd name="connsiteX62" fmla="*/ 790068 w 1294357"/>
                <a:gd name="connsiteY62" fmla="*/ 22141 h 668641"/>
                <a:gd name="connsiteX63" fmla="*/ 743300 w 1294357"/>
                <a:gd name="connsiteY63" fmla="*/ 26612 h 668641"/>
                <a:gd name="connsiteX64" fmla="*/ 718108 w 1294357"/>
                <a:gd name="connsiteY64" fmla="*/ 20013 h 668641"/>
                <a:gd name="connsiteX65" fmla="*/ 710018 w 1294357"/>
                <a:gd name="connsiteY65" fmla="*/ 40380 h 668641"/>
                <a:gd name="connsiteX66" fmla="*/ 691779 w 1294357"/>
                <a:gd name="connsiteY66" fmla="*/ 38322 h 668641"/>
                <a:gd name="connsiteX67" fmla="*/ 686031 w 1294357"/>
                <a:gd name="connsiteY67" fmla="*/ 55283 h 668641"/>
                <a:gd name="connsiteX68" fmla="*/ 672405 w 1294357"/>
                <a:gd name="connsiteY68" fmla="*/ 83243 h 668641"/>
                <a:gd name="connsiteX69" fmla="*/ 624361 w 1294357"/>
                <a:gd name="connsiteY69" fmla="*/ 80121 h 668641"/>
                <a:gd name="connsiteX70" fmla="*/ 548569 w 1294357"/>
                <a:gd name="connsiteY70" fmla="*/ 75153 h 668641"/>
                <a:gd name="connsiteX71" fmla="*/ 550344 w 1294357"/>
                <a:gd name="connsiteY71" fmla="*/ 54786 h 668641"/>
                <a:gd name="connsiteX72" fmla="*/ 539628 w 1294357"/>
                <a:gd name="connsiteY72" fmla="*/ 36051 h 668641"/>
                <a:gd name="connsiteX73" fmla="*/ 539628 w 1294357"/>
                <a:gd name="connsiteY73" fmla="*/ 15257 h 668641"/>
                <a:gd name="connsiteX74" fmla="*/ 528131 w 1294357"/>
                <a:gd name="connsiteY74" fmla="*/ 9864 h 668641"/>
                <a:gd name="connsiteX75" fmla="*/ 526641 w 1294357"/>
                <a:gd name="connsiteY75" fmla="*/ 12916 h 668641"/>
                <a:gd name="connsiteX76" fmla="*/ 512022 w 1294357"/>
                <a:gd name="connsiteY76" fmla="*/ 13625 h 668641"/>
                <a:gd name="connsiteX77" fmla="*/ 492506 w 1294357"/>
                <a:gd name="connsiteY77" fmla="*/ 12703 h 668641"/>
                <a:gd name="connsiteX78" fmla="*/ 329284 w 1294357"/>
                <a:gd name="connsiteY78" fmla="*/ 4967 h 668641"/>
                <a:gd name="connsiteX79" fmla="*/ 223189 w 1294357"/>
                <a:gd name="connsiteY79" fmla="*/ 0 h 668641"/>
                <a:gd name="connsiteX80" fmla="*/ 37612 w 1294357"/>
                <a:gd name="connsiteY80" fmla="*/ 0 h 668641"/>
                <a:gd name="connsiteX81" fmla="*/ 35696 w 1294357"/>
                <a:gd name="connsiteY81" fmla="*/ 63514 h 668641"/>
                <a:gd name="connsiteX82" fmla="*/ 30658 w 1294357"/>
                <a:gd name="connsiteY82" fmla="*/ 111204 h 668641"/>
                <a:gd name="connsiteX83" fmla="*/ 23135 w 1294357"/>
                <a:gd name="connsiteY83" fmla="*/ 163790 h 668641"/>
                <a:gd name="connsiteX84" fmla="*/ 17387 w 1294357"/>
                <a:gd name="connsiteY84" fmla="*/ 210983 h 668641"/>
                <a:gd name="connsiteX85" fmla="*/ 7239 w 1294357"/>
                <a:gd name="connsiteY85" fmla="*/ 258104 h 668641"/>
                <a:gd name="connsiteX86" fmla="*/ 1349 w 1294357"/>
                <a:gd name="connsiteY86" fmla="*/ 293233 h 668641"/>
                <a:gd name="connsiteX87" fmla="*/ 0 w 1294357"/>
                <a:gd name="connsiteY87" fmla="*/ 306006 h 668641"/>
                <a:gd name="connsiteX88" fmla="*/ 48967 w 1294357"/>
                <a:gd name="connsiteY88" fmla="*/ 308774 h 66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94357" h="668641">
                  <a:moveTo>
                    <a:pt x="92044" y="310974"/>
                  </a:moveTo>
                  <a:lnTo>
                    <a:pt x="108366" y="311967"/>
                  </a:lnTo>
                  <a:cubicBezTo>
                    <a:pt x="122559" y="312819"/>
                    <a:pt x="117875" y="309342"/>
                    <a:pt x="124901" y="297774"/>
                  </a:cubicBezTo>
                  <a:cubicBezTo>
                    <a:pt x="129726" y="289968"/>
                    <a:pt x="136965" y="289826"/>
                    <a:pt x="144204" y="284717"/>
                  </a:cubicBezTo>
                  <a:cubicBezTo>
                    <a:pt x="156410" y="277379"/>
                    <a:pt x="168262" y="269416"/>
                    <a:pt x="179687" y="260872"/>
                  </a:cubicBezTo>
                  <a:cubicBezTo>
                    <a:pt x="186784" y="255194"/>
                    <a:pt x="191467" y="250369"/>
                    <a:pt x="200977" y="252356"/>
                  </a:cubicBezTo>
                  <a:cubicBezTo>
                    <a:pt x="210486" y="254343"/>
                    <a:pt x="214248" y="257536"/>
                    <a:pt x="223970" y="256472"/>
                  </a:cubicBezTo>
                  <a:cubicBezTo>
                    <a:pt x="240931" y="254776"/>
                    <a:pt x="257892" y="258579"/>
                    <a:pt x="272511" y="267330"/>
                  </a:cubicBezTo>
                  <a:cubicBezTo>
                    <a:pt x="286704" y="277336"/>
                    <a:pt x="295930" y="293445"/>
                    <a:pt x="309271" y="304445"/>
                  </a:cubicBezTo>
                  <a:cubicBezTo>
                    <a:pt x="312536" y="307213"/>
                    <a:pt x="314452" y="310903"/>
                    <a:pt x="316935" y="313103"/>
                  </a:cubicBezTo>
                  <a:cubicBezTo>
                    <a:pt x="320839" y="316580"/>
                    <a:pt x="324032" y="315871"/>
                    <a:pt x="327509" y="318141"/>
                  </a:cubicBezTo>
                  <a:cubicBezTo>
                    <a:pt x="335103" y="322683"/>
                    <a:pt x="335244" y="327296"/>
                    <a:pt x="338367" y="335670"/>
                  </a:cubicBezTo>
                  <a:cubicBezTo>
                    <a:pt x="342483" y="346883"/>
                    <a:pt x="344612" y="347593"/>
                    <a:pt x="355967" y="347947"/>
                  </a:cubicBezTo>
                  <a:cubicBezTo>
                    <a:pt x="367321" y="348302"/>
                    <a:pt x="366896" y="351709"/>
                    <a:pt x="373495" y="359089"/>
                  </a:cubicBezTo>
                  <a:cubicBezTo>
                    <a:pt x="384282" y="371153"/>
                    <a:pt x="404721" y="362850"/>
                    <a:pt x="418772" y="366825"/>
                  </a:cubicBezTo>
                  <a:cubicBezTo>
                    <a:pt x="427075" y="369237"/>
                    <a:pt x="433746" y="369096"/>
                    <a:pt x="439423" y="375482"/>
                  </a:cubicBezTo>
                  <a:cubicBezTo>
                    <a:pt x="445101" y="381869"/>
                    <a:pt x="445384" y="391237"/>
                    <a:pt x="457023" y="391875"/>
                  </a:cubicBezTo>
                  <a:lnTo>
                    <a:pt x="550911" y="396346"/>
                  </a:lnTo>
                  <a:lnTo>
                    <a:pt x="542466" y="524086"/>
                  </a:lnTo>
                  <a:lnTo>
                    <a:pt x="562621" y="524866"/>
                  </a:lnTo>
                  <a:lnTo>
                    <a:pt x="557298" y="575962"/>
                  </a:lnTo>
                  <a:lnTo>
                    <a:pt x="756004" y="579581"/>
                  </a:lnTo>
                  <a:lnTo>
                    <a:pt x="751178" y="657644"/>
                  </a:lnTo>
                  <a:lnTo>
                    <a:pt x="939735" y="664031"/>
                  </a:lnTo>
                  <a:lnTo>
                    <a:pt x="1022694" y="666870"/>
                  </a:lnTo>
                  <a:cubicBezTo>
                    <a:pt x="1042281" y="667508"/>
                    <a:pt x="1071874" y="675457"/>
                    <a:pt x="1078475" y="651541"/>
                  </a:cubicBezTo>
                  <a:cubicBezTo>
                    <a:pt x="1081739" y="644068"/>
                    <a:pt x="1084507" y="636390"/>
                    <a:pt x="1086706" y="628548"/>
                  </a:cubicBezTo>
                  <a:cubicBezTo>
                    <a:pt x="1087629" y="619038"/>
                    <a:pt x="1078404" y="614355"/>
                    <a:pt x="1077126" y="605839"/>
                  </a:cubicBezTo>
                  <a:cubicBezTo>
                    <a:pt x="1075849" y="597323"/>
                    <a:pt x="1082590" y="588452"/>
                    <a:pt x="1088197" y="581781"/>
                  </a:cubicBezTo>
                  <a:cubicBezTo>
                    <a:pt x="1094654" y="573904"/>
                    <a:pt x="1101041" y="573833"/>
                    <a:pt x="1109487" y="568865"/>
                  </a:cubicBezTo>
                  <a:cubicBezTo>
                    <a:pt x="1115944" y="564075"/>
                    <a:pt x="1122758" y="559739"/>
                    <a:pt x="1129783" y="555878"/>
                  </a:cubicBezTo>
                  <a:cubicBezTo>
                    <a:pt x="1139221" y="551834"/>
                    <a:pt x="1144544" y="543601"/>
                    <a:pt x="1152989" y="538066"/>
                  </a:cubicBezTo>
                  <a:cubicBezTo>
                    <a:pt x="1164344" y="530970"/>
                    <a:pt x="1176621" y="532034"/>
                    <a:pt x="1173853" y="516066"/>
                  </a:cubicBezTo>
                  <a:cubicBezTo>
                    <a:pt x="1171866" y="510105"/>
                    <a:pt x="1171156" y="503796"/>
                    <a:pt x="1171724" y="497544"/>
                  </a:cubicBezTo>
                  <a:cubicBezTo>
                    <a:pt x="1173498" y="489965"/>
                    <a:pt x="1174633" y="482251"/>
                    <a:pt x="1175131" y="474480"/>
                  </a:cubicBezTo>
                  <a:cubicBezTo>
                    <a:pt x="1175131" y="466035"/>
                    <a:pt x="1171440" y="457945"/>
                    <a:pt x="1171724" y="449429"/>
                  </a:cubicBezTo>
                  <a:cubicBezTo>
                    <a:pt x="1172008" y="440913"/>
                    <a:pt x="1177756" y="435236"/>
                    <a:pt x="1180027" y="427572"/>
                  </a:cubicBezTo>
                  <a:cubicBezTo>
                    <a:pt x="1182795" y="412739"/>
                    <a:pt x="1182298" y="397489"/>
                    <a:pt x="1178608" y="382863"/>
                  </a:cubicBezTo>
                  <a:cubicBezTo>
                    <a:pt x="1174633" y="365192"/>
                    <a:pt x="1182724" y="350644"/>
                    <a:pt x="1192801" y="336664"/>
                  </a:cubicBezTo>
                  <a:cubicBezTo>
                    <a:pt x="1196207" y="329901"/>
                    <a:pt x="1200323" y="323507"/>
                    <a:pt x="1205078" y="317574"/>
                  </a:cubicBezTo>
                  <a:cubicBezTo>
                    <a:pt x="1213594" y="310052"/>
                    <a:pt x="1219271" y="316793"/>
                    <a:pt x="1228852" y="316438"/>
                  </a:cubicBezTo>
                  <a:cubicBezTo>
                    <a:pt x="1250142" y="315587"/>
                    <a:pt x="1241484" y="282658"/>
                    <a:pt x="1250142" y="269955"/>
                  </a:cubicBezTo>
                  <a:cubicBezTo>
                    <a:pt x="1256742" y="260304"/>
                    <a:pt x="1264335" y="256472"/>
                    <a:pt x="1264761" y="243201"/>
                  </a:cubicBezTo>
                  <a:cubicBezTo>
                    <a:pt x="1264761" y="236601"/>
                    <a:pt x="1261000" y="229008"/>
                    <a:pt x="1262064" y="223188"/>
                  </a:cubicBezTo>
                  <a:cubicBezTo>
                    <a:pt x="1263128" y="217370"/>
                    <a:pt x="1270296" y="211976"/>
                    <a:pt x="1275122" y="207576"/>
                  </a:cubicBezTo>
                  <a:cubicBezTo>
                    <a:pt x="1281154" y="201473"/>
                    <a:pt x="1286192" y="194455"/>
                    <a:pt x="1290025" y="186783"/>
                  </a:cubicBezTo>
                  <a:cubicBezTo>
                    <a:pt x="1300244" y="168686"/>
                    <a:pt x="1289528" y="157119"/>
                    <a:pt x="1286902" y="139448"/>
                  </a:cubicBezTo>
                  <a:cubicBezTo>
                    <a:pt x="1285412" y="129158"/>
                    <a:pt x="1292650" y="122062"/>
                    <a:pt x="1293218" y="112127"/>
                  </a:cubicBezTo>
                  <a:cubicBezTo>
                    <a:pt x="1293786" y="102191"/>
                    <a:pt x="1287044" y="99707"/>
                    <a:pt x="1287895" y="91334"/>
                  </a:cubicBezTo>
                  <a:cubicBezTo>
                    <a:pt x="1289173" y="84762"/>
                    <a:pt x="1288464" y="77956"/>
                    <a:pt x="1285767" y="71818"/>
                  </a:cubicBezTo>
                  <a:cubicBezTo>
                    <a:pt x="1282290" y="62024"/>
                    <a:pt x="1280728" y="58760"/>
                    <a:pt x="1271574" y="54715"/>
                  </a:cubicBezTo>
                  <a:lnTo>
                    <a:pt x="1262135" y="50954"/>
                  </a:lnTo>
                  <a:cubicBezTo>
                    <a:pt x="1260715" y="57482"/>
                    <a:pt x="1254257" y="58050"/>
                    <a:pt x="1244323" y="57482"/>
                  </a:cubicBezTo>
                  <a:cubicBezTo>
                    <a:pt x="1235806" y="56986"/>
                    <a:pt x="1227220" y="57482"/>
                    <a:pt x="1218703" y="56915"/>
                  </a:cubicBezTo>
                  <a:lnTo>
                    <a:pt x="1012901" y="52586"/>
                  </a:lnTo>
                  <a:cubicBezTo>
                    <a:pt x="1003037" y="52962"/>
                    <a:pt x="994734" y="60073"/>
                    <a:pt x="992818" y="69760"/>
                  </a:cubicBezTo>
                  <a:cubicBezTo>
                    <a:pt x="986431" y="88708"/>
                    <a:pt x="970038" y="88211"/>
                    <a:pt x="953929" y="81114"/>
                  </a:cubicBezTo>
                  <a:cubicBezTo>
                    <a:pt x="940942" y="75437"/>
                    <a:pt x="928239" y="77637"/>
                    <a:pt x="914542" y="74018"/>
                  </a:cubicBezTo>
                  <a:cubicBezTo>
                    <a:pt x="900846" y="70398"/>
                    <a:pt x="890910" y="63728"/>
                    <a:pt x="876717" y="64792"/>
                  </a:cubicBezTo>
                  <a:cubicBezTo>
                    <a:pt x="862524" y="65856"/>
                    <a:pt x="865788" y="62450"/>
                    <a:pt x="855427" y="56489"/>
                  </a:cubicBezTo>
                  <a:cubicBezTo>
                    <a:pt x="848331" y="52231"/>
                    <a:pt x="838041" y="55070"/>
                    <a:pt x="830944" y="49392"/>
                  </a:cubicBezTo>
                  <a:cubicBezTo>
                    <a:pt x="823848" y="43715"/>
                    <a:pt x="821789" y="35199"/>
                    <a:pt x="811783" y="30586"/>
                  </a:cubicBezTo>
                  <a:cubicBezTo>
                    <a:pt x="804686" y="27322"/>
                    <a:pt x="797590" y="24909"/>
                    <a:pt x="790068" y="22141"/>
                  </a:cubicBezTo>
                  <a:cubicBezTo>
                    <a:pt x="774526" y="16251"/>
                    <a:pt x="759623" y="25122"/>
                    <a:pt x="743300" y="26612"/>
                  </a:cubicBezTo>
                  <a:cubicBezTo>
                    <a:pt x="734643" y="27464"/>
                    <a:pt x="725418" y="18593"/>
                    <a:pt x="718108" y="20013"/>
                  </a:cubicBezTo>
                  <a:cubicBezTo>
                    <a:pt x="709733" y="21716"/>
                    <a:pt x="711011" y="33425"/>
                    <a:pt x="710018" y="40380"/>
                  </a:cubicBezTo>
                  <a:cubicBezTo>
                    <a:pt x="703559" y="42580"/>
                    <a:pt x="697670" y="35625"/>
                    <a:pt x="691779" y="38322"/>
                  </a:cubicBezTo>
                  <a:cubicBezTo>
                    <a:pt x="685889" y="41018"/>
                    <a:pt x="686598" y="50031"/>
                    <a:pt x="686031" y="55283"/>
                  </a:cubicBezTo>
                  <a:cubicBezTo>
                    <a:pt x="684328" y="70824"/>
                    <a:pt x="693128" y="84734"/>
                    <a:pt x="672405" y="83243"/>
                  </a:cubicBezTo>
                  <a:lnTo>
                    <a:pt x="624361" y="80121"/>
                  </a:lnTo>
                  <a:lnTo>
                    <a:pt x="548569" y="75153"/>
                  </a:lnTo>
                  <a:cubicBezTo>
                    <a:pt x="544666" y="69760"/>
                    <a:pt x="554459" y="62521"/>
                    <a:pt x="550344" y="54786"/>
                  </a:cubicBezTo>
                  <a:cubicBezTo>
                    <a:pt x="545589" y="45631"/>
                    <a:pt x="538209" y="48257"/>
                    <a:pt x="539628" y="36051"/>
                  </a:cubicBezTo>
                  <a:cubicBezTo>
                    <a:pt x="540479" y="28954"/>
                    <a:pt x="546157" y="21432"/>
                    <a:pt x="539628" y="15257"/>
                  </a:cubicBezTo>
                  <a:cubicBezTo>
                    <a:pt x="536150" y="12824"/>
                    <a:pt x="532247" y="11000"/>
                    <a:pt x="528131" y="9864"/>
                  </a:cubicBezTo>
                  <a:cubicBezTo>
                    <a:pt x="527847" y="10964"/>
                    <a:pt x="527351" y="12000"/>
                    <a:pt x="526641" y="12916"/>
                  </a:cubicBezTo>
                  <a:cubicBezTo>
                    <a:pt x="523376" y="16393"/>
                    <a:pt x="516350" y="13980"/>
                    <a:pt x="512022" y="13625"/>
                  </a:cubicBezTo>
                  <a:cubicBezTo>
                    <a:pt x="505563" y="13058"/>
                    <a:pt x="498964" y="12987"/>
                    <a:pt x="492506" y="12703"/>
                  </a:cubicBezTo>
                  <a:lnTo>
                    <a:pt x="329284" y="4967"/>
                  </a:lnTo>
                  <a:lnTo>
                    <a:pt x="223189" y="0"/>
                  </a:lnTo>
                  <a:lnTo>
                    <a:pt x="37612" y="0"/>
                  </a:lnTo>
                  <a:cubicBezTo>
                    <a:pt x="36406" y="21290"/>
                    <a:pt x="37612" y="42580"/>
                    <a:pt x="35696" y="63514"/>
                  </a:cubicBezTo>
                  <a:cubicBezTo>
                    <a:pt x="34348" y="79411"/>
                    <a:pt x="32928" y="95449"/>
                    <a:pt x="30658" y="111204"/>
                  </a:cubicBezTo>
                  <a:cubicBezTo>
                    <a:pt x="28103" y="128732"/>
                    <a:pt x="26400" y="146190"/>
                    <a:pt x="23135" y="163790"/>
                  </a:cubicBezTo>
                  <a:cubicBezTo>
                    <a:pt x="20226" y="179190"/>
                    <a:pt x="19019" y="195512"/>
                    <a:pt x="17387" y="210983"/>
                  </a:cubicBezTo>
                  <a:cubicBezTo>
                    <a:pt x="14833" y="226858"/>
                    <a:pt x="11496" y="242591"/>
                    <a:pt x="7239" y="258104"/>
                  </a:cubicBezTo>
                  <a:cubicBezTo>
                    <a:pt x="4613" y="269693"/>
                    <a:pt x="2626" y="281416"/>
                    <a:pt x="1349" y="293233"/>
                  </a:cubicBezTo>
                  <a:cubicBezTo>
                    <a:pt x="923" y="297490"/>
                    <a:pt x="426" y="301748"/>
                    <a:pt x="0" y="306006"/>
                  </a:cubicBezTo>
                  <a:lnTo>
                    <a:pt x="48967" y="308774"/>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C3EF755-CBCD-FC4B-AC1A-52BEFD81B49E}"/>
                </a:ext>
              </a:extLst>
            </p:cNvPr>
            <p:cNvSpPr/>
            <p:nvPr/>
          </p:nvSpPr>
          <p:spPr>
            <a:xfrm>
              <a:off x="9011009" y="4192809"/>
              <a:ext cx="1140782" cy="601651"/>
            </a:xfrm>
            <a:custGeom>
              <a:avLst/>
              <a:gdLst>
                <a:gd name="connsiteX0" fmla="*/ 1140782 w 1140782"/>
                <a:gd name="connsiteY0" fmla="*/ 533312 h 601651"/>
                <a:gd name="connsiteX1" fmla="*/ 944276 w 1140782"/>
                <a:gd name="connsiteY1" fmla="*/ 530260 h 601651"/>
                <a:gd name="connsiteX2" fmla="*/ 948889 w 1140782"/>
                <a:gd name="connsiteY2" fmla="*/ 469300 h 601651"/>
                <a:gd name="connsiteX3" fmla="*/ 874943 w 1140782"/>
                <a:gd name="connsiteY3" fmla="*/ 466035 h 601651"/>
                <a:gd name="connsiteX4" fmla="*/ 880052 w 1140782"/>
                <a:gd name="connsiteY4" fmla="*/ 401030 h 601651"/>
                <a:gd name="connsiteX5" fmla="*/ 678437 w 1140782"/>
                <a:gd name="connsiteY5" fmla="*/ 399043 h 601651"/>
                <a:gd name="connsiteX6" fmla="*/ 680992 w 1140782"/>
                <a:gd name="connsiteY6" fmla="*/ 334535 h 601651"/>
                <a:gd name="connsiteX7" fmla="*/ 551265 w 1140782"/>
                <a:gd name="connsiteY7" fmla="*/ 332193 h 601651"/>
                <a:gd name="connsiteX8" fmla="*/ 557440 w 1140782"/>
                <a:gd name="connsiteY8" fmla="*/ 201686 h 601651"/>
                <a:gd name="connsiteX9" fmla="*/ 492151 w 1140782"/>
                <a:gd name="connsiteY9" fmla="*/ 195299 h 601651"/>
                <a:gd name="connsiteX10" fmla="*/ 493783 w 1140782"/>
                <a:gd name="connsiteY10" fmla="*/ 10077 h 601651"/>
                <a:gd name="connsiteX11" fmla="*/ 96372 w 1140782"/>
                <a:gd name="connsiteY11" fmla="*/ 0 h 601651"/>
                <a:gd name="connsiteX12" fmla="*/ 97792 w 1140782"/>
                <a:gd name="connsiteY12" fmla="*/ 17599 h 601651"/>
                <a:gd name="connsiteX13" fmla="*/ 99920 w 1140782"/>
                <a:gd name="connsiteY13" fmla="*/ 38889 h 601651"/>
                <a:gd name="connsiteX14" fmla="*/ 97792 w 1140782"/>
                <a:gd name="connsiteY14" fmla="*/ 61528 h 601651"/>
                <a:gd name="connsiteX15" fmla="*/ 102475 w 1140782"/>
                <a:gd name="connsiteY15" fmla="*/ 83598 h 601651"/>
                <a:gd name="connsiteX16" fmla="*/ 102475 w 1140782"/>
                <a:gd name="connsiteY16" fmla="*/ 92753 h 601651"/>
                <a:gd name="connsiteX17" fmla="*/ 111914 w 1140782"/>
                <a:gd name="connsiteY17" fmla="*/ 96514 h 601651"/>
                <a:gd name="connsiteX18" fmla="*/ 126107 w 1140782"/>
                <a:gd name="connsiteY18" fmla="*/ 113546 h 601651"/>
                <a:gd name="connsiteX19" fmla="*/ 128236 w 1140782"/>
                <a:gd name="connsiteY19" fmla="*/ 133133 h 601651"/>
                <a:gd name="connsiteX20" fmla="*/ 133558 w 1140782"/>
                <a:gd name="connsiteY20" fmla="*/ 153926 h 601651"/>
                <a:gd name="connsiteX21" fmla="*/ 127242 w 1140782"/>
                <a:gd name="connsiteY21" fmla="*/ 181248 h 601651"/>
                <a:gd name="connsiteX22" fmla="*/ 130365 w 1140782"/>
                <a:gd name="connsiteY22" fmla="*/ 228582 h 601651"/>
                <a:gd name="connsiteX23" fmla="*/ 115462 w 1140782"/>
                <a:gd name="connsiteY23" fmla="*/ 249375 h 601651"/>
                <a:gd name="connsiteX24" fmla="*/ 102404 w 1140782"/>
                <a:gd name="connsiteY24" fmla="*/ 264988 h 601651"/>
                <a:gd name="connsiteX25" fmla="*/ 105101 w 1140782"/>
                <a:gd name="connsiteY25" fmla="*/ 285000 h 601651"/>
                <a:gd name="connsiteX26" fmla="*/ 90482 w 1140782"/>
                <a:gd name="connsiteY26" fmla="*/ 311755 h 601651"/>
                <a:gd name="connsiteX27" fmla="*/ 69192 w 1140782"/>
                <a:gd name="connsiteY27" fmla="*/ 358237 h 601651"/>
                <a:gd name="connsiteX28" fmla="*/ 45419 w 1140782"/>
                <a:gd name="connsiteY28" fmla="*/ 359373 h 601651"/>
                <a:gd name="connsiteX29" fmla="*/ 33142 w 1140782"/>
                <a:gd name="connsiteY29" fmla="*/ 378463 h 601651"/>
                <a:gd name="connsiteX30" fmla="*/ 18948 w 1140782"/>
                <a:gd name="connsiteY30" fmla="*/ 424662 h 601651"/>
                <a:gd name="connsiteX31" fmla="*/ 20367 w 1140782"/>
                <a:gd name="connsiteY31" fmla="*/ 469371 h 601651"/>
                <a:gd name="connsiteX32" fmla="*/ 12064 w 1140782"/>
                <a:gd name="connsiteY32" fmla="*/ 491228 h 601651"/>
                <a:gd name="connsiteX33" fmla="*/ 15470 w 1140782"/>
                <a:gd name="connsiteY33" fmla="*/ 516279 h 601651"/>
                <a:gd name="connsiteX34" fmla="*/ 12064 w 1140782"/>
                <a:gd name="connsiteY34" fmla="*/ 539343 h 601651"/>
                <a:gd name="connsiteX35" fmla="*/ 14193 w 1140782"/>
                <a:gd name="connsiteY35" fmla="*/ 557866 h 601651"/>
                <a:gd name="connsiteX36" fmla="*/ 0 w 1140782"/>
                <a:gd name="connsiteY36" fmla="*/ 576459 h 601651"/>
                <a:gd name="connsiteX37" fmla="*/ 1138937 w 1140782"/>
                <a:gd name="connsiteY37" fmla="*/ 601652 h 60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0782" h="601651">
                  <a:moveTo>
                    <a:pt x="1140782" y="533312"/>
                  </a:moveTo>
                  <a:lnTo>
                    <a:pt x="944276" y="530260"/>
                  </a:lnTo>
                  <a:lnTo>
                    <a:pt x="948889" y="469300"/>
                  </a:lnTo>
                  <a:lnTo>
                    <a:pt x="874943" y="466035"/>
                  </a:lnTo>
                  <a:lnTo>
                    <a:pt x="880052" y="401030"/>
                  </a:lnTo>
                  <a:lnTo>
                    <a:pt x="678437" y="399043"/>
                  </a:lnTo>
                  <a:lnTo>
                    <a:pt x="680992" y="334535"/>
                  </a:lnTo>
                  <a:lnTo>
                    <a:pt x="551265" y="332193"/>
                  </a:lnTo>
                  <a:lnTo>
                    <a:pt x="557440" y="201686"/>
                  </a:lnTo>
                  <a:lnTo>
                    <a:pt x="492151" y="195299"/>
                  </a:lnTo>
                  <a:lnTo>
                    <a:pt x="493783" y="10077"/>
                  </a:lnTo>
                  <a:lnTo>
                    <a:pt x="96372" y="0"/>
                  </a:lnTo>
                  <a:cubicBezTo>
                    <a:pt x="96372" y="6174"/>
                    <a:pt x="97294" y="12277"/>
                    <a:pt x="97792" y="17599"/>
                  </a:cubicBezTo>
                  <a:cubicBezTo>
                    <a:pt x="98927" y="24647"/>
                    <a:pt x="99637" y="31757"/>
                    <a:pt x="99920" y="38889"/>
                  </a:cubicBezTo>
                  <a:cubicBezTo>
                    <a:pt x="98785" y="46384"/>
                    <a:pt x="98075" y="53948"/>
                    <a:pt x="97792" y="61528"/>
                  </a:cubicBezTo>
                  <a:cubicBezTo>
                    <a:pt x="98572" y="68624"/>
                    <a:pt x="101056" y="76360"/>
                    <a:pt x="102475" y="83598"/>
                  </a:cubicBezTo>
                  <a:cubicBezTo>
                    <a:pt x="103114" y="86621"/>
                    <a:pt x="103114" y="89730"/>
                    <a:pt x="102475" y="92753"/>
                  </a:cubicBezTo>
                  <a:lnTo>
                    <a:pt x="111914" y="96514"/>
                  </a:lnTo>
                  <a:cubicBezTo>
                    <a:pt x="121281" y="100559"/>
                    <a:pt x="122842" y="103611"/>
                    <a:pt x="126107" y="113546"/>
                  </a:cubicBezTo>
                  <a:cubicBezTo>
                    <a:pt x="128804" y="119706"/>
                    <a:pt x="129513" y="126540"/>
                    <a:pt x="128236" y="133133"/>
                  </a:cubicBezTo>
                  <a:cubicBezTo>
                    <a:pt x="127384" y="141507"/>
                    <a:pt x="134055" y="144842"/>
                    <a:pt x="133558" y="153926"/>
                  </a:cubicBezTo>
                  <a:cubicBezTo>
                    <a:pt x="133062" y="163009"/>
                    <a:pt x="125752" y="170957"/>
                    <a:pt x="127242" y="181248"/>
                  </a:cubicBezTo>
                  <a:cubicBezTo>
                    <a:pt x="129869" y="198918"/>
                    <a:pt x="140584" y="210486"/>
                    <a:pt x="130365" y="228582"/>
                  </a:cubicBezTo>
                  <a:cubicBezTo>
                    <a:pt x="126532" y="236254"/>
                    <a:pt x="121494" y="243272"/>
                    <a:pt x="115462" y="249375"/>
                  </a:cubicBezTo>
                  <a:cubicBezTo>
                    <a:pt x="110707" y="253775"/>
                    <a:pt x="103611" y="258033"/>
                    <a:pt x="102404" y="264988"/>
                  </a:cubicBezTo>
                  <a:cubicBezTo>
                    <a:pt x="101198" y="271943"/>
                    <a:pt x="105385" y="278400"/>
                    <a:pt x="105101" y="285000"/>
                  </a:cubicBezTo>
                  <a:cubicBezTo>
                    <a:pt x="104675" y="298271"/>
                    <a:pt x="97081" y="302103"/>
                    <a:pt x="90482" y="311755"/>
                  </a:cubicBezTo>
                  <a:cubicBezTo>
                    <a:pt x="81824" y="324457"/>
                    <a:pt x="90482" y="357386"/>
                    <a:pt x="69192" y="358237"/>
                  </a:cubicBezTo>
                  <a:cubicBezTo>
                    <a:pt x="59966" y="358237"/>
                    <a:pt x="53934" y="351851"/>
                    <a:pt x="45419" y="359373"/>
                  </a:cubicBezTo>
                  <a:cubicBezTo>
                    <a:pt x="40664" y="365306"/>
                    <a:pt x="36548" y="371700"/>
                    <a:pt x="33142" y="378463"/>
                  </a:cubicBezTo>
                  <a:cubicBezTo>
                    <a:pt x="23064" y="392656"/>
                    <a:pt x="14974" y="406850"/>
                    <a:pt x="18948" y="424662"/>
                  </a:cubicBezTo>
                  <a:cubicBezTo>
                    <a:pt x="22638" y="439288"/>
                    <a:pt x="23135" y="454539"/>
                    <a:pt x="20367" y="469371"/>
                  </a:cubicBezTo>
                  <a:cubicBezTo>
                    <a:pt x="18097" y="476964"/>
                    <a:pt x="12348" y="483067"/>
                    <a:pt x="12064" y="491228"/>
                  </a:cubicBezTo>
                  <a:cubicBezTo>
                    <a:pt x="11781" y="499389"/>
                    <a:pt x="15329" y="507834"/>
                    <a:pt x="15470" y="516279"/>
                  </a:cubicBezTo>
                  <a:cubicBezTo>
                    <a:pt x="14974" y="524050"/>
                    <a:pt x="13838" y="531764"/>
                    <a:pt x="12064" y="539343"/>
                  </a:cubicBezTo>
                  <a:cubicBezTo>
                    <a:pt x="11496" y="545595"/>
                    <a:pt x="12206" y="551905"/>
                    <a:pt x="14193" y="557866"/>
                  </a:cubicBezTo>
                  <a:cubicBezTo>
                    <a:pt x="16464" y="570781"/>
                    <a:pt x="8871" y="572059"/>
                    <a:pt x="0" y="576459"/>
                  </a:cubicBezTo>
                  <a:lnTo>
                    <a:pt x="1138937" y="601652"/>
                  </a:ln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D8D6BD3-82D9-BD42-B592-5D97683EA68A}"/>
                </a:ext>
              </a:extLst>
            </p:cNvPr>
            <p:cNvSpPr/>
            <p:nvPr/>
          </p:nvSpPr>
          <p:spPr>
            <a:xfrm>
              <a:off x="7644696" y="4729882"/>
              <a:ext cx="437791" cy="712430"/>
            </a:xfrm>
            <a:custGeom>
              <a:avLst/>
              <a:gdLst>
                <a:gd name="connsiteX0" fmla="*/ 86508 w 437791"/>
                <a:gd name="connsiteY0" fmla="*/ 493925 h 712430"/>
                <a:gd name="connsiteX1" fmla="*/ 114895 w 437791"/>
                <a:gd name="connsiteY1" fmla="*/ 494706 h 712430"/>
                <a:gd name="connsiteX2" fmla="*/ 122985 w 437791"/>
                <a:gd name="connsiteY2" fmla="*/ 505067 h 712430"/>
                <a:gd name="connsiteX3" fmla="*/ 132849 w 437791"/>
                <a:gd name="connsiteY3" fmla="*/ 510034 h 712430"/>
                <a:gd name="connsiteX4" fmla="*/ 142501 w 437791"/>
                <a:gd name="connsiteY4" fmla="*/ 526995 h 712430"/>
                <a:gd name="connsiteX5" fmla="*/ 158609 w 437791"/>
                <a:gd name="connsiteY5" fmla="*/ 541827 h 712430"/>
                <a:gd name="connsiteX6" fmla="*/ 172164 w 437791"/>
                <a:gd name="connsiteY6" fmla="*/ 559994 h 712430"/>
                <a:gd name="connsiteX7" fmla="*/ 180751 w 437791"/>
                <a:gd name="connsiteY7" fmla="*/ 581994 h 712430"/>
                <a:gd name="connsiteX8" fmla="*/ 167055 w 437791"/>
                <a:gd name="connsiteY8" fmla="*/ 600091 h 712430"/>
                <a:gd name="connsiteX9" fmla="*/ 165565 w 437791"/>
                <a:gd name="connsiteY9" fmla="*/ 623084 h 712430"/>
                <a:gd name="connsiteX10" fmla="*/ 164216 w 437791"/>
                <a:gd name="connsiteY10" fmla="*/ 645438 h 712430"/>
                <a:gd name="connsiteX11" fmla="*/ 175570 w 437791"/>
                <a:gd name="connsiteY11" fmla="*/ 666018 h 712430"/>
                <a:gd name="connsiteX12" fmla="*/ 173158 w 437791"/>
                <a:gd name="connsiteY12" fmla="*/ 688515 h 712430"/>
                <a:gd name="connsiteX13" fmla="*/ 177345 w 437791"/>
                <a:gd name="connsiteY13" fmla="*/ 712430 h 712430"/>
                <a:gd name="connsiteX14" fmla="*/ 203034 w 437791"/>
                <a:gd name="connsiteY14" fmla="*/ 701217 h 712430"/>
                <a:gd name="connsiteX15" fmla="*/ 252711 w 437791"/>
                <a:gd name="connsiteY15" fmla="*/ 699018 h 712430"/>
                <a:gd name="connsiteX16" fmla="*/ 269317 w 437791"/>
                <a:gd name="connsiteY16" fmla="*/ 676734 h 712430"/>
                <a:gd name="connsiteX17" fmla="*/ 292878 w 437791"/>
                <a:gd name="connsiteY17" fmla="*/ 666444 h 712430"/>
                <a:gd name="connsiteX18" fmla="*/ 295433 w 437791"/>
                <a:gd name="connsiteY18" fmla="*/ 640328 h 712430"/>
                <a:gd name="connsiteX19" fmla="*/ 316722 w 437791"/>
                <a:gd name="connsiteY19" fmla="*/ 638625 h 712430"/>
                <a:gd name="connsiteX20" fmla="*/ 338012 w 437791"/>
                <a:gd name="connsiteY20" fmla="*/ 631032 h 712430"/>
                <a:gd name="connsiteX21" fmla="*/ 348870 w 437791"/>
                <a:gd name="connsiteY21" fmla="*/ 625142 h 712430"/>
                <a:gd name="connsiteX22" fmla="*/ 359799 w 437791"/>
                <a:gd name="connsiteY22" fmla="*/ 629542 h 712430"/>
                <a:gd name="connsiteX23" fmla="*/ 354689 w 437791"/>
                <a:gd name="connsiteY23" fmla="*/ 579014 h 712430"/>
                <a:gd name="connsiteX24" fmla="*/ 358593 w 437791"/>
                <a:gd name="connsiteY24" fmla="*/ 541189 h 712430"/>
                <a:gd name="connsiteX25" fmla="*/ 364767 w 437791"/>
                <a:gd name="connsiteY25" fmla="*/ 474764 h 712430"/>
                <a:gd name="connsiteX26" fmla="*/ 391237 w 437791"/>
                <a:gd name="connsiteY26" fmla="*/ 472280 h 712430"/>
                <a:gd name="connsiteX27" fmla="*/ 402875 w 437791"/>
                <a:gd name="connsiteY27" fmla="*/ 405856 h 712430"/>
                <a:gd name="connsiteX28" fmla="*/ 426507 w 437791"/>
                <a:gd name="connsiteY28" fmla="*/ 408907 h 712430"/>
                <a:gd name="connsiteX29" fmla="*/ 437791 w 437791"/>
                <a:gd name="connsiteY29" fmla="*/ 280671 h 712430"/>
                <a:gd name="connsiteX30" fmla="*/ 396701 w 437791"/>
                <a:gd name="connsiteY30" fmla="*/ 275207 h 712430"/>
                <a:gd name="connsiteX31" fmla="*/ 407560 w 437791"/>
                <a:gd name="connsiteY31" fmla="*/ 145055 h 712430"/>
                <a:gd name="connsiteX32" fmla="*/ 377257 w 437791"/>
                <a:gd name="connsiteY32" fmla="*/ 143352 h 712430"/>
                <a:gd name="connsiteX33" fmla="*/ 382721 w 437791"/>
                <a:gd name="connsiteY33" fmla="*/ 83314 h 712430"/>
                <a:gd name="connsiteX34" fmla="*/ 347735 w 437791"/>
                <a:gd name="connsiteY34" fmla="*/ 78560 h 712430"/>
                <a:gd name="connsiteX35" fmla="*/ 354831 w 437791"/>
                <a:gd name="connsiteY35" fmla="*/ 12135 h 712430"/>
                <a:gd name="connsiteX36" fmla="*/ 164287 w 437791"/>
                <a:gd name="connsiteY36" fmla="*/ 0 h 712430"/>
                <a:gd name="connsiteX37" fmla="*/ 160029 w 437791"/>
                <a:gd name="connsiteY37" fmla="*/ 13625 h 712430"/>
                <a:gd name="connsiteX38" fmla="*/ 151229 w 437791"/>
                <a:gd name="connsiteY38" fmla="*/ 54076 h 712430"/>
                <a:gd name="connsiteX39" fmla="*/ 137036 w 437791"/>
                <a:gd name="connsiteY39" fmla="*/ 92753 h 712430"/>
                <a:gd name="connsiteX40" fmla="*/ 125540 w 437791"/>
                <a:gd name="connsiteY40" fmla="*/ 120146 h 712430"/>
                <a:gd name="connsiteX41" fmla="*/ 100133 w 437791"/>
                <a:gd name="connsiteY41" fmla="*/ 171028 h 712430"/>
                <a:gd name="connsiteX42" fmla="*/ 75083 w 437791"/>
                <a:gd name="connsiteY42" fmla="*/ 199415 h 712430"/>
                <a:gd name="connsiteX43" fmla="*/ 58831 w 437791"/>
                <a:gd name="connsiteY43" fmla="*/ 259736 h 712430"/>
                <a:gd name="connsiteX44" fmla="*/ 56489 w 437791"/>
                <a:gd name="connsiteY44" fmla="*/ 291458 h 712430"/>
                <a:gd name="connsiteX45" fmla="*/ 35199 w 437791"/>
                <a:gd name="connsiteY45" fmla="*/ 353057 h 712430"/>
                <a:gd name="connsiteX46" fmla="*/ 25193 w 437791"/>
                <a:gd name="connsiteY46" fmla="*/ 406708 h 712430"/>
                <a:gd name="connsiteX47" fmla="*/ 0 w 437791"/>
                <a:gd name="connsiteY47" fmla="*/ 481293 h 712430"/>
                <a:gd name="connsiteX48" fmla="*/ 0 w 437791"/>
                <a:gd name="connsiteY48" fmla="*/ 481719 h 712430"/>
                <a:gd name="connsiteX49" fmla="*/ 43929 w 437791"/>
                <a:gd name="connsiteY49" fmla="*/ 489738 h 712430"/>
                <a:gd name="connsiteX50" fmla="*/ 86508 w 437791"/>
                <a:gd name="connsiteY50" fmla="*/ 493925 h 71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37791" h="712430">
                  <a:moveTo>
                    <a:pt x="86508" y="493925"/>
                  </a:moveTo>
                  <a:cubicBezTo>
                    <a:pt x="94599" y="494280"/>
                    <a:pt x="107798" y="490519"/>
                    <a:pt x="114895" y="494706"/>
                  </a:cubicBezTo>
                  <a:cubicBezTo>
                    <a:pt x="119224" y="497118"/>
                    <a:pt x="119862" y="502299"/>
                    <a:pt x="122985" y="505067"/>
                  </a:cubicBezTo>
                  <a:cubicBezTo>
                    <a:pt x="126107" y="507834"/>
                    <a:pt x="129584" y="507622"/>
                    <a:pt x="132849" y="510034"/>
                  </a:cubicBezTo>
                  <a:cubicBezTo>
                    <a:pt x="139094" y="514647"/>
                    <a:pt x="139945" y="520325"/>
                    <a:pt x="142501" y="526995"/>
                  </a:cubicBezTo>
                  <a:cubicBezTo>
                    <a:pt x="146474" y="536079"/>
                    <a:pt x="151372" y="536434"/>
                    <a:pt x="158609" y="541827"/>
                  </a:cubicBezTo>
                  <a:cubicBezTo>
                    <a:pt x="164003" y="547199"/>
                    <a:pt x="168545" y="553324"/>
                    <a:pt x="172164" y="559994"/>
                  </a:cubicBezTo>
                  <a:cubicBezTo>
                    <a:pt x="177558" y="567091"/>
                    <a:pt x="184087" y="572059"/>
                    <a:pt x="180751" y="581994"/>
                  </a:cubicBezTo>
                  <a:cubicBezTo>
                    <a:pt x="178267" y="589091"/>
                    <a:pt x="170248" y="592781"/>
                    <a:pt x="167055" y="600091"/>
                  </a:cubicBezTo>
                  <a:cubicBezTo>
                    <a:pt x="164712" y="607521"/>
                    <a:pt x="164216" y="615412"/>
                    <a:pt x="165565" y="623084"/>
                  </a:cubicBezTo>
                  <a:cubicBezTo>
                    <a:pt x="165565" y="630180"/>
                    <a:pt x="162797" y="637987"/>
                    <a:pt x="164216" y="645438"/>
                  </a:cubicBezTo>
                  <a:cubicBezTo>
                    <a:pt x="165919" y="654025"/>
                    <a:pt x="171880" y="658567"/>
                    <a:pt x="175570" y="666018"/>
                  </a:cubicBezTo>
                  <a:cubicBezTo>
                    <a:pt x="180183" y="675528"/>
                    <a:pt x="174648" y="680566"/>
                    <a:pt x="173158" y="688515"/>
                  </a:cubicBezTo>
                  <a:cubicBezTo>
                    <a:pt x="172022" y="696725"/>
                    <a:pt x="173442" y="705092"/>
                    <a:pt x="177345" y="712430"/>
                  </a:cubicBezTo>
                  <a:cubicBezTo>
                    <a:pt x="188345" y="711791"/>
                    <a:pt x="193170" y="702424"/>
                    <a:pt x="203034" y="701217"/>
                  </a:cubicBezTo>
                  <a:cubicBezTo>
                    <a:pt x="217228" y="699443"/>
                    <a:pt x="238517" y="708314"/>
                    <a:pt x="252711" y="699018"/>
                  </a:cubicBezTo>
                  <a:cubicBezTo>
                    <a:pt x="260376" y="694050"/>
                    <a:pt x="261227" y="682624"/>
                    <a:pt x="269317" y="676734"/>
                  </a:cubicBezTo>
                  <a:cubicBezTo>
                    <a:pt x="275562" y="672193"/>
                    <a:pt x="288833" y="673399"/>
                    <a:pt x="292878" y="666444"/>
                  </a:cubicBezTo>
                  <a:cubicBezTo>
                    <a:pt x="297774" y="658212"/>
                    <a:pt x="286633" y="648986"/>
                    <a:pt x="295433" y="640328"/>
                  </a:cubicBezTo>
                  <a:cubicBezTo>
                    <a:pt x="302529" y="633728"/>
                    <a:pt x="309626" y="638696"/>
                    <a:pt x="316722" y="638625"/>
                  </a:cubicBezTo>
                  <a:cubicBezTo>
                    <a:pt x="324386" y="638178"/>
                    <a:pt x="331767" y="635546"/>
                    <a:pt x="338012" y="631032"/>
                  </a:cubicBezTo>
                  <a:cubicBezTo>
                    <a:pt x="341774" y="628690"/>
                    <a:pt x="342980" y="624361"/>
                    <a:pt x="348870" y="625142"/>
                  </a:cubicBezTo>
                  <a:cubicBezTo>
                    <a:pt x="354760" y="625922"/>
                    <a:pt x="352915" y="633303"/>
                    <a:pt x="359799" y="629542"/>
                  </a:cubicBezTo>
                  <a:cubicBezTo>
                    <a:pt x="365051" y="614355"/>
                    <a:pt x="352134" y="595549"/>
                    <a:pt x="354689" y="579014"/>
                  </a:cubicBezTo>
                  <a:cubicBezTo>
                    <a:pt x="356534" y="566453"/>
                    <a:pt x="357386" y="553820"/>
                    <a:pt x="358593" y="541189"/>
                  </a:cubicBezTo>
                  <a:lnTo>
                    <a:pt x="364767" y="474764"/>
                  </a:lnTo>
                  <a:lnTo>
                    <a:pt x="391237" y="472280"/>
                  </a:lnTo>
                  <a:lnTo>
                    <a:pt x="402875" y="405856"/>
                  </a:lnTo>
                  <a:lnTo>
                    <a:pt x="426507" y="408907"/>
                  </a:lnTo>
                  <a:lnTo>
                    <a:pt x="437791" y="280671"/>
                  </a:lnTo>
                  <a:lnTo>
                    <a:pt x="396701" y="275207"/>
                  </a:lnTo>
                  <a:lnTo>
                    <a:pt x="407560" y="145055"/>
                  </a:lnTo>
                  <a:lnTo>
                    <a:pt x="377257" y="143352"/>
                  </a:lnTo>
                  <a:lnTo>
                    <a:pt x="382721" y="83314"/>
                  </a:lnTo>
                  <a:lnTo>
                    <a:pt x="347735" y="78560"/>
                  </a:lnTo>
                  <a:lnTo>
                    <a:pt x="354831" y="12135"/>
                  </a:lnTo>
                  <a:lnTo>
                    <a:pt x="164287" y="0"/>
                  </a:lnTo>
                  <a:cubicBezTo>
                    <a:pt x="162797" y="4733"/>
                    <a:pt x="161377" y="9275"/>
                    <a:pt x="160029" y="13625"/>
                  </a:cubicBezTo>
                  <a:cubicBezTo>
                    <a:pt x="156055" y="27251"/>
                    <a:pt x="154423" y="40593"/>
                    <a:pt x="151229" y="54076"/>
                  </a:cubicBezTo>
                  <a:cubicBezTo>
                    <a:pt x="148035" y="67560"/>
                    <a:pt x="141294" y="79695"/>
                    <a:pt x="137036" y="92753"/>
                  </a:cubicBezTo>
                  <a:cubicBezTo>
                    <a:pt x="133913" y="102177"/>
                    <a:pt x="130082" y="111339"/>
                    <a:pt x="125540" y="120146"/>
                  </a:cubicBezTo>
                  <a:cubicBezTo>
                    <a:pt x="116952" y="136965"/>
                    <a:pt x="108721" y="154210"/>
                    <a:pt x="100133" y="171028"/>
                  </a:cubicBezTo>
                  <a:cubicBezTo>
                    <a:pt x="93534" y="183944"/>
                    <a:pt x="89276" y="193454"/>
                    <a:pt x="75083" y="199415"/>
                  </a:cubicBezTo>
                  <a:cubicBezTo>
                    <a:pt x="47548" y="210628"/>
                    <a:pt x="57341" y="236814"/>
                    <a:pt x="58831" y="259736"/>
                  </a:cubicBezTo>
                  <a:cubicBezTo>
                    <a:pt x="59186" y="270360"/>
                    <a:pt x="58405" y="280998"/>
                    <a:pt x="56489" y="291458"/>
                  </a:cubicBezTo>
                  <a:cubicBezTo>
                    <a:pt x="53225" y="313529"/>
                    <a:pt x="43360" y="332690"/>
                    <a:pt x="35199" y="353057"/>
                  </a:cubicBezTo>
                  <a:cubicBezTo>
                    <a:pt x="28102" y="371082"/>
                    <a:pt x="31012" y="388540"/>
                    <a:pt x="25193" y="406708"/>
                  </a:cubicBezTo>
                  <a:cubicBezTo>
                    <a:pt x="17103" y="431617"/>
                    <a:pt x="8871" y="456810"/>
                    <a:pt x="0" y="481293"/>
                  </a:cubicBezTo>
                  <a:lnTo>
                    <a:pt x="0" y="481719"/>
                  </a:lnTo>
                  <a:cubicBezTo>
                    <a:pt x="14335" y="485842"/>
                    <a:pt x="29025" y="488524"/>
                    <a:pt x="43929" y="489738"/>
                  </a:cubicBezTo>
                  <a:cubicBezTo>
                    <a:pt x="57909" y="489880"/>
                    <a:pt x="72173" y="493215"/>
                    <a:pt x="86508" y="493925"/>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49027DD-38DB-A24A-B12E-09919B00E4CB}"/>
                </a:ext>
              </a:extLst>
            </p:cNvPr>
            <p:cNvSpPr/>
            <p:nvPr/>
          </p:nvSpPr>
          <p:spPr>
            <a:xfrm>
              <a:off x="7808486" y="4487028"/>
              <a:ext cx="1209926" cy="949908"/>
            </a:xfrm>
            <a:custGeom>
              <a:avLst/>
              <a:gdLst>
                <a:gd name="connsiteX0" fmla="*/ 209705 w 1209926"/>
                <a:gd name="connsiteY0" fmla="*/ 861609 h 949908"/>
                <a:gd name="connsiteX1" fmla="*/ 239652 w 1209926"/>
                <a:gd name="connsiteY1" fmla="*/ 874383 h 949908"/>
                <a:gd name="connsiteX2" fmla="*/ 239652 w 1209926"/>
                <a:gd name="connsiteY2" fmla="*/ 903408 h 949908"/>
                <a:gd name="connsiteX3" fmla="*/ 257891 w 1209926"/>
                <a:gd name="connsiteY3" fmla="*/ 899789 h 949908"/>
                <a:gd name="connsiteX4" fmla="*/ 276768 w 1209926"/>
                <a:gd name="connsiteY4" fmla="*/ 910930 h 949908"/>
                <a:gd name="connsiteX5" fmla="*/ 298980 w 1209926"/>
                <a:gd name="connsiteY5" fmla="*/ 910930 h 949908"/>
                <a:gd name="connsiteX6" fmla="*/ 340283 w 1209926"/>
                <a:gd name="connsiteY6" fmla="*/ 935059 h 949908"/>
                <a:gd name="connsiteX7" fmla="*/ 363914 w 1209926"/>
                <a:gd name="connsiteY7" fmla="*/ 939317 h 949908"/>
                <a:gd name="connsiteX8" fmla="*/ 384353 w 1209926"/>
                <a:gd name="connsiteY8" fmla="*/ 949891 h 949908"/>
                <a:gd name="connsiteX9" fmla="*/ 406140 w 1209926"/>
                <a:gd name="connsiteY9" fmla="*/ 940594 h 949908"/>
                <a:gd name="connsiteX10" fmla="*/ 426507 w 1209926"/>
                <a:gd name="connsiteY10" fmla="*/ 928104 h 949908"/>
                <a:gd name="connsiteX11" fmla="*/ 472422 w 1209926"/>
                <a:gd name="connsiteY11" fmla="*/ 928104 h 949908"/>
                <a:gd name="connsiteX12" fmla="*/ 495486 w 1209926"/>
                <a:gd name="connsiteY12" fmla="*/ 934562 h 949908"/>
                <a:gd name="connsiteX13" fmla="*/ 512447 w 1209926"/>
                <a:gd name="connsiteY13" fmla="*/ 947549 h 949908"/>
                <a:gd name="connsiteX14" fmla="*/ 529691 w 1209926"/>
                <a:gd name="connsiteY14" fmla="*/ 935201 h 949908"/>
                <a:gd name="connsiteX15" fmla="*/ 550981 w 1209926"/>
                <a:gd name="connsiteY15" fmla="*/ 924840 h 949908"/>
                <a:gd name="connsiteX16" fmla="*/ 563471 w 1209926"/>
                <a:gd name="connsiteY16" fmla="*/ 908234 h 949908"/>
                <a:gd name="connsiteX17" fmla="*/ 579439 w 1209926"/>
                <a:gd name="connsiteY17" fmla="*/ 914195 h 949908"/>
                <a:gd name="connsiteX18" fmla="*/ 598032 w 1209926"/>
                <a:gd name="connsiteY18" fmla="*/ 914195 h 949908"/>
                <a:gd name="connsiteX19" fmla="*/ 638979 w 1209926"/>
                <a:gd name="connsiteY19" fmla="*/ 916111 h 949908"/>
                <a:gd name="connsiteX20" fmla="*/ 664102 w 1209926"/>
                <a:gd name="connsiteY20" fmla="*/ 906743 h 949908"/>
                <a:gd name="connsiteX21" fmla="*/ 693553 w 1209926"/>
                <a:gd name="connsiteY21" fmla="*/ 903975 h 949908"/>
                <a:gd name="connsiteX22" fmla="*/ 723856 w 1209926"/>
                <a:gd name="connsiteY22" fmla="*/ 900640 h 949908"/>
                <a:gd name="connsiteX23" fmla="*/ 753377 w 1209926"/>
                <a:gd name="connsiteY23" fmla="*/ 899363 h 949908"/>
                <a:gd name="connsiteX24" fmla="*/ 760474 w 1209926"/>
                <a:gd name="connsiteY24" fmla="*/ 877363 h 949908"/>
                <a:gd name="connsiteX25" fmla="*/ 779422 w 1209926"/>
                <a:gd name="connsiteY25" fmla="*/ 869202 h 949908"/>
                <a:gd name="connsiteX26" fmla="*/ 812066 w 1209926"/>
                <a:gd name="connsiteY26" fmla="*/ 838616 h 949908"/>
                <a:gd name="connsiteX27" fmla="*/ 833853 w 1209926"/>
                <a:gd name="connsiteY27" fmla="*/ 827829 h 949908"/>
                <a:gd name="connsiteX28" fmla="*/ 851382 w 1209926"/>
                <a:gd name="connsiteY28" fmla="*/ 816190 h 949908"/>
                <a:gd name="connsiteX29" fmla="*/ 890839 w 1209926"/>
                <a:gd name="connsiteY29" fmla="*/ 784965 h 949908"/>
                <a:gd name="connsiteX30" fmla="*/ 912128 w 1209926"/>
                <a:gd name="connsiteY30" fmla="*/ 787307 h 949908"/>
                <a:gd name="connsiteX31" fmla="*/ 934199 w 1209926"/>
                <a:gd name="connsiteY31" fmla="*/ 782694 h 949908"/>
                <a:gd name="connsiteX32" fmla="*/ 967127 w 1209926"/>
                <a:gd name="connsiteY32" fmla="*/ 758850 h 949908"/>
                <a:gd name="connsiteX33" fmla="*/ 1001617 w 1209926"/>
                <a:gd name="connsiteY33" fmla="*/ 741889 h 949908"/>
                <a:gd name="connsiteX34" fmla="*/ 1041003 w 1209926"/>
                <a:gd name="connsiteY34" fmla="*/ 740966 h 949908"/>
                <a:gd name="connsiteX35" fmla="*/ 1043700 w 1209926"/>
                <a:gd name="connsiteY35" fmla="*/ 691290 h 949908"/>
                <a:gd name="connsiteX36" fmla="*/ 1087060 w 1209926"/>
                <a:gd name="connsiteY36" fmla="*/ 692354 h 949908"/>
                <a:gd name="connsiteX37" fmla="*/ 1142769 w 1209926"/>
                <a:gd name="connsiteY37" fmla="*/ 691787 h 949908"/>
                <a:gd name="connsiteX38" fmla="*/ 1142272 w 1209926"/>
                <a:gd name="connsiteY38" fmla="*/ 678800 h 949908"/>
                <a:gd name="connsiteX39" fmla="*/ 1150930 w 1209926"/>
                <a:gd name="connsiteY39" fmla="*/ 663897 h 949908"/>
                <a:gd name="connsiteX40" fmla="*/ 1160227 w 1209926"/>
                <a:gd name="connsiteY40" fmla="*/ 635510 h 949908"/>
                <a:gd name="connsiteX41" fmla="*/ 1170588 w 1209926"/>
                <a:gd name="connsiteY41" fmla="*/ 609466 h 949908"/>
                <a:gd name="connsiteX42" fmla="*/ 1177684 w 1209926"/>
                <a:gd name="connsiteY42" fmla="*/ 582641 h 949908"/>
                <a:gd name="connsiteX43" fmla="*/ 1195000 w 1209926"/>
                <a:gd name="connsiteY43" fmla="*/ 565325 h 949908"/>
                <a:gd name="connsiteX44" fmla="*/ 1209761 w 1209926"/>
                <a:gd name="connsiteY44" fmla="*/ 544957 h 949908"/>
                <a:gd name="connsiteX45" fmla="*/ 1193013 w 1209926"/>
                <a:gd name="connsiteY45" fmla="*/ 531545 h 949908"/>
                <a:gd name="connsiteX46" fmla="*/ 1195355 w 1209926"/>
                <a:gd name="connsiteY46" fmla="*/ 509049 h 949908"/>
                <a:gd name="connsiteX47" fmla="*/ 1189819 w 1209926"/>
                <a:gd name="connsiteY47" fmla="*/ 498120 h 949908"/>
                <a:gd name="connsiteX48" fmla="*/ 1169239 w 1209926"/>
                <a:gd name="connsiteY48" fmla="*/ 461714 h 949908"/>
                <a:gd name="connsiteX49" fmla="*/ 1155046 w 1209926"/>
                <a:gd name="connsiteY49" fmla="*/ 435386 h 949908"/>
                <a:gd name="connsiteX50" fmla="*/ 1131770 w 1209926"/>
                <a:gd name="connsiteY50" fmla="*/ 416012 h 949908"/>
                <a:gd name="connsiteX51" fmla="*/ 1115163 w 1209926"/>
                <a:gd name="connsiteY51" fmla="*/ 409908 h 949908"/>
                <a:gd name="connsiteX52" fmla="*/ 1065486 w 1209926"/>
                <a:gd name="connsiteY52" fmla="*/ 414876 h 949908"/>
                <a:gd name="connsiteX53" fmla="*/ 982527 w 1209926"/>
                <a:gd name="connsiteY53" fmla="*/ 412038 h 949908"/>
                <a:gd name="connsiteX54" fmla="*/ 793969 w 1209926"/>
                <a:gd name="connsiteY54" fmla="*/ 405651 h 949908"/>
                <a:gd name="connsiteX55" fmla="*/ 798796 w 1209926"/>
                <a:gd name="connsiteY55" fmla="*/ 327588 h 949908"/>
                <a:gd name="connsiteX56" fmla="*/ 600090 w 1209926"/>
                <a:gd name="connsiteY56" fmla="*/ 323968 h 949908"/>
                <a:gd name="connsiteX57" fmla="*/ 605413 w 1209926"/>
                <a:gd name="connsiteY57" fmla="*/ 272873 h 949908"/>
                <a:gd name="connsiteX58" fmla="*/ 585258 w 1209926"/>
                <a:gd name="connsiteY58" fmla="*/ 272092 h 949908"/>
                <a:gd name="connsiteX59" fmla="*/ 593703 w 1209926"/>
                <a:gd name="connsiteY59" fmla="*/ 144353 h 949908"/>
                <a:gd name="connsiteX60" fmla="*/ 499815 w 1209926"/>
                <a:gd name="connsiteY60" fmla="*/ 139882 h 949908"/>
                <a:gd name="connsiteX61" fmla="*/ 482144 w 1209926"/>
                <a:gd name="connsiteY61" fmla="*/ 123489 h 949908"/>
                <a:gd name="connsiteX62" fmla="*/ 461564 w 1209926"/>
                <a:gd name="connsiteY62" fmla="*/ 114902 h 949908"/>
                <a:gd name="connsiteX63" fmla="*/ 416287 w 1209926"/>
                <a:gd name="connsiteY63" fmla="*/ 107096 h 949908"/>
                <a:gd name="connsiteX64" fmla="*/ 398759 w 1209926"/>
                <a:gd name="connsiteY64" fmla="*/ 95954 h 949908"/>
                <a:gd name="connsiteX65" fmla="*/ 381159 w 1209926"/>
                <a:gd name="connsiteY65" fmla="*/ 83606 h 949908"/>
                <a:gd name="connsiteX66" fmla="*/ 370301 w 1209926"/>
                <a:gd name="connsiteY66" fmla="*/ 66148 h 949908"/>
                <a:gd name="connsiteX67" fmla="*/ 359727 w 1209926"/>
                <a:gd name="connsiteY67" fmla="*/ 61110 h 949908"/>
                <a:gd name="connsiteX68" fmla="*/ 351992 w 1209926"/>
                <a:gd name="connsiteY68" fmla="*/ 52452 h 949908"/>
                <a:gd name="connsiteX69" fmla="*/ 315303 w 1209926"/>
                <a:gd name="connsiteY69" fmla="*/ 15336 h 949908"/>
                <a:gd name="connsiteX70" fmla="*/ 266762 w 1209926"/>
                <a:gd name="connsiteY70" fmla="*/ 4478 h 949908"/>
                <a:gd name="connsiteX71" fmla="*/ 243769 w 1209926"/>
                <a:gd name="connsiteY71" fmla="*/ 363 h 949908"/>
                <a:gd name="connsiteX72" fmla="*/ 222479 w 1209926"/>
                <a:gd name="connsiteY72" fmla="*/ 8879 h 949908"/>
                <a:gd name="connsiteX73" fmla="*/ 186996 w 1209926"/>
                <a:gd name="connsiteY73" fmla="*/ 32723 h 949908"/>
                <a:gd name="connsiteX74" fmla="*/ 167692 w 1209926"/>
                <a:gd name="connsiteY74" fmla="*/ 45781 h 949908"/>
                <a:gd name="connsiteX75" fmla="*/ 151158 w 1209926"/>
                <a:gd name="connsiteY75" fmla="*/ 59974 h 949908"/>
                <a:gd name="connsiteX76" fmla="*/ 134836 w 1209926"/>
                <a:gd name="connsiteY76" fmla="*/ 58981 h 949908"/>
                <a:gd name="connsiteX77" fmla="*/ 91617 w 1209926"/>
                <a:gd name="connsiteY77" fmla="*/ 56497 h 949908"/>
                <a:gd name="connsiteX78" fmla="*/ 42650 w 1209926"/>
                <a:gd name="connsiteY78" fmla="*/ 53729 h 949908"/>
                <a:gd name="connsiteX79" fmla="*/ 32431 w 1209926"/>
                <a:gd name="connsiteY79" fmla="*/ 116392 h 949908"/>
                <a:gd name="connsiteX80" fmla="*/ 17528 w 1209926"/>
                <a:gd name="connsiteY80" fmla="*/ 185158 h 949908"/>
                <a:gd name="connsiteX81" fmla="*/ 0 w 1209926"/>
                <a:gd name="connsiteY81" fmla="*/ 243209 h 949908"/>
                <a:gd name="connsiteX82" fmla="*/ 190544 w 1209926"/>
                <a:gd name="connsiteY82" fmla="*/ 255344 h 949908"/>
                <a:gd name="connsiteX83" fmla="*/ 183448 w 1209926"/>
                <a:gd name="connsiteY83" fmla="*/ 321769 h 949908"/>
                <a:gd name="connsiteX84" fmla="*/ 218433 w 1209926"/>
                <a:gd name="connsiteY84" fmla="*/ 326523 h 949908"/>
                <a:gd name="connsiteX85" fmla="*/ 212969 w 1209926"/>
                <a:gd name="connsiteY85" fmla="*/ 386561 h 949908"/>
                <a:gd name="connsiteX86" fmla="*/ 243272 w 1209926"/>
                <a:gd name="connsiteY86" fmla="*/ 388264 h 949908"/>
                <a:gd name="connsiteX87" fmla="*/ 232414 w 1209926"/>
                <a:gd name="connsiteY87" fmla="*/ 518416 h 949908"/>
                <a:gd name="connsiteX88" fmla="*/ 273503 w 1209926"/>
                <a:gd name="connsiteY88" fmla="*/ 523880 h 949908"/>
                <a:gd name="connsiteX89" fmla="*/ 262220 w 1209926"/>
                <a:gd name="connsiteY89" fmla="*/ 652116 h 949908"/>
                <a:gd name="connsiteX90" fmla="*/ 239085 w 1209926"/>
                <a:gd name="connsiteY90" fmla="*/ 648710 h 949908"/>
                <a:gd name="connsiteX91" fmla="*/ 226950 w 1209926"/>
                <a:gd name="connsiteY91" fmla="*/ 715205 h 949908"/>
                <a:gd name="connsiteX92" fmla="*/ 200480 w 1209926"/>
                <a:gd name="connsiteY92" fmla="*/ 717689 h 949908"/>
                <a:gd name="connsiteX93" fmla="*/ 194305 w 1209926"/>
                <a:gd name="connsiteY93" fmla="*/ 784114 h 949908"/>
                <a:gd name="connsiteX94" fmla="*/ 190402 w 1209926"/>
                <a:gd name="connsiteY94" fmla="*/ 821938 h 949908"/>
                <a:gd name="connsiteX95" fmla="*/ 195583 w 1209926"/>
                <a:gd name="connsiteY95" fmla="*/ 872254 h 949908"/>
                <a:gd name="connsiteX96" fmla="*/ 198634 w 1209926"/>
                <a:gd name="connsiteY96" fmla="*/ 872254 h 949908"/>
                <a:gd name="connsiteX97" fmla="*/ 209705 w 1209926"/>
                <a:gd name="connsiteY97" fmla="*/ 861609 h 94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09926" h="949908">
                  <a:moveTo>
                    <a:pt x="209705" y="861609"/>
                  </a:moveTo>
                  <a:cubicBezTo>
                    <a:pt x="216021" y="858912"/>
                    <a:pt x="235892" y="869841"/>
                    <a:pt x="239652" y="874383"/>
                  </a:cubicBezTo>
                  <a:cubicBezTo>
                    <a:pt x="247671" y="883963"/>
                    <a:pt x="233691" y="893402"/>
                    <a:pt x="239652" y="903408"/>
                  </a:cubicBezTo>
                  <a:cubicBezTo>
                    <a:pt x="245614" y="913414"/>
                    <a:pt x="257182" y="911143"/>
                    <a:pt x="257891" y="899789"/>
                  </a:cubicBezTo>
                  <a:cubicBezTo>
                    <a:pt x="265626" y="896595"/>
                    <a:pt x="270664" y="907879"/>
                    <a:pt x="276768" y="910930"/>
                  </a:cubicBezTo>
                  <a:cubicBezTo>
                    <a:pt x="283935" y="913592"/>
                    <a:pt x="291813" y="913592"/>
                    <a:pt x="298980" y="910930"/>
                  </a:cubicBezTo>
                  <a:cubicBezTo>
                    <a:pt x="320270" y="906672"/>
                    <a:pt x="324812" y="925549"/>
                    <a:pt x="340283" y="935059"/>
                  </a:cubicBezTo>
                  <a:cubicBezTo>
                    <a:pt x="348798" y="940311"/>
                    <a:pt x="354476" y="937826"/>
                    <a:pt x="363914" y="939317"/>
                  </a:cubicBezTo>
                  <a:cubicBezTo>
                    <a:pt x="371791" y="940594"/>
                    <a:pt x="376760" y="949465"/>
                    <a:pt x="384353" y="949891"/>
                  </a:cubicBezTo>
                  <a:cubicBezTo>
                    <a:pt x="391946" y="950317"/>
                    <a:pt x="398546" y="942794"/>
                    <a:pt x="406140" y="940594"/>
                  </a:cubicBezTo>
                  <a:cubicBezTo>
                    <a:pt x="413733" y="937912"/>
                    <a:pt x="420687" y="933654"/>
                    <a:pt x="426507" y="928104"/>
                  </a:cubicBezTo>
                  <a:cubicBezTo>
                    <a:pt x="441410" y="916466"/>
                    <a:pt x="456241" y="928104"/>
                    <a:pt x="472422" y="928104"/>
                  </a:cubicBezTo>
                  <a:cubicBezTo>
                    <a:pt x="481293" y="928104"/>
                    <a:pt x="489170" y="927466"/>
                    <a:pt x="495486" y="934562"/>
                  </a:cubicBezTo>
                  <a:cubicBezTo>
                    <a:pt x="501802" y="941659"/>
                    <a:pt x="501164" y="947478"/>
                    <a:pt x="512447" y="947549"/>
                  </a:cubicBezTo>
                  <a:cubicBezTo>
                    <a:pt x="522453" y="947549"/>
                    <a:pt x="524511" y="941517"/>
                    <a:pt x="529691" y="935201"/>
                  </a:cubicBezTo>
                  <a:cubicBezTo>
                    <a:pt x="536149" y="927253"/>
                    <a:pt x="542608" y="929666"/>
                    <a:pt x="550981" y="924840"/>
                  </a:cubicBezTo>
                  <a:cubicBezTo>
                    <a:pt x="559356" y="920014"/>
                    <a:pt x="554743" y="909937"/>
                    <a:pt x="563471" y="908234"/>
                  </a:cubicBezTo>
                  <a:cubicBezTo>
                    <a:pt x="569929" y="906956"/>
                    <a:pt x="573833" y="912705"/>
                    <a:pt x="579439" y="914195"/>
                  </a:cubicBezTo>
                  <a:cubicBezTo>
                    <a:pt x="585613" y="914940"/>
                    <a:pt x="591858" y="914940"/>
                    <a:pt x="598032" y="914195"/>
                  </a:cubicBezTo>
                  <a:cubicBezTo>
                    <a:pt x="611729" y="914691"/>
                    <a:pt x="625425" y="921291"/>
                    <a:pt x="638979" y="916111"/>
                  </a:cubicBezTo>
                  <a:cubicBezTo>
                    <a:pt x="638979" y="910150"/>
                    <a:pt x="658992" y="909014"/>
                    <a:pt x="664102" y="906743"/>
                  </a:cubicBezTo>
                  <a:cubicBezTo>
                    <a:pt x="675456" y="901918"/>
                    <a:pt x="682269" y="903834"/>
                    <a:pt x="693553" y="903975"/>
                  </a:cubicBezTo>
                  <a:cubicBezTo>
                    <a:pt x="703772" y="904487"/>
                    <a:pt x="713991" y="903358"/>
                    <a:pt x="723856" y="900640"/>
                  </a:cubicBezTo>
                  <a:cubicBezTo>
                    <a:pt x="734288" y="897376"/>
                    <a:pt x="742803" y="903195"/>
                    <a:pt x="753377" y="899363"/>
                  </a:cubicBezTo>
                  <a:cubicBezTo>
                    <a:pt x="753732" y="891521"/>
                    <a:pt x="756145" y="883920"/>
                    <a:pt x="760474" y="877363"/>
                  </a:cubicBezTo>
                  <a:cubicBezTo>
                    <a:pt x="767074" y="866577"/>
                    <a:pt x="769131" y="870266"/>
                    <a:pt x="779422" y="869202"/>
                  </a:cubicBezTo>
                  <a:cubicBezTo>
                    <a:pt x="794751" y="867215"/>
                    <a:pt x="800712" y="847912"/>
                    <a:pt x="812066" y="838616"/>
                  </a:cubicBezTo>
                  <a:cubicBezTo>
                    <a:pt x="818666" y="833811"/>
                    <a:pt x="826046" y="830163"/>
                    <a:pt x="833853" y="827829"/>
                  </a:cubicBezTo>
                  <a:cubicBezTo>
                    <a:pt x="839885" y="824295"/>
                    <a:pt x="845775" y="820413"/>
                    <a:pt x="851382" y="816190"/>
                  </a:cubicBezTo>
                  <a:cubicBezTo>
                    <a:pt x="865575" y="808313"/>
                    <a:pt x="875936" y="790217"/>
                    <a:pt x="890839" y="784965"/>
                  </a:cubicBezTo>
                  <a:cubicBezTo>
                    <a:pt x="898787" y="782127"/>
                    <a:pt x="905032" y="787236"/>
                    <a:pt x="912128" y="787307"/>
                  </a:cubicBezTo>
                  <a:cubicBezTo>
                    <a:pt x="919651" y="786867"/>
                    <a:pt x="927102" y="785313"/>
                    <a:pt x="934199" y="782694"/>
                  </a:cubicBezTo>
                  <a:cubicBezTo>
                    <a:pt x="946406" y="778223"/>
                    <a:pt x="956411" y="766017"/>
                    <a:pt x="967127" y="758850"/>
                  </a:cubicBezTo>
                  <a:cubicBezTo>
                    <a:pt x="979475" y="750546"/>
                    <a:pt x="984657" y="741818"/>
                    <a:pt x="1001617" y="741889"/>
                  </a:cubicBezTo>
                  <a:cubicBezTo>
                    <a:pt x="1014746" y="743109"/>
                    <a:pt x="1027946" y="742797"/>
                    <a:pt x="1041003" y="740966"/>
                  </a:cubicBezTo>
                  <a:lnTo>
                    <a:pt x="1043700" y="691290"/>
                  </a:lnTo>
                  <a:lnTo>
                    <a:pt x="1087060" y="692354"/>
                  </a:lnTo>
                  <a:cubicBezTo>
                    <a:pt x="1096854" y="692354"/>
                    <a:pt x="1139505" y="699451"/>
                    <a:pt x="1142769" y="691787"/>
                  </a:cubicBezTo>
                  <a:cubicBezTo>
                    <a:pt x="1143904" y="689232"/>
                    <a:pt x="1141563" y="682206"/>
                    <a:pt x="1142272" y="678800"/>
                  </a:cubicBezTo>
                  <a:cubicBezTo>
                    <a:pt x="1144260" y="673349"/>
                    <a:pt x="1147169" y="668297"/>
                    <a:pt x="1150930" y="663897"/>
                  </a:cubicBezTo>
                  <a:cubicBezTo>
                    <a:pt x="1155756" y="655076"/>
                    <a:pt x="1158878" y="645460"/>
                    <a:pt x="1160227" y="635510"/>
                  </a:cubicBezTo>
                  <a:cubicBezTo>
                    <a:pt x="1163207" y="626640"/>
                    <a:pt x="1166613" y="617946"/>
                    <a:pt x="1170588" y="609466"/>
                  </a:cubicBezTo>
                  <a:cubicBezTo>
                    <a:pt x="1173781" y="600311"/>
                    <a:pt x="1172433" y="591014"/>
                    <a:pt x="1177684" y="582641"/>
                  </a:cubicBezTo>
                  <a:cubicBezTo>
                    <a:pt x="1182794" y="576211"/>
                    <a:pt x="1188543" y="570406"/>
                    <a:pt x="1195000" y="565325"/>
                  </a:cubicBezTo>
                  <a:cubicBezTo>
                    <a:pt x="1200535" y="560286"/>
                    <a:pt x="1211393" y="553615"/>
                    <a:pt x="1209761" y="544957"/>
                  </a:cubicBezTo>
                  <a:cubicBezTo>
                    <a:pt x="1208129" y="536299"/>
                    <a:pt x="1196420" y="538358"/>
                    <a:pt x="1193013" y="531545"/>
                  </a:cubicBezTo>
                  <a:cubicBezTo>
                    <a:pt x="1187194" y="519977"/>
                    <a:pt x="1203019" y="519693"/>
                    <a:pt x="1195355" y="509049"/>
                  </a:cubicBezTo>
                  <a:cubicBezTo>
                    <a:pt x="1190955" y="503016"/>
                    <a:pt x="1190600" y="506139"/>
                    <a:pt x="1189819" y="498120"/>
                  </a:cubicBezTo>
                  <a:cubicBezTo>
                    <a:pt x="1187903" y="479101"/>
                    <a:pt x="1181375" y="475694"/>
                    <a:pt x="1169239" y="461714"/>
                  </a:cubicBezTo>
                  <a:cubicBezTo>
                    <a:pt x="1162142" y="453837"/>
                    <a:pt x="1162142" y="443760"/>
                    <a:pt x="1155046" y="435386"/>
                  </a:cubicBezTo>
                  <a:cubicBezTo>
                    <a:pt x="1149156" y="426941"/>
                    <a:pt x="1141137" y="420242"/>
                    <a:pt x="1131770" y="416012"/>
                  </a:cubicBezTo>
                  <a:cubicBezTo>
                    <a:pt x="1126376" y="414025"/>
                    <a:pt x="1120627" y="412250"/>
                    <a:pt x="1115163" y="409908"/>
                  </a:cubicBezTo>
                  <a:cubicBezTo>
                    <a:pt x="1103737" y="420695"/>
                    <a:pt x="1081242" y="415373"/>
                    <a:pt x="1065486" y="414876"/>
                  </a:cubicBezTo>
                  <a:lnTo>
                    <a:pt x="982527" y="412038"/>
                  </a:lnTo>
                  <a:lnTo>
                    <a:pt x="793969" y="405651"/>
                  </a:lnTo>
                  <a:lnTo>
                    <a:pt x="798796" y="327588"/>
                  </a:lnTo>
                  <a:lnTo>
                    <a:pt x="600090" y="323968"/>
                  </a:lnTo>
                  <a:lnTo>
                    <a:pt x="605413" y="272873"/>
                  </a:lnTo>
                  <a:lnTo>
                    <a:pt x="585258" y="272092"/>
                  </a:lnTo>
                  <a:lnTo>
                    <a:pt x="593703" y="144353"/>
                  </a:lnTo>
                  <a:lnTo>
                    <a:pt x="499815" y="139882"/>
                  </a:lnTo>
                  <a:cubicBezTo>
                    <a:pt x="488176" y="139244"/>
                    <a:pt x="488389" y="130656"/>
                    <a:pt x="482144" y="123489"/>
                  </a:cubicBezTo>
                  <a:cubicBezTo>
                    <a:pt x="475899" y="116321"/>
                    <a:pt x="469938" y="117244"/>
                    <a:pt x="461564" y="114902"/>
                  </a:cubicBezTo>
                  <a:cubicBezTo>
                    <a:pt x="447371" y="110857"/>
                    <a:pt x="427074" y="119160"/>
                    <a:pt x="416287" y="107096"/>
                  </a:cubicBezTo>
                  <a:cubicBezTo>
                    <a:pt x="409688" y="99999"/>
                    <a:pt x="410469" y="96309"/>
                    <a:pt x="398759" y="95954"/>
                  </a:cubicBezTo>
                  <a:cubicBezTo>
                    <a:pt x="387049" y="95599"/>
                    <a:pt x="385275" y="94890"/>
                    <a:pt x="381159" y="83606"/>
                  </a:cubicBezTo>
                  <a:cubicBezTo>
                    <a:pt x="378036" y="75303"/>
                    <a:pt x="377895" y="70690"/>
                    <a:pt x="370301" y="66148"/>
                  </a:cubicBezTo>
                  <a:cubicBezTo>
                    <a:pt x="366611" y="63877"/>
                    <a:pt x="363702" y="64587"/>
                    <a:pt x="359727" y="61110"/>
                  </a:cubicBezTo>
                  <a:cubicBezTo>
                    <a:pt x="357244" y="58910"/>
                    <a:pt x="355328" y="55219"/>
                    <a:pt x="351992" y="52452"/>
                  </a:cubicBezTo>
                  <a:cubicBezTo>
                    <a:pt x="338793" y="41452"/>
                    <a:pt x="329780" y="25342"/>
                    <a:pt x="315303" y="15336"/>
                  </a:cubicBezTo>
                  <a:cubicBezTo>
                    <a:pt x="300684" y="6586"/>
                    <a:pt x="283723" y="2783"/>
                    <a:pt x="266762" y="4478"/>
                  </a:cubicBezTo>
                  <a:cubicBezTo>
                    <a:pt x="257040" y="5543"/>
                    <a:pt x="252071" y="2066"/>
                    <a:pt x="243769" y="363"/>
                  </a:cubicBezTo>
                  <a:cubicBezTo>
                    <a:pt x="235466" y="-1341"/>
                    <a:pt x="229576" y="3201"/>
                    <a:pt x="222479" y="8879"/>
                  </a:cubicBezTo>
                  <a:cubicBezTo>
                    <a:pt x="211054" y="17423"/>
                    <a:pt x="199202" y="25385"/>
                    <a:pt x="186996" y="32723"/>
                  </a:cubicBezTo>
                  <a:cubicBezTo>
                    <a:pt x="179899" y="37833"/>
                    <a:pt x="172803" y="37975"/>
                    <a:pt x="167692" y="45781"/>
                  </a:cubicBezTo>
                  <a:cubicBezTo>
                    <a:pt x="160596" y="57065"/>
                    <a:pt x="165067" y="60613"/>
                    <a:pt x="151158" y="59974"/>
                  </a:cubicBezTo>
                  <a:lnTo>
                    <a:pt x="134836" y="58981"/>
                  </a:lnTo>
                  <a:lnTo>
                    <a:pt x="91617" y="56497"/>
                  </a:lnTo>
                  <a:lnTo>
                    <a:pt x="42650" y="53729"/>
                  </a:lnTo>
                  <a:cubicBezTo>
                    <a:pt x="40521" y="74806"/>
                    <a:pt x="37115" y="95741"/>
                    <a:pt x="32431" y="116392"/>
                  </a:cubicBezTo>
                  <a:cubicBezTo>
                    <a:pt x="27038" y="139314"/>
                    <a:pt x="22922" y="162166"/>
                    <a:pt x="17528" y="185158"/>
                  </a:cubicBezTo>
                  <a:cubicBezTo>
                    <a:pt x="12844" y="204816"/>
                    <a:pt x="6103" y="223835"/>
                    <a:pt x="0" y="243209"/>
                  </a:cubicBezTo>
                  <a:lnTo>
                    <a:pt x="190544" y="255344"/>
                  </a:lnTo>
                  <a:lnTo>
                    <a:pt x="183448" y="321769"/>
                  </a:lnTo>
                  <a:lnTo>
                    <a:pt x="218433" y="326523"/>
                  </a:lnTo>
                  <a:lnTo>
                    <a:pt x="212969" y="386561"/>
                  </a:lnTo>
                  <a:lnTo>
                    <a:pt x="243272" y="388264"/>
                  </a:lnTo>
                  <a:lnTo>
                    <a:pt x="232414" y="518416"/>
                  </a:lnTo>
                  <a:lnTo>
                    <a:pt x="273503" y="523880"/>
                  </a:lnTo>
                  <a:lnTo>
                    <a:pt x="262220" y="652116"/>
                  </a:lnTo>
                  <a:lnTo>
                    <a:pt x="239085" y="648710"/>
                  </a:lnTo>
                  <a:lnTo>
                    <a:pt x="226950" y="715205"/>
                  </a:lnTo>
                  <a:lnTo>
                    <a:pt x="200480" y="717689"/>
                  </a:lnTo>
                  <a:lnTo>
                    <a:pt x="194305" y="784114"/>
                  </a:lnTo>
                  <a:cubicBezTo>
                    <a:pt x="193099" y="796746"/>
                    <a:pt x="192247" y="809378"/>
                    <a:pt x="190402" y="821938"/>
                  </a:cubicBezTo>
                  <a:cubicBezTo>
                    <a:pt x="187847" y="838403"/>
                    <a:pt x="200621" y="857422"/>
                    <a:pt x="195583" y="872254"/>
                  </a:cubicBezTo>
                  <a:cubicBezTo>
                    <a:pt x="196576" y="872388"/>
                    <a:pt x="197641" y="872388"/>
                    <a:pt x="198634" y="872254"/>
                  </a:cubicBezTo>
                  <a:cubicBezTo>
                    <a:pt x="204453" y="870480"/>
                    <a:pt x="204666" y="863809"/>
                    <a:pt x="209705" y="861609"/>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D8F94389-5007-9040-833C-A6A9474D34D5}"/>
                </a:ext>
              </a:extLst>
            </p:cNvPr>
            <p:cNvSpPr/>
            <p:nvPr/>
          </p:nvSpPr>
          <p:spPr>
            <a:xfrm>
              <a:off x="9348595" y="4777287"/>
              <a:ext cx="1094796" cy="1232825"/>
            </a:xfrm>
            <a:custGeom>
              <a:avLst/>
              <a:gdLst>
                <a:gd name="connsiteX0" fmla="*/ 772397 w 1094796"/>
                <a:gd name="connsiteY0" fmla="*/ 665380 h 1232825"/>
                <a:gd name="connsiteX1" fmla="*/ 782191 w 1094796"/>
                <a:gd name="connsiteY1" fmla="*/ 340922 h 1232825"/>
                <a:gd name="connsiteX2" fmla="*/ 801635 w 1094796"/>
                <a:gd name="connsiteY2" fmla="*/ 341561 h 1232825"/>
                <a:gd name="connsiteX3" fmla="*/ 801422 w 1094796"/>
                <a:gd name="connsiteY3" fmla="*/ 17174 h 1232825"/>
                <a:gd name="connsiteX4" fmla="*/ 25903 w 1094796"/>
                <a:gd name="connsiteY4" fmla="*/ 0 h 1232825"/>
                <a:gd name="connsiteX5" fmla="*/ 23987 w 1094796"/>
                <a:gd name="connsiteY5" fmla="*/ 193596 h 1232825"/>
                <a:gd name="connsiteX6" fmla="*/ 18664 w 1094796"/>
                <a:gd name="connsiteY6" fmla="*/ 196719 h 1232825"/>
                <a:gd name="connsiteX7" fmla="*/ 13697 w 1094796"/>
                <a:gd name="connsiteY7" fmla="*/ 201757 h 1232825"/>
                <a:gd name="connsiteX8" fmla="*/ 11852 w 1094796"/>
                <a:gd name="connsiteY8" fmla="*/ 207150 h 1232825"/>
                <a:gd name="connsiteX9" fmla="*/ 0 w 1094796"/>
                <a:gd name="connsiteY9" fmla="*/ 654309 h 1232825"/>
                <a:gd name="connsiteX10" fmla="*/ 265060 w 1094796"/>
                <a:gd name="connsiteY10" fmla="*/ 665096 h 1232825"/>
                <a:gd name="connsiteX11" fmla="*/ 249518 w 1094796"/>
                <a:gd name="connsiteY11" fmla="*/ 1226155 h 1232825"/>
                <a:gd name="connsiteX12" fmla="*/ 579085 w 1094796"/>
                <a:gd name="connsiteY12" fmla="*/ 1231264 h 1232825"/>
                <a:gd name="connsiteX13" fmla="*/ 1094796 w 1094796"/>
                <a:gd name="connsiteY13" fmla="*/ 1232826 h 1232825"/>
                <a:gd name="connsiteX14" fmla="*/ 1093519 w 1094796"/>
                <a:gd name="connsiteY14" fmla="*/ 665238 h 1232825"/>
                <a:gd name="connsiteX15" fmla="*/ 772397 w 1094796"/>
                <a:gd name="connsiteY15" fmla="*/ 665380 h 123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4796" h="1232825">
                  <a:moveTo>
                    <a:pt x="772397" y="665380"/>
                  </a:moveTo>
                  <a:lnTo>
                    <a:pt x="782191" y="340922"/>
                  </a:lnTo>
                  <a:lnTo>
                    <a:pt x="801635" y="341561"/>
                  </a:lnTo>
                  <a:lnTo>
                    <a:pt x="801422" y="17174"/>
                  </a:lnTo>
                  <a:lnTo>
                    <a:pt x="25903" y="0"/>
                  </a:lnTo>
                  <a:lnTo>
                    <a:pt x="23987" y="193596"/>
                  </a:lnTo>
                  <a:lnTo>
                    <a:pt x="18664" y="196719"/>
                  </a:lnTo>
                  <a:lnTo>
                    <a:pt x="13697" y="201757"/>
                  </a:lnTo>
                  <a:lnTo>
                    <a:pt x="11852" y="207150"/>
                  </a:lnTo>
                  <a:lnTo>
                    <a:pt x="0" y="654309"/>
                  </a:lnTo>
                  <a:lnTo>
                    <a:pt x="265060" y="665096"/>
                  </a:lnTo>
                  <a:lnTo>
                    <a:pt x="249518" y="1226155"/>
                  </a:lnTo>
                  <a:lnTo>
                    <a:pt x="579085" y="1231264"/>
                  </a:lnTo>
                  <a:lnTo>
                    <a:pt x="1094796" y="1232826"/>
                  </a:lnTo>
                  <a:lnTo>
                    <a:pt x="1093519" y="665238"/>
                  </a:lnTo>
                  <a:lnTo>
                    <a:pt x="772397" y="665380"/>
                  </a:lnTo>
                  <a:close/>
                </a:path>
              </a:pathLst>
            </a:custGeom>
            <a:solidFill>
              <a:srgbClr val="FFD966"/>
            </a:solidFill>
            <a:ln w="3903" cap="flat">
              <a:solidFill>
                <a:schemeClr val="bg1">
                  <a:lumMod val="50000"/>
                </a:schemeClr>
              </a:solid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B3FB3CA-B3CF-3245-8DDB-AE01843CED10}"/>
                </a:ext>
              </a:extLst>
            </p:cNvPr>
            <p:cNvSpPr/>
            <p:nvPr/>
          </p:nvSpPr>
          <p:spPr>
            <a:xfrm>
              <a:off x="7599010" y="5210323"/>
              <a:ext cx="451113" cy="740106"/>
            </a:xfrm>
            <a:custGeom>
              <a:avLst/>
              <a:gdLst>
                <a:gd name="connsiteX0" fmla="*/ 360634 w 451113"/>
                <a:gd name="connsiteY0" fmla="*/ 716120 h 740106"/>
                <a:gd name="connsiteX1" fmla="*/ 368938 w 451113"/>
                <a:gd name="connsiteY1" fmla="*/ 692701 h 740106"/>
                <a:gd name="connsiteX2" fmla="*/ 367305 w 451113"/>
                <a:gd name="connsiteY2" fmla="*/ 661831 h 740106"/>
                <a:gd name="connsiteX3" fmla="*/ 357015 w 451113"/>
                <a:gd name="connsiteY3" fmla="*/ 650973 h 740106"/>
                <a:gd name="connsiteX4" fmla="*/ 378305 w 451113"/>
                <a:gd name="connsiteY4" fmla="*/ 622587 h 740106"/>
                <a:gd name="connsiteX5" fmla="*/ 379582 w 451113"/>
                <a:gd name="connsiteY5" fmla="*/ 600091 h 740106"/>
                <a:gd name="connsiteX6" fmla="*/ 386679 w 451113"/>
                <a:gd name="connsiteY6" fmla="*/ 580291 h 740106"/>
                <a:gd name="connsiteX7" fmla="*/ 393776 w 451113"/>
                <a:gd name="connsiteY7" fmla="*/ 560775 h 740106"/>
                <a:gd name="connsiteX8" fmla="*/ 382137 w 451113"/>
                <a:gd name="connsiteY8" fmla="*/ 544453 h 740106"/>
                <a:gd name="connsiteX9" fmla="*/ 370499 w 451113"/>
                <a:gd name="connsiteY9" fmla="*/ 521886 h 740106"/>
                <a:gd name="connsiteX10" fmla="*/ 364396 w 451113"/>
                <a:gd name="connsiteY10" fmla="*/ 500596 h 740106"/>
                <a:gd name="connsiteX11" fmla="*/ 354673 w 451113"/>
                <a:gd name="connsiteY11" fmla="*/ 492790 h 740106"/>
                <a:gd name="connsiteX12" fmla="*/ 351196 w 451113"/>
                <a:gd name="connsiteY12" fmla="*/ 481577 h 740106"/>
                <a:gd name="connsiteX13" fmla="*/ 328984 w 451113"/>
                <a:gd name="connsiteY13" fmla="*/ 474906 h 740106"/>
                <a:gd name="connsiteX14" fmla="*/ 304429 w 451113"/>
                <a:gd name="connsiteY14" fmla="*/ 468306 h 740106"/>
                <a:gd name="connsiteX15" fmla="*/ 276965 w 451113"/>
                <a:gd name="connsiteY15" fmla="*/ 464829 h 740106"/>
                <a:gd name="connsiteX16" fmla="*/ 275191 w 451113"/>
                <a:gd name="connsiteY16" fmla="*/ 428707 h 740106"/>
                <a:gd name="connsiteX17" fmla="*/ 283281 w 451113"/>
                <a:gd name="connsiteY17" fmla="*/ 406494 h 740106"/>
                <a:gd name="connsiteX18" fmla="*/ 287823 w 451113"/>
                <a:gd name="connsiteY18" fmla="*/ 383856 h 740106"/>
                <a:gd name="connsiteX19" fmla="*/ 292720 w 451113"/>
                <a:gd name="connsiteY19" fmla="*/ 364057 h 740106"/>
                <a:gd name="connsiteX20" fmla="*/ 321106 w 451113"/>
                <a:gd name="connsiteY20" fmla="*/ 360651 h 740106"/>
                <a:gd name="connsiteX21" fmla="*/ 343106 w 451113"/>
                <a:gd name="connsiteY21" fmla="*/ 365405 h 740106"/>
                <a:gd name="connsiteX22" fmla="*/ 358222 w 451113"/>
                <a:gd name="connsiteY22" fmla="*/ 350218 h 740106"/>
                <a:gd name="connsiteX23" fmla="*/ 379014 w 451113"/>
                <a:gd name="connsiteY23" fmla="*/ 301181 h 740106"/>
                <a:gd name="connsiteX24" fmla="*/ 390653 w 451113"/>
                <a:gd name="connsiteY24" fmla="*/ 281594 h 740106"/>
                <a:gd name="connsiteX25" fmla="*/ 388240 w 451113"/>
                <a:gd name="connsiteY25" fmla="*/ 269033 h 740106"/>
                <a:gd name="connsiteX26" fmla="*/ 424291 w 451113"/>
                <a:gd name="connsiteY26" fmla="*/ 210273 h 740106"/>
                <a:gd name="connsiteX27" fmla="*/ 447781 w 451113"/>
                <a:gd name="connsiteY27" fmla="*/ 177983 h 740106"/>
                <a:gd name="connsiteX28" fmla="*/ 448561 w 451113"/>
                <a:gd name="connsiteY28" fmla="*/ 150519 h 740106"/>
                <a:gd name="connsiteX29" fmla="*/ 418614 w 451113"/>
                <a:gd name="connsiteY29" fmla="*/ 137745 h 740106"/>
                <a:gd name="connsiteX30" fmla="*/ 407827 w 451113"/>
                <a:gd name="connsiteY30" fmla="*/ 148035 h 740106"/>
                <a:gd name="connsiteX31" fmla="*/ 404775 w 451113"/>
                <a:gd name="connsiteY31" fmla="*/ 148035 h 740106"/>
                <a:gd name="connsiteX32" fmla="*/ 404775 w 451113"/>
                <a:gd name="connsiteY32" fmla="*/ 148035 h 740106"/>
                <a:gd name="connsiteX33" fmla="*/ 393847 w 451113"/>
                <a:gd name="connsiteY33" fmla="*/ 143636 h 740106"/>
                <a:gd name="connsiteX34" fmla="*/ 382989 w 451113"/>
                <a:gd name="connsiteY34" fmla="*/ 149526 h 740106"/>
                <a:gd name="connsiteX35" fmla="*/ 361699 w 451113"/>
                <a:gd name="connsiteY35" fmla="*/ 157119 h 740106"/>
                <a:gd name="connsiteX36" fmla="*/ 340409 w 451113"/>
                <a:gd name="connsiteY36" fmla="*/ 158822 h 740106"/>
                <a:gd name="connsiteX37" fmla="*/ 337854 w 451113"/>
                <a:gd name="connsiteY37" fmla="*/ 184938 h 740106"/>
                <a:gd name="connsiteX38" fmla="*/ 314293 w 451113"/>
                <a:gd name="connsiteY38" fmla="*/ 195228 h 740106"/>
                <a:gd name="connsiteX39" fmla="*/ 297687 w 451113"/>
                <a:gd name="connsiteY39" fmla="*/ 217511 h 740106"/>
                <a:gd name="connsiteX40" fmla="*/ 248011 w 451113"/>
                <a:gd name="connsiteY40" fmla="*/ 219711 h 740106"/>
                <a:gd name="connsiteX41" fmla="*/ 222321 w 451113"/>
                <a:gd name="connsiteY41" fmla="*/ 230924 h 740106"/>
                <a:gd name="connsiteX42" fmla="*/ 218134 w 451113"/>
                <a:gd name="connsiteY42" fmla="*/ 207008 h 740106"/>
                <a:gd name="connsiteX43" fmla="*/ 220547 w 451113"/>
                <a:gd name="connsiteY43" fmla="*/ 184512 h 740106"/>
                <a:gd name="connsiteX44" fmla="*/ 209192 w 451113"/>
                <a:gd name="connsiteY44" fmla="*/ 163932 h 740106"/>
                <a:gd name="connsiteX45" fmla="*/ 210540 w 451113"/>
                <a:gd name="connsiteY45" fmla="*/ 141578 h 740106"/>
                <a:gd name="connsiteX46" fmla="*/ 212031 w 451113"/>
                <a:gd name="connsiteY46" fmla="*/ 118584 h 740106"/>
                <a:gd name="connsiteX47" fmla="*/ 225727 w 451113"/>
                <a:gd name="connsiteY47" fmla="*/ 100488 h 740106"/>
                <a:gd name="connsiteX48" fmla="*/ 217141 w 451113"/>
                <a:gd name="connsiteY48" fmla="*/ 78489 h 740106"/>
                <a:gd name="connsiteX49" fmla="*/ 203586 w 451113"/>
                <a:gd name="connsiteY49" fmla="*/ 60321 h 740106"/>
                <a:gd name="connsiteX50" fmla="*/ 187476 w 451113"/>
                <a:gd name="connsiteY50" fmla="*/ 45489 h 740106"/>
                <a:gd name="connsiteX51" fmla="*/ 177825 w 451113"/>
                <a:gd name="connsiteY51" fmla="*/ 28529 h 740106"/>
                <a:gd name="connsiteX52" fmla="*/ 167961 w 451113"/>
                <a:gd name="connsiteY52" fmla="*/ 23561 h 740106"/>
                <a:gd name="connsiteX53" fmla="*/ 159870 w 451113"/>
                <a:gd name="connsiteY53" fmla="*/ 13200 h 740106"/>
                <a:gd name="connsiteX54" fmla="*/ 131484 w 451113"/>
                <a:gd name="connsiteY54" fmla="*/ 12419 h 740106"/>
                <a:gd name="connsiteX55" fmla="*/ 88904 w 451113"/>
                <a:gd name="connsiteY55" fmla="*/ 8019 h 740106"/>
                <a:gd name="connsiteX56" fmla="*/ 44976 w 451113"/>
                <a:gd name="connsiteY56" fmla="*/ 0 h 740106"/>
                <a:gd name="connsiteX57" fmla="*/ 18577 w 451113"/>
                <a:gd name="connsiteY57" fmla="*/ 57908 h 740106"/>
                <a:gd name="connsiteX58" fmla="*/ 4384 w 451113"/>
                <a:gd name="connsiteY58" fmla="*/ 80334 h 740106"/>
                <a:gd name="connsiteX59" fmla="*/ 8926 w 451113"/>
                <a:gd name="connsiteY59" fmla="*/ 130010 h 740106"/>
                <a:gd name="connsiteX60" fmla="*/ 11481 w 451113"/>
                <a:gd name="connsiteY60" fmla="*/ 160242 h 740106"/>
                <a:gd name="connsiteX61" fmla="*/ 27093 w 451113"/>
                <a:gd name="connsiteY61" fmla="*/ 173938 h 740106"/>
                <a:gd name="connsiteX62" fmla="*/ 35325 w 451113"/>
                <a:gd name="connsiteY62" fmla="*/ 178977 h 740106"/>
                <a:gd name="connsiteX63" fmla="*/ 41428 w 451113"/>
                <a:gd name="connsiteY63" fmla="*/ 191183 h 740106"/>
                <a:gd name="connsiteX64" fmla="*/ 45190 w 451113"/>
                <a:gd name="connsiteY64" fmla="*/ 213111 h 740106"/>
                <a:gd name="connsiteX65" fmla="*/ 56615 w 451113"/>
                <a:gd name="connsiteY65" fmla="*/ 220989 h 740106"/>
                <a:gd name="connsiteX66" fmla="*/ 69602 w 451113"/>
                <a:gd name="connsiteY66" fmla="*/ 261581 h 740106"/>
                <a:gd name="connsiteX67" fmla="*/ 72582 w 451113"/>
                <a:gd name="connsiteY67" fmla="*/ 295361 h 740106"/>
                <a:gd name="connsiteX68" fmla="*/ 57040 w 451113"/>
                <a:gd name="connsiteY68" fmla="*/ 356534 h 740106"/>
                <a:gd name="connsiteX69" fmla="*/ 48241 w 451113"/>
                <a:gd name="connsiteY69" fmla="*/ 425372 h 740106"/>
                <a:gd name="connsiteX70" fmla="*/ 43912 w 451113"/>
                <a:gd name="connsiteY70" fmla="*/ 471926 h 740106"/>
                <a:gd name="connsiteX71" fmla="*/ 56615 w 451113"/>
                <a:gd name="connsiteY71" fmla="*/ 512589 h 740106"/>
                <a:gd name="connsiteX72" fmla="*/ 51364 w 451113"/>
                <a:gd name="connsiteY72" fmla="*/ 535653 h 740106"/>
                <a:gd name="connsiteX73" fmla="*/ 63783 w 451113"/>
                <a:gd name="connsiteY73" fmla="*/ 553040 h 740106"/>
                <a:gd name="connsiteX74" fmla="*/ 69602 w 451113"/>
                <a:gd name="connsiteY74" fmla="*/ 579865 h 740106"/>
                <a:gd name="connsiteX75" fmla="*/ 74924 w 451113"/>
                <a:gd name="connsiteY75" fmla="*/ 601155 h 740106"/>
                <a:gd name="connsiteX76" fmla="*/ 71944 w 451113"/>
                <a:gd name="connsiteY76" fmla="*/ 619252 h 740106"/>
                <a:gd name="connsiteX77" fmla="*/ 79041 w 451113"/>
                <a:gd name="connsiteY77" fmla="*/ 627909 h 740106"/>
                <a:gd name="connsiteX78" fmla="*/ 74711 w 451113"/>
                <a:gd name="connsiteY78" fmla="*/ 639831 h 740106"/>
                <a:gd name="connsiteX79" fmla="*/ 107639 w 451113"/>
                <a:gd name="connsiteY79" fmla="*/ 684185 h 740106"/>
                <a:gd name="connsiteX80" fmla="*/ 126020 w 451113"/>
                <a:gd name="connsiteY80" fmla="*/ 699089 h 740106"/>
                <a:gd name="connsiteX81" fmla="*/ 149723 w 451113"/>
                <a:gd name="connsiteY81" fmla="*/ 731520 h 740106"/>
                <a:gd name="connsiteX82" fmla="*/ 364040 w 451113"/>
                <a:gd name="connsiteY82" fmla="*/ 740107 h 740106"/>
                <a:gd name="connsiteX83" fmla="*/ 360634 w 451113"/>
                <a:gd name="connsiteY83" fmla="*/ 716120 h 74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51113" h="740106">
                  <a:moveTo>
                    <a:pt x="360634" y="716120"/>
                  </a:moveTo>
                  <a:cubicBezTo>
                    <a:pt x="357512" y="705830"/>
                    <a:pt x="363686" y="703204"/>
                    <a:pt x="368938" y="692701"/>
                  </a:cubicBezTo>
                  <a:cubicBezTo>
                    <a:pt x="373195" y="682717"/>
                    <a:pt x="372628" y="671312"/>
                    <a:pt x="367305" y="661831"/>
                  </a:cubicBezTo>
                  <a:cubicBezTo>
                    <a:pt x="364538" y="656721"/>
                    <a:pt x="359286" y="655302"/>
                    <a:pt x="357015" y="650973"/>
                  </a:cubicBezTo>
                  <a:cubicBezTo>
                    <a:pt x="347790" y="633161"/>
                    <a:pt x="372273" y="632664"/>
                    <a:pt x="378305" y="622587"/>
                  </a:cubicBezTo>
                  <a:cubicBezTo>
                    <a:pt x="384337" y="612510"/>
                    <a:pt x="381640" y="608961"/>
                    <a:pt x="379582" y="600091"/>
                  </a:cubicBezTo>
                  <a:cubicBezTo>
                    <a:pt x="377524" y="591220"/>
                    <a:pt x="380717" y="587033"/>
                    <a:pt x="386679" y="580291"/>
                  </a:cubicBezTo>
                  <a:cubicBezTo>
                    <a:pt x="392640" y="573549"/>
                    <a:pt x="398885" y="570001"/>
                    <a:pt x="393776" y="560775"/>
                  </a:cubicBezTo>
                  <a:cubicBezTo>
                    <a:pt x="390441" y="554459"/>
                    <a:pt x="385472" y="551266"/>
                    <a:pt x="382137" y="544453"/>
                  </a:cubicBezTo>
                  <a:cubicBezTo>
                    <a:pt x="377666" y="537264"/>
                    <a:pt x="373763" y="529713"/>
                    <a:pt x="370499" y="521886"/>
                  </a:cubicBezTo>
                  <a:cubicBezTo>
                    <a:pt x="368440" y="515215"/>
                    <a:pt x="368511" y="506415"/>
                    <a:pt x="364396" y="500596"/>
                  </a:cubicBezTo>
                  <a:cubicBezTo>
                    <a:pt x="361912" y="497261"/>
                    <a:pt x="357299" y="496338"/>
                    <a:pt x="354673" y="492790"/>
                  </a:cubicBezTo>
                  <a:cubicBezTo>
                    <a:pt x="352048" y="489241"/>
                    <a:pt x="353324" y="484628"/>
                    <a:pt x="351196" y="481577"/>
                  </a:cubicBezTo>
                  <a:cubicBezTo>
                    <a:pt x="345376" y="473203"/>
                    <a:pt x="337641" y="476893"/>
                    <a:pt x="328984" y="474906"/>
                  </a:cubicBezTo>
                  <a:cubicBezTo>
                    <a:pt x="320326" y="472919"/>
                    <a:pt x="313797" y="468519"/>
                    <a:pt x="304429" y="468306"/>
                  </a:cubicBezTo>
                  <a:cubicBezTo>
                    <a:pt x="295132" y="469037"/>
                    <a:pt x="285765" y="467852"/>
                    <a:pt x="276965" y="464829"/>
                  </a:cubicBezTo>
                  <a:cubicBezTo>
                    <a:pt x="257095" y="456455"/>
                    <a:pt x="264617" y="440345"/>
                    <a:pt x="275191" y="428707"/>
                  </a:cubicBezTo>
                  <a:cubicBezTo>
                    <a:pt x="282287" y="420901"/>
                    <a:pt x="279661" y="415436"/>
                    <a:pt x="283281" y="406494"/>
                  </a:cubicBezTo>
                  <a:cubicBezTo>
                    <a:pt x="286900" y="397553"/>
                    <a:pt x="289810" y="395637"/>
                    <a:pt x="287823" y="383856"/>
                  </a:cubicBezTo>
                  <a:cubicBezTo>
                    <a:pt x="286120" y="373566"/>
                    <a:pt x="281720" y="366966"/>
                    <a:pt x="292720" y="364057"/>
                  </a:cubicBezTo>
                  <a:cubicBezTo>
                    <a:pt x="302016" y="361651"/>
                    <a:pt x="311525" y="360502"/>
                    <a:pt x="321106" y="360651"/>
                  </a:cubicBezTo>
                  <a:cubicBezTo>
                    <a:pt x="329764" y="362070"/>
                    <a:pt x="333170" y="367747"/>
                    <a:pt x="343106" y="365405"/>
                  </a:cubicBezTo>
                  <a:cubicBezTo>
                    <a:pt x="353041" y="363063"/>
                    <a:pt x="355170" y="358309"/>
                    <a:pt x="358222" y="350218"/>
                  </a:cubicBezTo>
                  <a:cubicBezTo>
                    <a:pt x="363686" y="333286"/>
                    <a:pt x="370641" y="316878"/>
                    <a:pt x="379014" y="301181"/>
                  </a:cubicBezTo>
                  <a:cubicBezTo>
                    <a:pt x="382137" y="295716"/>
                    <a:pt x="389801" y="286988"/>
                    <a:pt x="390653" y="281594"/>
                  </a:cubicBezTo>
                  <a:cubicBezTo>
                    <a:pt x="391221" y="277762"/>
                    <a:pt x="388169" y="272936"/>
                    <a:pt x="388240" y="269033"/>
                  </a:cubicBezTo>
                  <a:cubicBezTo>
                    <a:pt x="388240" y="248666"/>
                    <a:pt x="412936" y="225815"/>
                    <a:pt x="424291" y="210273"/>
                  </a:cubicBezTo>
                  <a:lnTo>
                    <a:pt x="447781" y="177983"/>
                  </a:lnTo>
                  <a:cubicBezTo>
                    <a:pt x="444020" y="168545"/>
                    <a:pt x="456154" y="159603"/>
                    <a:pt x="448561" y="150519"/>
                  </a:cubicBezTo>
                  <a:cubicBezTo>
                    <a:pt x="444800" y="145978"/>
                    <a:pt x="424930" y="135049"/>
                    <a:pt x="418614" y="137745"/>
                  </a:cubicBezTo>
                  <a:cubicBezTo>
                    <a:pt x="413575" y="139945"/>
                    <a:pt x="413362" y="146616"/>
                    <a:pt x="407827" y="148035"/>
                  </a:cubicBezTo>
                  <a:cubicBezTo>
                    <a:pt x="406833" y="148170"/>
                    <a:pt x="405769" y="148170"/>
                    <a:pt x="404775" y="148035"/>
                  </a:cubicBezTo>
                  <a:lnTo>
                    <a:pt x="404775" y="148035"/>
                  </a:lnTo>
                  <a:cubicBezTo>
                    <a:pt x="397678" y="151797"/>
                    <a:pt x="398672" y="144275"/>
                    <a:pt x="393847" y="143636"/>
                  </a:cubicBezTo>
                  <a:cubicBezTo>
                    <a:pt x="389021" y="142997"/>
                    <a:pt x="386750" y="147184"/>
                    <a:pt x="382989" y="149526"/>
                  </a:cubicBezTo>
                  <a:cubicBezTo>
                    <a:pt x="376744" y="154039"/>
                    <a:pt x="369363" y="156672"/>
                    <a:pt x="361699" y="157119"/>
                  </a:cubicBezTo>
                  <a:cubicBezTo>
                    <a:pt x="354035" y="157119"/>
                    <a:pt x="346796" y="152223"/>
                    <a:pt x="340409" y="158822"/>
                  </a:cubicBezTo>
                  <a:cubicBezTo>
                    <a:pt x="331609" y="167480"/>
                    <a:pt x="342751" y="176706"/>
                    <a:pt x="337854" y="184938"/>
                  </a:cubicBezTo>
                  <a:cubicBezTo>
                    <a:pt x="333809" y="192035"/>
                    <a:pt x="320538" y="190686"/>
                    <a:pt x="314293" y="195228"/>
                  </a:cubicBezTo>
                  <a:cubicBezTo>
                    <a:pt x="306203" y="201118"/>
                    <a:pt x="305351" y="212544"/>
                    <a:pt x="297687" y="217511"/>
                  </a:cubicBezTo>
                  <a:cubicBezTo>
                    <a:pt x="283494" y="226666"/>
                    <a:pt x="262204" y="217937"/>
                    <a:pt x="248011" y="219711"/>
                  </a:cubicBezTo>
                  <a:cubicBezTo>
                    <a:pt x="238146" y="220918"/>
                    <a:pt x="233321" y="230286"/>
                    <a:pt x="222321" y="230924"/>
                  </a:cubicBezTo>
                  <a:cubicBezTo>
                    <a:pt x="218418" y="223586"/>
                    <a:pt x="216999" y="215219"/>
                    <a:pt x="218134" y="207008"/>
                  </a:cubicBezTo>
                  <a:cubicBezTo>
                    <a:pt x="219624" y="199131"/>
                    <a:pt x="225231" y="194021"/>
                    <a:pt x="220547" y="184512"/>
                  </a:cubicBezTo>
                  <a:cubicBezTo>
                    <a:pt x="216857" y="177416"/>
                    <a:pt x="210896" y="172519"/>
                    <a:pt x="209192" y="163932"/>
                  </a:cubicBezTo>
                  <a:cubicBezTo>
                    <a:pt x="207773" y="156835"/>
                    <a:pt x="210754" y="149029"/>
                    <a:pt x="210540" y="141578"/>
                  </a:cubicBezTo>
                  <a:cubicBezTo>
                    <a:pt x="209192" y="133906"/>
                    <a:pt x="209689" y="126015"/>
                    <a:pt x="212031" y="118584"/>
                  </a:cubicBezTo>
                  <a:cubicBezTo>
                    <a:pt x="215224" y="111488"/>
                    <a:pt x="223244" y="107939"/>
                    <a:pt x="225727" y="100488"/>
                  </a:cubicBezTo>
                  <a:cubicBezTo>
                    <a:pt x="229062" y="90553"/>
                    <a:pt x="222534" y="85727"/>
                    <a:pt x="217141" y="78489"/>
                  </a:cubicBezTo>
                  <a:cubicBezTo>
                    <a:pt x="213521" y="71818"/>
                    <a:pt x="208979" y="65694"/>
                    <a:pt x="203586" y="60321"/>
                  </a:cubicBezTo>
                  <a:cubicBezTo>
                    <a:pt x="196489" y="54928"/>
                    <a:pt x="191451" y="54573"/>
                    <a:pt x="187476" y="45489"/>
                  </a:cubicBezTo>
                  <a:cubicBezTo>
                    <a:pt x="184567" y="38818"/>
                    <a:pt x="184070" y="33141"/>
                    <a:pt x="177825" y="28529"/>
                  </a:cubicBezTo>
                  <a:cubicBezTo>
                    <a:pt x="174561" y="26116"/>
                    <a:pt x="171155" y="26328"/>
                    <a:pt x="167961" y="23561"/>
                  </a:cubicBezTo>
                  <a:cubicBezTo>
                    <a:pt x="164768" y="20793"/>
                    <a:pt x="164200" y="15613"/>
                    <a:pt x="159870" y="13200"/>
                  </a:cubicBezTo>
                  <a:cubicBezTo>
                    <a:pt x="152774" y="9013"/>
                    <a:pt x="139574" y="12774"/>
                    <a:pt x="131484" y="12419"/>
                  </a:cubicBezTo>
                  <a:cubicBezTo>
                    <a:pt x="117291" y="11709"/>
                    <a:pt x="103097" y="8374"/>
                    <a:pt x="88904" y="8019"/>
                  </a:cubicBezTo>
                  <a:cubicBezTo>
                    <a:pt x="74001" y="6799"/>
                    <a:pt x="59312" y="4116"/>
                    <a:pt x="44976" y="0"/>
                  </a:cubicBezTo>
                  <a:cubicBezTo>
                    <a:pt x="37170" y="19736"/>
                    <a:pt x="28371" y="39067"/>
                    <a:pt x="18577" y="57908"/>
                  </a:cubicBezTo>
                  <a:cubicBezTo>
                    <a:pt x="14319" y="65665"/>
                    <a:pt x="9564" y="73159"/>
                    <a:pt x="4384" y="80334"/>
                  </a:cubicBezTo>
                  <a:cubicBezTo>
                    <a:pt x="-6261" y="96869"/>
                    <a:pt x="5378" y="111843"/>
                    <a:pt x="8926" y="130010"/>
                  </a:cubicBezTo>
                  <a:cubicBezTo>
                    <a:pt x="10983" y="140371"/>
                    <a:pt x="10345" y="150093"/>
                    <a:pt x="11481" y="160242"/>
                  </a:cubicBezTo>
                  <a:cubicBezTo>
                    <a:pt x="13042" y="174435"/>
                    <a:pt x="16306" y="171738"/>
                    <a:pt x="27093" y="173938"/>
                  </a:cubicBezTo>
                  <a:cubicBezTo>
                    <a:pt x="33409" y="175216"/>
                    <a:pt x="31138" y="173370"/>
                    <a:pt x="35325" y="178977"/>
                  </a:cubicBezTo>
                  <a:cubicBezTo>
                    <a:pt x="37738" y="182852"/>
                    <a:pt x="39796" y="186939"/>
                    <a:pt x="41428" y="191183"/>
                  </a:cubicBezTo>
                  <a:cubicBezTo>
                    <a:pt x="45048" y="198705"/>
                    <a:pt x="42635" y="206725"/>
                    <a:pt x="45190" y="213111"/>
                  </a:cubicBezTo>
                  <a:cubicBezTo>
                    <a:pt x="47744" y="219499"/>
                    <a:pt x="52286" y="217441"/>
                    <a:pt x="56615" y="220989"/>
                  </a:cubicBezTo>
                  <a:cubicBezTo>
                    <a:pt x="68537" y="230286"/>
                    <a:pt x="70028" y="247459"/>
                    <a:pt x="69602" y="261581"/>
                  </a:cubicBezTo>
                  <a:cubicBezTo>
                    <a:pt x="69176" y="273220"/>
                    <a:pt x="72014" y="283865"/>
                    <a:pt x="72582" y="295361"/>
                  </a:cubicBezTo>
                  <a:cubicBezTo>
                    <a:pt x="73505" y="314948"/>
                    <a:pt x="62292" y="337941"/>
                    <a:pt x="57040" y="356534"/>
                  </a:cubicBezTo>
                  <a:cubicBezTo>
                    <a:pt x="50370" y="379953"/>
                    <a:pt x="49944" y="401669"/>
                    <a:pt x="48241" y="425372"/>
                  </a:cubicBezTo>
                  <a:cubicBezTo>
                    <a:pt x="46964" y="440700"/>
                    <a:pt x="40719" y="456455"/>
                    <a:pt x="43912" y="471926"/>
                  </a:cubicBezTo>
                  <a:cubicBezTo>
                    <a:pt x="46822" y="485693"/>
                    <a:pt x="57325" y="498041"/>
                    <a:pt x="56615" y="512589"/>
                  </a:cubicBezTo>
                  <a:cubicBezTo>
                    <a:pt x="56260" y="520963"/>
                    <a:pt x="50228" y="526782"/>
                    <a:pt x="51364" y="535653"/>
                  </a:cubicBezTo>
                  <a:cubicBezTo>
                    <a:pt x="52498" y="544524"/>
                    <a:pt x="59525" y="545518"/>
                    <a:pt x="63783" y="553040"/>
                  </a:cubicBezTo>
                  <a:cubicBezTo>
                    <a:pt x="68041" y="560562"/>
                    <a:pt x="66763" y="571704"/>
                    <a:pt x="69602" y="579865"/>
                  </a:cubicBezTo>
                  <a:cubicBezTo>
                    <a:pt x="72440" y="588026"/>
                    <a:pt x="77905" y="591717"/>
                    <a:pt x="74924" y="601155"/>
                  </a:cubicBezTo>
                  <a:cubicBezTo>
                    <a:pt x="71944" y="610593"/>
                    <a:pt x="66976" y="610948"/>
                    <a:pt x="71944" y="619252"/>
                  </a:cubicBezTo>
                  <a:cubicBezTo>
                    <a:pt x="74570" y="623580"/>
                    <a:pt x="78614" y="621664"/>
                    <a:pt x="79041" y="627909"/>
                  </a:cubicBezTo>
                  <a:cubicBezTo>
                    <a:pt x="79395" y="630677"/>
                    <a:pt x="74995" y="636567"/>
                    <a:pt x="74711" y="639831"/>
                  </a:cubicBezTo>
                  <a:cubicBezTo>
                    <a:pt x="72937" y="657786"/>
                    <a:pt x="97634" y="672405"/>
                    <a:pt x="107639" y="684185"/>
                  </a:cubicBezTo>
                  <a:cubicBezTo>
                    <a:pt x="112181" y="690814"/>
                    <a:pt x="118568" y="695987"/>
                    <a:pt x="126020" y="699089"/>
                  </a:cubicBezTo>
                  <a:cubicBezTo>
                    <a:pt x="137162" y="704411"/>
                    <a:pt x="144897" y="717894"/>
                    <a:pt x="149723" y="731520"/>
                  </a:cubicBezTo>
                  <a:lnTo>
                    <a:pt x="364040" y="740107"/>
                  </a:lnTo>
                  <a:cubicBezTo>
                    <a:pt x="363969" y="731995"/>
                    <a:pt x="362764" y="723934"/>
                    <a:pt x="360634" y="716120"/>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A3EC1EA-43CB-1C4B-8821-1C3A436703F4}"/>
                </a:ext>
              </a:extLst>
            </p:cNvPr>
            <p:cNvSpPr/>
            <p:nvPr/>
          </p:nvSpPr>
          <p:spPr>
            <a:xfrm>
              <a:off x="7864139" y="5386079"/>
              <a:ext cx="455515" cy="578331"/>
            </a:xfrm>
            <a:custGeom>
              <a:avLst/>
              <a:gdLst>
                <a:gd name="connsiteX0" fmla="*/ 439762 w 455515"/>
                <a:gd name="connsiteY0" fmla="*/ 35298 h 578331"/>
                <a:gd name="connsiteX1" fmla="*/ 416698 w 455515"/>
                <a:gd name="connsiteY1" fmla="*/ 28840 h 578331"/>
                <a:gd name="connsiteX2" fmla="*/ 370783 w 455515"/>
                <a:gd name="connsiteY2" fmla="*/ 28840 h 578331"/>
                <a:gd name="connsiteX3" fmla="*/ 350415 w 455515"/>
                <a:gd name="connsiteY3" fmla="*/ 41330 h 578331"/>
                <a:gd name="connsiteX4" fmla="*/ 328628 w 455515"/>
                <a:gd name="connsiteY4" fmla="*/ 50626 h 578331"/>
                <a:gd name="connsiteX5" fmla="*/ 308190 w 455515"/>
                <a:gd name="connsiteY5" fmla="*/ 40052 h 578331"/>
                <a:gd name="connsiteX6" fmla="*/ 284559 w 455515"/>
                <a:gd name="connsiteY6" fmla="*/ 35794 h 578331"/>
                <a:gd name="connsiteX7" fmla="*/ 243257 w 455515"/>
                <a:gd name="connsiteY7" fmla="*/ 11666 h 578331"/>
                <a:gd name="connsiteX8" fmla="*/ 221044 w 455515"/>
                <a:gd name="connsiteY8" fmla="*/ 11666 h 578331"/>
                <a:gd name="connsiteX9" fmla="*/ 202167 w 455515"/>
                <a:gd name="connsiteY9" fmla="*/ 524 h 578331"/>
                <a:gd name="connsiteX10" fmla="*/ 183928 w 455515"/>
                <a:gd name="connsiteY10" fmla="*/ 4214 h 578331"/>
                <a:gd name="connsiteX11" fmla="*/ 183148 w 455515"/>
                <a:gd name="connsiteY11" fmla="*/ 2582 h 578331"/>
                <a:gd name="connsiteX12" fmla="*/ 159729 w 455515"/>
                <a:gd name="connsiteY12" fmla="*/ 34872 h 578331"/>
                <a:gd name="connsiteX13" fmla="*/ 123678 w 455515"/>
                <a:gd name="connsiteY13" fmla="*/ 93632 h 578331"/>
                <a:gd name="connsiteX14" fmla="*/ 126091 w 455515"/>
                <a:gd name="connsiteY14" fmla="*/ 106193 h 578331"/>
                <a:gd name="connsiteX15" fmla="*/ 114382 w 455515"/>
                <a:gd name="connsiteY15" fmla="*/ 125780 h 578331"/>
                <a:gd name="connsiteX16" fmla="*/ 93659 w 455515"/>
                <a:gd name="connsiteY16" fmla="*/ 174817 h 578331"/>
                <a:gd name="connsiteX17" fmla="*/ 78543 w 455515"/>
                <a:gd name="connsiteY17" fmla="*/ 190004 h 578331"/>
                <a:gd name="connsiteX18" fmla="*/ 56544 w 455515"/>
                <a:gd name="connsiteY18" fmla="*/ 185249 h 578331"/>
                <a:gd name="connsiteX19" fmla="*/ 28158 w 455515"/>
                <a:gd name="connsiteY19" fmla="*/ 188656 h 578331"/>
                <a:gd name="connsiteX20" fmla="*/ 23261 w 455515"/>
                <a:gd name="connsiteY20" fmla="*/ 208455 h 578331"/>
                <a:gd name="connsiteX21" fmla="*/ 18719 w 455515"/>
                <a:gd name="connsiteY21" fmla="*/ 231094 h 578331"/>
                <a:gd name="connsiteX22" fmla="*/ 10629 w 455515"/>
                <a:gd name="connsiteY22" fmla="*/ 253306 h 578331"/>
                <a:gd name="connsiteX23" fmla="*/ 12403 w 455515"/>
                <a:gd name="connsiteY23" fmla="*/ 289428 h 578331"/>
                <a:gd name="connsiteX24" fmla="*/ 39867 w 455515"/>
                <a:gd name="connsiteY24" fmla="*/ 292905 h 578331"/>
                <a:gd name="connsiteX25" fmla="*/ 64421 w 455515"/>
                <a:gd name="connsiteY25" fmla="*/ 299505 h 578331"/>
                <a:gd name="connsiteX26" fmla="*/ 86634 w 455515"/>
                <a:gd name="connsiteY26" fmla="*/ 306176 h 578331"/>
                <a:gd name="connsiteX27" fmla="*/ 90111 w 455515"/>
                <a:gd name="connsiteY27" fmla="*/ 317388 h 578331"/>
                <a:gd name="connsiteX28" fmla="*/ 99833 w 455515"/>
                <a:gd name="connsiteY28" fmla="*/ 325195 h 578331"/>
                <a:gd name="connsiteX29" fmla="*/ 105865 w 455515"/>
                <a:gd name="connsiteY29" fmla="*/ 346484 h 578331"/>
                <a:gd name="connsiteX30" fmla="*/ 117575 w 455515"/>
                <a:gd name="connsiteY30" fmla="*/ 369052 h 578331"/>
                <a:gd name="connsiteX31" fmla="*/ 129213 w 455515"/>
                <a:gd name="connsiteY31" fmla="*/ 385374 h 578331"/>
                <a:gd name="connsiteX32" fmla="*/ 122117 w 455515"/>
                <a:gd name="connsiteY32" fmla="*/ 404890 h 578331"/>
                <a:gd name="connsiteX33" fmla="*/ 115020 w 455515"/>
                <a:gd name="connsiteY33" fmla="*/ 424689 h 578331"/>
                <a:gd name="connsiteX34" fmla="*/ 113743 w 455515"/>
                <a:gd name="connsiteY34" fmla="*/ 447186 h 578331"/>
                <a:gd name="connsiteX35" fmla="*/ 92453 w 455515"/>
                <a:gd name="connsiteY35" fmla="*/ 475572 h 578331"/>
                <a:gd name="connsiteX36" fmla="*/ 102743 w 455515"/>
                <a:gd name="connsiteY36" fmla="*/ 486430 h 578331"/>
                <a:gd name="connsiteX37" fmla="*/ 104375 w 455515"/>
                <a:gd name="connsiteY37" fmla="*/ 517300 h 578331"/>
                <a:gd name="connsiteX38" fmla="*/ 96072 w 455515"/>
                <a:gd name="connsiteY38" fmla="*/ 540719 h 578331"/>
                <a:gd name="connsiteX39" fmla="*/ 100827 w 455515"/>
                <a:gd name="connsiteY39" fmla="*/ 565345 h 578331"/>
                <a:gd name="connsiteX40" fmla="*/ 408536 w 455515"/>
                <a:gd name="connsiteY40" fmla="*/ 577693 h 578331"/>
                <a:gd name="connsiteX41" fmla="*/ 433233 w 455515"/>
                <a:gd name="connsiteY41" fmla="*/ 578331 h 578331"/>
                <a:gd name="connsiteX42" fmla="*/ 455516 w 455515"/>
                <a:gd name="connsiteY42" fmla="*/ 48497 h 578331"/>
                <a:gd name="connsiteX43" fmla="*/ 439762 w 455515"/>
                <a:gd name="connsiteY43" fmla="*/ 35298 h 5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5515" h="578331">
                  <a:moveTo>
                    <a:pt x="439762" y="35298"/>
                  </a:moveTo>
                  <a:cubicBezTo>
                    <a:pt x="433446" y="28201"/>
                    <a:pt x="425568" y="28201"/>
                    <a:pt x="416698" y="28840"/>
                  </a:cubicBezTo>
                  <a:cubicBezTo>
                    <a:pt x="400517" y="29407"/>
                    <a:pt x="385685" y="17556"/>
                    <a:pt x="370783" y="28840"/>
                  </a:cubicBezTo>
                  <a:cubicBezTo>
                    <a:pt x="364963" y="34389"/>
                    <a:pt x="358008" y="38647"/>
                    <a:pt x="350415" y="41330"/>
                  </a:cubicBezTo>
                  <a:cubicBezTo>
                    <a:pt x="343319" y="43601"/>
                    <a:pt x="335654" y="51052"/>
                    <a:pt x="328628" y="50626"/>
                  </a:cubicBezTo>
                  <a:cubicBezTo>
                    <a:pt x="321603" y="50200"/>
                    <a:pt x="316067" y="41330"/>
                    <a:pt x="308190" y="40052"/>
                  </a:cubicBezTo>
                  <a:cubicBezTo>
                    <a:pt x="298752" y="38562"/>
                    <a:pt x="293074" y="41046"/>
                    <a:pt x="284559" y="35794"/>
                  </a:cubicBezTo>
                  <a:cubicBezTo>
                    <a:pt x="269088" y="26285"/>
                    <a:pt x="264617" y="7408"/>
                    <a:pt x="243257" y="11666"/>
                  </a:cubicBezTo>
                  <a:cubicBezTo>
                    <a:pt x="236089" y="14327"/>
                    <a:pt x="228212" y="14327"/>
                    <a:pt x="221044" y="11666"/>
                  </a:cubicBezTo>
                  <a:cubicBezTo>
                    <a:pt x="214940" y="8614"/>
                    <a:pt x="209902" y="-2528"/>
                    <a:pt x="202167" y="524"/>
                  </a:cubicBezTo>
                  <a:cubicBezTo>
                    <a:pt x="201457" y="11879"/>
                    <a:pt x="189464" y="13653"/>
                    <a:pt x="183928" y="4214"/>
                  </a:cubicBezTo>
                  <a:cubicBezTo>
                    <a:pt x="183645" y="3682"/>
                    <a:pt x="183361" y="3143"/>
                    <a:pt x="183148" y="2582"/>
                  </a:cubicBezTo>
                  <a:lnTo>
                    <a:pt x="159729" y="34872"/>
                  </a:lnTo>
                  <a:cubicBezTo>
                    <a:pt x="148375" y="50413"/>
                    <a:pt x="123891" y="73264"/>
                    <a:pt x="123678" y="93632"/>
                  </a:cubicBezTo>
                  <a:cubicBezTo>
                    <a:pt x="123678" y="97535"/>
                    <a:pt x="126659" y="102361"/>
                    <a:pt x="126091" y="106193"/>
                  </a:cubicBezTo>
                  <a:cubicBezTo>
                    <a:pt x="125240" y="111799"/>
                    <a:pt x="117575" y="120386"/>
                    <a:pt x="114382" y="125780"/>
                  </a:cubicBezTo>
                  <a:cubicBezTo>
                    <a:pt x="106078" y="141491"/>
                    <a:pt x="99124" y="157899"/>
                    <a:pt x="93659" y="174817"/>
                  </a:cubicBezTo>
                  <a:cubicBezTo>
                    <a:pt x="90608" y="182907"/>
                    <a:pt x="87769" y="187946"/>
                    <a:pt x="78543" y="190004"/>
                  </a:cubicBezTo>
                  <a:cubicBezTo>
                    <a:pt x="69318" y="192062"/>
                    <a:pt x="65202" y="186669"/>
                    <a:pt x="56544" y="185249"/>
                  </a:cubicBezTo>
                  <a:cubicBezTo>
                    <a:pt x="46964" y="185065"/>
                    <a:pt x="37383" y="186214"/>
                    <a:pt x="28158" y="188656"/>
                  </a:cubicBezTo>
                  <a:cubicBezTo>
                    <a:pt x="17157" y="191565"/>
                    <a:pt x="21557" y="198165"/>
                    <a:pt x="23261" y="208455"/>
                  </a:cubicBezTo>
                  <a:cubicBezTo>
                    <a:pt x="25248" y="220307"/>
                    <a:pt x="22764" y="221087"/>
                    <a:pt x="18719" y="231094"/>
                  </a:cubicBezTo>
                  <a:cubicBezTo>
                    <a:pt x="14674" y="241100"/>
                    <a:pt x="17726" y="245287"/>
                    <a:pt x="10629" y="253306"/>
                  </a:cubicBezTo>
                  <a:cubicBezTo>
                    <a:pt x="55" y="264944"/>
                    <a:pt x="-7468" y="281054"/>
                    <a:pt x="12403" y="289428"/>
                  </a:cubicBezTo>
                  <a:cubicBezTo>
                    <a:pt x="21203" y="292451"/>
                    <a:pt x="30570" y="293636"/>
                    <a:pt x="39867" y="292905"/>
                  </a:cubicBezTo>
                  <a:cubicBezTo>
                    <a:pt x="49234" y="292905"/>
                    <a:pt x="55692" y="297589"/>
                    <a:pt x="64421" y="299505"/>
                  </a:cubicBezTo>
                  <a:cubicBezTo>
                    <a:pt x="73150" y="301421"/>
                    <a:pt x="80815" y="297802"/>
                    <a:pt x="86634" y="306176"/>
                  </a:cubicBezTo>
                  <a:cubicBezTo>
                    <a:pt x="88763" y="309227"/>
                    <a:pt x="87840" y="314124"/>
                    <a:pt x="90111" y="317388"/>
                  </a:cubicBezTo>
                  <a:cubicBezTo>
                    <a:pt x="92382" y="320653"/>
                    <a:pt x="97208" y="321859"/>
                    <a:pt x="99833" y="325195"/>
                  </a:cubicBezTo>
                  <a:cubicBezTo>
                    <a:pt x="103950" y="330659"/>
                    <a:pt x="103879" y="339388"/>
                    <a:pt x="105865" y="346484"/>
                  </a:cubicBezTo>
                  <a:cubicBezTo>
                    <a:pt x="109201" y="354305"/>
                    <a:pt x="113104" y="361849"/>
                    <a:pt x="117575" y="369052"/>
                  </a:cubicBezTo>
                  <a:cubicBezTo>
                    <a:pt x="120910" y="376149"/>
                    <a:pt x="125878" y="379058"/>
                    <a:pt x="129213" y="385374"/>
                  </a:cubicBezTo>
                  <a:cubicBezTo>
                    <a:pt x="134039" y="394600"/>
                    <a:pt x="128078" y="398077"/>
                    <a:pt x="122117" y="404890"/>
                  </a:cubicBezTo>
                  <a:cubicBezTo>
                    <a:pt x="116156" y="411702"/>
                    <a:pt x="112608" y="415393"/>
                    <a:pt x="115020" y="424689"/>
                  </a:cubicBezTo>
                  <a:cubicBezTo>
                    <a:pt x="117433" y="433986"/>
                    <a:pt x="119633" y="437605"/>
                    <a:pt x="113743" y="447186"/>
                  </a:cubicBezTo>
                  <a:cubicBezTo>
                    <a:pt x="107852" y="456766"/>
                    <a:pt x="83156" y="457547"/>
                    <a:pt x="92453" y="475572"/>
                  </a:cubicBezTo>
                  <a:cubicBezTo>
                    <a:pt x="94724" y="479901"/>
                    <a:pt x="99975" y="481320"/>
                    <a:pt x="102743" y="486430"/>
                  </a:cubicBezTo>
                  <a:cubicBezTo>
                    <a:pt x="108066" y="495911"/>
                    <a:pt x="108633" y="507315"/>
                    <a:pt x="104375" y="517300"/>
                  </a:cubicBezTo>
                  <a:cubicBezTo>
                    <a:pt x="99124" y="527804"/>
                    <a:pt x="92950" y="530429"/>
                    <a:pt x="96072" y="540719"/>
                  </a:cubicBezTo>
                  <a:cubicBezTo>
                    <a:pt x="98769" y="548681"/>
                    <a:pt x="100330" y="556963"/>
                    <a:pt x="100827" y="565345"/>
                  </a:cubicBezTo>
                  <a:lnTo>
                    <a:pt x="408536" y="577693"/>
                  </a:lnTo>
                  <a:lnTo>
                    <a:pt x="433233" y="578331"/>
                  </a:lnTo>
                  <a:lnTo>
                    <a:pt x="455516" y="48497"/>
                  </a:lnTo>
                  <a:cubicBezTo>
                    <a:pt x="446007" y="47717"/>
                    <a:pt x="446007" y="42111"/>
                    <a:pt x="439762" y="35298"/>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64EEB2AA-5360-1249-AFB4-6CC77B4F79CD}"/>
                </a:ext>
              </a:extLst>
            </p:cNvPr>
            <p:cNvSpPr/>
            <p:nvPr/>
          </p:nvSpPr>
          <p:spPr>
            <a:xfrm>
              <a:off x="8296520" y="5228916"/>
              <a:ext cx="546582" cy="749119"/>
            </a:xfrm>
            <a:custGeom>
              <a:avLst/>
              <a:gdLst>
                <a:gd name="connsiteX0" fmla="*/ 513228 w 546582"/>
                <a:gd name="connsiteY0" fmla="*/ 0 h 749119"/>
                <a:gd name="connsiteX1" fmla="*/ 478739 w 546582"/>
                <a:gd name="connsiteY1" fmla="*/ 16961 h 749119"/>
                <a:gd name="connsiteX2" fmla="*/ 445810 w 546582"/>
                <a:gd name="connsiteY2" fmla="*/ 40806 h 749119"/>
                <a:gd name="connsiteX3" fmla="*/ 423740 w 546582"/>
                <a:gd name="connsiteY3" fmla="*/ 45419 h 749119"/>
                <a:gd name="connsiteX4" fmla="*/ 402450 w 546582"/>
                <a:gd name="connsiteY4" fmla="*/ 43077 h 749119"/>
                <a:gd name="connsiteX5" fmla="*/ 362993 w 546582"/>
                <a:gd name="connsiteY5" fmla="*/ 74301 h 749119"/>
                <a:gd name="connsiteX6" fmla="*/ 345464 w 546582"/>
                <a:gd name="connsiteY6" fmla="*/ 85940 h 749119"/>
                <a:gd name="connsiteX7" fmla="*/ 323677 w 546582"/>
                <a:gd name="connsiteY7" fmla="*/ 96727 h 749119"/>
                <a:gd name="connsiteX8" fmla="*/ 291033 w 546582"/>
                <a:gd name="connsiteY8" fmla="*/ 127313 h 749119"/>
                <a:gd name="connsiteX9" fmla="*/ 272085 w 546582"/>
                <a:gd name="connsiteY9" fmla="*/ 135474 h 749119"/>
                <a:gd name="connsiteX10" fmla="*/ 264989 w 546582"/>
                <a:gd name="connsiteY10" fmla="*/ 157474 h 749119"/>
                <a:gd name="connsiteX11" fmla="*/ 235466 w 546582"/>
                <a:gd name="connsiteY11" fmla="*/ 158751 h 749119"/>
                <a:gd name="connsiteX12" fmla="*/ 205164 w 546582"/>
                <a:gd name="connsiteY12" fmla="*/ 162087 h 749119"/>
                <a:gd name="connsiteX13" fmla="*/ 175712 w 546582"/>
                <a:gd name="connsiteY13" fmla="*/ 164854 h 749119"/>
                <a:gd name="connsiteX14" fmla="*/ 150591 w 546582"/>
                <a:gd name="connsiteY14" fmla="*/ 174293 h 749119"/>
                <a:gd name="connsiteX15" fmla="*/ 109643 w 546582"/>
                <a:gd name="connsiteY15" fmla="*/ 172306 h 749119"/>
                <a:gd name="connsiteX16" fmla="*/ 91050 w 546582"/>
                <a:gd name="connsiteY16" fmla="*/ 172306 h 749119"/>
                <a:gd name="connsiteX17" fmla="*/ 75083 w 546582"/>
                <a:gd name="connsiteY17" fmla="*/ 166345 h 749119"/>
                <a:gd name="connsiteX18" fmla="*/ 62593 w 546582"/>
                <a:gd name="connsiteY18" fmla="*/ 182951 h 749119"/>
                <a:gd name="connsiteX19" fmla="*/ 41303 w 546582"/>
                <a:gd name="connsiteY19" fmla="*/ 193312 h 749119"/>
                <a:gd name="connsiteX20" fmla="*/ 24058 w 546582"/>
                <a:gd name="connsiteY20" fmla="*/ 205660 h 749119"/>
                <a:gd name="connsiteX21" fmla="*/ 22284 w 546582"/>
                <a:gd name="connsiteY21" fmla="*/ 205660 h 749119"/>
                <a:gd name="connsiteX22" fmla="*/ 0 w 546582"/>
                <a:gd name="connsiteY22" fmla="*/ 735494 h 749119"/>
                <a:gd name="connsiteX23" fmla="*/ 521177 w 546582"/>
                <a:gd name="connsiteY23" fmla="*/ 749120 h 749119"/>
                <a:gd name="connsiteX24" fmla="*/ 521744 w 546582"/>
                <a:gd name="connsiteY24" fmla="*/ 749120 h 749119"/>
                <a:gd name="connsiteX25" fmla="*/ 546582 w 546582"/>
                <a:gd name="connsiteY25" fmla="*/ 142 h 749119"/>
                <a:gd name="connsiteX26" fmla="*/ 513228 w 546582"/>
                <a:gd name="connsiteY26" fmla="*/ 0 h 74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6582" h="749119">
                  <a:moveTo>
                    <a:pt x="513228" y="0"/>
                  </a:moveTo>
                  <a:cubicBezTo>
                    <a:pt x="496267" y="0"/>
                    <a:pt x="491087" y="8658"/>
                    <a:pt x="478739" y="16961"/>
                  </a:cubicBezTo>
                  <a:cubicBezTo>
                    <a:pt x="468023" y="24058"/>
                    <a:pt x="458087" y="36335"/>
                    <a:pt x="445810" y="40806"/>
                  </a:cubicBezTo>
                  <a:cubicBezTo>
                    <a:pt x="438714" y="43424"/>
                    <a:pt x="431262" y="44978"/>
                    <a:pt x="423740" y="45419"/>
                  </a:cubicBezTo>
                  <a:cubicBezTo>
                    <a:pt x="416146" y="45419"/>
                    <a:pt x="410185" y="40238"/>
                    <a:pt x="402450" y="43077"/>
                  </a:cubicBezTo>
                  <a:cubicBezTo>
                    <a:pt x="387547" y="48328"/>
                    <a:pt x="376831" y="66424"/>
                    <a:pt x="362993" y="74301"/>
                  </a:cubicBezTo>
                  <a:cubicBezTo>
                    <a:pt x="357386" y="78496"/>
                    <a:pt x="351496" y="82385"/>
                    <a:pt x="345464" y="85940"/>
                  </a:cubicBezTo>
                  <a:cubicBezTo>
                    <a:pt x="337658" y="88289"/>
                    <a:pt x="330277" y="91937"/>
                    <a:pt x="323677" y="96727"/>
                  </a:cubicBezTo>
                  <a:cubicBezTo>
                    <a:pt x="312607" y="105953"/>
                    <a:pt x="306362" y="125114"/>
                    <a:pt x="291033" y="127313"/>
                  </a:cubicBezTo>
                  <a:cubicBezTo>
                    <a:pt x="280743" y="128591"/>
                    <a:pt x="278685" y="124688"/>
                    <a:pt x="272085" y="135474"/>
                  </a:cubicBezTo>
                  <a:cubicBezTo>
                    <a:pt x="267756" y="142032"/>
                    <a:pt x="265343" y="149632"/>
                    <a:pt x="264989" y="157474"/>
                  </a:cubicBezTo>
                  <a:cubicBezTo>
                    <a:pt x="254415" y="161306"/>
                    <a:pt x="245898" y="155487"/>
                    <a:pt x="235466" y="158751"/>
                  </a:cubicBezTo>
                  <a:cubicBezTo>
                    <a:pt x="225602" y="161469"/>
                    <a:pt x="215383" y="162598"/>
                    <a:pt x="205164" y="162087"/>
                  </a:cubicBezTo>
                  <a:cubicBezTo>
                    <a:pt x="193880" y="162087"/>
                    <a:pt x="187067" y="160029"/>
                    <a:pt x="175712" y="164854"/>
                  </a:cubicBezTo>
                  <a:cubicBezTo>
                    <a:pt x="170603" y="167125"/>
                    <a:pt x="150874" y="168261"/>
                    <a:pt x="150591" y="174293"/>
                  </a:cubicBezTo>
                  <a:cubicBezTo>
                    <a:pt x="137036" y="179473"/>
                    <a:pt x="123339" y="172803"/>
                    <a:pt x="109643" y="172306"/>
                  </a:cubicBezTo>
                  <a:cubicBezTo>
                    <a:pt x="103469" y="173051"/>
                    <a:pt x="97224" y="173051"/>
                    <a:pt x="91050" y="172306"/>
                  </a:cubicBezTo>
                  <a:cubicBezTo>
                    <a:pt x="85444" y="170816"/>
                    <a:pt x="81540" y="165209"/>
                    <a:pt x="75083" y="166345"/>
                  </a:cubicBezTo>
                  <a:cubicBezTo>
                    <a:pt x="66354" y="168048"/>
                    <a:pt x="70186" y="178480"/>
                    <a:pt x="62593" y="182951"/>
                  </a:cubicBezTo>
                  <a:cubicBezTo>
                    <a:pt x="54999" y="187422"/>
                    <a:pt x="48044" y="185364"/>
                    <a:pt x="41303" y="193312"/>
                  </a:cubicBezTo>
                  <a:cubicBezTo>
                    <a:pt x="36122" y="199628"/>
                    <a:pt x="34206" y="205731"/>
                    <a:pt x="24058" y="205660"/>
                  </a:cubicBezTo>
                  <a:lnTo>
                    <a:pt x="22284" y="205660"/>
                  </a:lnTo>
                  <a:lnTo>
                    <a:pt x="0" y="735494"/>
                  </a:lnTo>
                  <a:lnTo>
                    <a:pt x="521177" y="749120"/>
                  </a:lnTo>
                  <a:lnTo>
                    <a:pt x="521744" y="749120"/>
                  </a:lnTo>
                  <a:lnTo>
                    <a:pt x="546582" y="142"/>
                  </a:lnTo>
                  <a:cubicBezTo>
                    <a:pt x="535441" y="866"/>
                    <a:pt x="524299" y="816"/>
                    <a:pt x="513228" y="0"/>
                  </a:cubicBezTo>
                  <a:close/>
                </a:path>
              </a:pathLst>
            </a:custGeom>
            <a:solidFill>
              <a:srgbClr val="FFFFFF"/>
            </a:solidFill>
            <a:ln w="3903" cap="flat">
              <a:solidFill>
                <a:schemeClr val="bg1">
                  <a:lumMod val="50000"/>
                </a:schemeClr>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BDEBAFB7-5F1C-E649-B8A1-DFBFD3A8C836}"/>
                </a:ext>
              </a:extLst>
            </p:cNvPr>
            <p:cNvSpPr/>
            <p:nvPr/>
          </p:nvSpPr>
          <p:spPr>
            <a:xfrm>
              <a:off x="6804276" y="4431238"/>
              <a:ext cx="65152" cy="84020"/>
            </a:xfrm>
            <a:custGeom>
              <a:avLst/>
              <a:gdLst>
                <a:gd name="connsiteX0" fmla="*/ 24521 w 65152"/>
                <a:gd name="connsiteY0" fmla="*/ 11798 h 84020"/>
                <a:gd name="connsiteX1" fmla="*/ 19411 w 65152"/>
                <a:gd name="connsiteY1" fmla="*/ 3850 h 84020"/>
                <a:gd name="connsiteX2" fmla="*/ 11818 w 65152"/>
                <a:gd name="connsiteY2" fmla="*/ 1508 h 84020"/>
                <a:gd name="connsiteX3" fmla="*/ 8412 w 65152"/>
                <a:gd name="connsiteY3" fmla="*/ 14992 h 84020"/>
                <a:gd name="connsiteX4" fmla="*/ 535 w 65152"/>
                <a:gd name="connsiteY4" fmla="*/ 29185 h 84020"/>
                <a:gd name="connsiteX5" fmla="*/ 6922 w 65152"/>
                <a:gd name="connsiteY5" fmla="*/ 32946 h 84020"/>
                <a:gd name="connsiteX6" fmla="*/ 11251 w 65152"/>
                <a:gd name="connsiteY6" fmla="*/ 31172 h 84020"/>
                <a:gd name="connsiteX7" fmla="*/ 14941 w 65152"/>
                <a:gd name="connsiteY7" fmla="*/ 38268 h 84020"/>
                <a:gd name="connsiteX8" fmla="*/ 20050 w 65152"/>
                <a:gd name="connsiteY8" fmla="*/ 49268 h 84020"/>
                <a:gd name="connsiteX9" fmla="*/ 18844 w 65152"/>
                <a:gd name="connsiteY9" fmla="*/ 61332 h 84020"/>
                <a:gd name="connsiteX10" fmla="*/ 19696 w 65152"/>
                <a:gd name="connsiteY10" fmla="*/ 74603 h 84020"/>
                <a:gd name="connsiteX11" fmla="*/ 25302 w 65152"/>
                <a:gd name="connsiteY11" fmla="*/ 83971 h 84020"/>
                <a:gd name="connsiteX12" fmla="*/ 28141 w 65152"/>
                <a:gd name="connsiteY12" fmla="*/ 68003 h 84020"/>
                <a:gd name="connsiteX13" fmla="*/ 35734 w 65152"/>
                <a:gd name="connsiteY13" fmla="*/ 58281 h 84020"/>
                <a:gd name="connsiteX14" fmla="*/ 44960 w 65152"/>
                <a:gd name="connsiteY14" fmla="*/ 50687 h 84020"/>
                <a:gd name="connsiteX15" fmla="*/ 51346 w 65152"/>
                <a:gd name="connsiteY15" fmla="*/ 47139 h 84020"/>
                <a:gd name="connsiteX16" fmla="*/ 55391 w 65152"/>
                <a:gd name="connsiteY16" fmla="*/ 49410 h 84020"/>
                <a:gd name="connsiteX17" fmla="*/ 59082 w 65152"/>
                <a:gd name="connsiteY17" fmla="*/ 44939 h 84020"/>
                <a:gd name="connsiteX18" fmla="*/ 59082 w 65152"/>
                <a:gd name="connsiteY18" fmla="*/ 34862 h 84020"/>
                <a:gd name="connsiteX19" fmla="*/ 62275 w 65152"/>
                <a:gd name="connsiteY19" fmla="*/ 23933 h 84020"/>
                <a:gd name="connsiteX20" fmla="*/ 59933 w 65152"/>
                <a:gd name="connsiteY20" fmla="*/ 7895 h 84020"/>
                <a:gd name="connsiteX21" fmla="*/ 43611 w 65152"/>
                <a:gd name="connsiteY21" fmla="*/ 9243 h 84020"/>
                <a:gd name="connsiteX22" fmla="*/ 24521 w 65152"/>
                <a:gd name="connsiteY22" fmla="*/ 11798 h 8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152" h="84020">
                  <a:moveTo>
                    <a:pt x="24521" y="11798"/>
                  </a:moveTo>
                  <a:cubicBezTo>
                    <a:pt x="19625" y="10450"/>
                    <a:pt x="21044" y="8391"/>
                    <a:pt x="19411" y="3850"/>
                  </a:cubicBezTo>
                  <a:cubicBezTo>
                    <a:pt x="18276" y="443"/>
                    <a:pt x="14941" y="-1544"/>
                    <a:pt x="11818" y="1508"/>
                  </a:cubicBezTo>
                  <a:cubicBezTo>
                    <a:pt x="8696" y="4559"/>
                    <a:pt x="9405" y="11443"/>
                    <a:pt x="8412" y="14992"/>
                  </a:cubicBezTo>
                  <a:cubicBezTo>
                    <a:pt x="6851" y="20953"/>
                    <a:pt x="2592" y="23437"/>
                    <a:pt x="535" y="29185"/>
                  </a:cubicBezTo>
                  <a:cubicBezTo>
                    <a:pt x="-1523" y="34933"/>
                    <a:pt x="2735" y="35004"/>
                    <a:pt x="6922" y="32946"/>
                  </a:cubicBezTo>
                  <a:cubicBezTo>
                    <a:pt x="8838" y="32023"/>
                    <a:pt x="8838" y="30107"/>
                    <a:pt x="11251" y="31172"/>
                  </a:cubicBezTo>
                  <a:cubicBezTo>
                    <a:pt x="13663" y="32236"/>
                    <a:pt x="13522" y="36494"/>
                    <a:pt x="14941" y="38268"/>
                  </a:cubicBezTo>
                  <a:cubicBezTo>
                    <a:pt x="17850" y="41817"/>
                    <a:pt x="20476" y="43236"/>
                    <a:pt x="20050" y="49268"/>
                  </a:cubicBezTo>
                  <a:cubicBezTo>
                    <a:pt x="19929" y="53313"/>
                    <a:pt x="19525" y="57344"/>
                    <a:pt x="18844" y="61332"/>
                  </a:cubicBezTo>
                  <a:cubicBezTo>
                    <a:pt x="17567" y="67294"/>
                    <a:pt x="16360" y="68429"/>
                    <a:pt x="19696" y="74603"/>
                  </a:cubicBezTo>
                  <a:cubicBezTo>
                    <a:pt x="21328" y="77654"/>
                    <a:pt x="21470" y="84680"/>
                    <a:pt x="25302" y="83971"/>
                  </a:cubicBezTo>
                  <a:cubicBezTo>
                    <a:pt x="30482" y="83048"/>
                    <a:pt x="27715" y="72190"/>
                    <a:pt x="28141" y="68003"/>
                  </a:cubicBezTo>
                  <a:cubicBezTo>
                    <a:pt x="28779" y="62184"/>
                    <a:pt x="32398" y="61545"/>
                    <a:pt x="35734" y="58281"/>
                  </a:cubicBezTo>
                  <a:cubicBezTo>
                    <a:pt x="38459" y="55350"/>
                    <a:pt x="41560" y="52802"/>
                    <a:pt x="44960" y="50687"/>
                  </a:cubicBezTo>
                  <a:cubicBezTo>
                    <a:pt x="47869" y="48984"/>
                    <a:pt x="48721" y="46571"/>
                    <a:pt x="51346" y="47139"/>
                  </a:cubicBezTo>
                  <a:cubicBezTo>
                    <a:pt x="52766" y="47139"/>
                    <a:pt x="52553" y="50049"/>
                    <a:pt x="55391" y="49410"/>
                  </a:cubicBezTo>
                  <a:cubicBezTo>
                    <a:pt x="57173" y="48473"/>
                    <a:pt x="58500" y="46862"/>
                    <a:pt x="59082" y="44939"/>
                  </a:cubicBezTo>
                  <a:cubicBezTo>
                    <a:pt x="59614" y="41604"/>
                    <a:pt x="59614" y="38197"/>
                    <a:pt x="59082" y="34862"/>
                  </a:cubicBezTo>
                  <a:cubicBezTo>
                    <a:pt x="58912" y="30966"/>
                    <a:pt x="60033" y="27127"/>
                    <a:pt x="62275" y="23933"/>
                  </a:cubicBezTo>
                  <a:cubicBezTo>
                    <a:pt x="65611" y="17830"/>
                    <a:pt x="67385" y="10237"/>
                    <a:pt x="59933" y="7895"/>
                  </a:cubicBezTo>
                  <a:cubicBezTo>
                    <a:pt x="54597" y="5660"/>
                    <a:pt x="48508" y="6156"/>
                    <a:pt x="43611" y="9243"/>
                  </a:cubicBezTo>
                  <a:cubicBezTo>
                    <a:pt x="36869" y="15559"/>
                    <a:pt x="33392" y="14211"/>
                    <a:pt x="24521" y="1179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61B561D-5F24-504C-A064-74AA6978D297}"/>
                </a:ext>
              </a:extLst>
            </p:cNvPr>
            <p:cNvSpPr/>
            <p:nvPr/>
          </p:nvSpPr>
          <p:spPr>
            <a:xfrm>
              <a:off x="6821905" y="4411975"/>
              <a:ext cx="17558" cy="24553"/>
            </a:xfrm>
            <a:custGeom>
              <a:avLst/>
              <a:gdLst>
                <a:gd name="connsiteX0" fmla="*/ 5047 w 17558"/>
                <a:gd name="connsiteY0" fmla="*/ 2533 h 24553"/>
                <a:gd name="connsiteX1" fmla="*/ 576 w 17558"/>
                <a:gd name="connsiteY1" fmla="*/ 12958 h 24553"/>
                <a:gd name="connsiteX2" fmla="*/ 1570 w 17558"/>
                <a:gd name="connsiteY2" fmla="*/ 14739 h 24553"/>
                <a:gd name="connsiteX3" fmla="*/ 5473 w 17558"/>
                <a:gd name="connsiteY3" fmla="*/ 19494 h 24553"/>
                <a:gd name="connsiteX4" fmla="*/ 7673 w 17558"/>
                <a:gd name="connsiteY4" fmla="*/ 23965 h 24553"/>
                <a:gd name="connsiteX5" fmla="*/ 14770 w 17558"/>
                <a:gd name="connsiteY5" fmla="*/ 16087 h 24553"/>
                <a:gd name="connsiteX6" fmla="*/ 16331 w 17558"/>
                <a:gd name="connsiteY6" fmla="*/ 1894 h 24553"/>
                <a:gd name="connsiteX7" fmla="*/ 5047 w 17558"/>
                <a:gd name="connsiteY7" fmla="*/ 2533 h 2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58" h="24553">
                  <a:moveTo>
                    <a:pt x="5047" y="2533"/>
                  </a:moveTo>
                  <a:cubicBezTo>
                    <a:pt x="931" y="4179"/>
                    <a:pt x="-1070" y="8841"/>
                    <a:pt x="576" y="12958"/>
                  </a:cubicBezTo>
                  <a:cubicBezTo>
                    <a:pt x="832" y="13589"/>
                    <a:pt x="1165" y="14192"/>
                    <a:pt x="1570" y="14739"/>
                  </a:cubicBezTo>
                  <a:cubicBezTo>
                    <a:pt x="2634" y="16513"/>
                    <a:pt x="4408" y="17720"/>
                    <a:pt x="5473" y="19494"/>
                  </a:cubicBezTo>
                  <a:cubicBezTo>
                    <a:pt x="6538" y="21268"/>
                    <a:pt x="6183" y="23042"/>
                    <a:pt x="7673" y="23965"/>
                  </a:cubicBezTo>
                  <a:cubicBezTo>
                    <a:pt x="11860" y="26732"/>
                    <a:pt x="13279" y="18997"/>
                    <a:pt x="14770" y="16087"/>
                  </a:cubicBezTo>
                  <a:cubicBezTo>
                    <a:pt x="16260" y="13178"/>
                    <a:pt x="19241" y="5513"/>
                    <a:pt x="16331" y="1894"/>
                  </a:cubicBezTo>
                  <a:cubicBezTo>
                    <a:pt x="13421" y="-1725"/>
                    <a:pt x="8596" y="616"/>
                    <a:pt x="5047" y="253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71FDA0C-0FBF-2A4F-994C-538114F9BC8A}"/>
                </a:ext>
              </a:extLst>
            </p:cNvPr>
            <p:cNvSpPr/>
            <p:nvPr/>
          </p:nvSpPr>
          <p:spPr>
            <a:xfrm>
              <a:off x="6997625" y="4234892"/>
              <a:ext cx="270524" cy="388869"/>
            </a:xfrm>
            <a:custGeom>
              <a:avLst/>
              <a:gdLst>
                <a:gd name="connsiteX0" fmla="*/ 264491 w 270524"/>
                <a:gd name="connsiteY0" fmla="*/ 244905 h 388869"/>
                <a:gd name="connsiteX1" fmla="*/ 263852 w 270524"/>
                <a:gd name="connsiteY1" fmla="*/ 225460 h 388869"/>
                <a:gd name="connsiteX2" fmla="*/ 258104 w 270524"/>
                <a:gd name="connsiteY2" fmla="*/ 215453 h 388869"/>
                <a:gd name="connsiteX3" fmla="*/ 254982 w 270524"/>
                <a:gd name="connsiteY3" fmla="*/ 201260 h 388869"/>
                <a:gd name="connsiteX4" fmla="*/ 257395 w 270524"/>
                <a:gd name="connsiteY4" fmla="*/ 180822 h 388869"/>
                <a:gd name="connsiteX5" fmla="*/ 253775 w 270524"/>
                <a:gd name="connsiteY5" fmla="*/ 161306 h 388869"/>
                <a:gd name="connsiteX6" fmla="*/ 263427 w 270524"/>
                <a:gd name="connsiteY6" fmla="*/ 122062 h 388869"/>
                <a:gd name="connsiteX7" fmla="*/ 262149 w 270524"/>
                <a:gd name="connsiteY7" fmla="*/ 74231 h 388869"/>
                <a:gd name="connsiteX8" fmla="*/ 247176 w 270524"/>
                <a:gd name="connsiteY8" fmla="*/ 72173 h 388869"/>
                <a:gd name="connsiteX9" fmla="*/ 230357 w 270524"/>
                <a:gd name="connsiteY9" fmla="*/ 65076 h 388869"/>
                <a:gd name="connsiteX10" fmla="*/ 219428 w 270524"/>
                <a:gd name="connsiteY10" fmla="*/ 49960 h 388869"/>
                <a:gd name="connsiteX11" fmla="*/ 200551 w 270524"/>
                <a:gd name="connsiteY11" fmla="*/ 37754 h 388869"/>
                <a:gd name="connsiteX12" fmla="*/ 183377 w 270524"/>
                <a:gd name="connsiteY12" fmla="*/ 24199 h 388869"/>
                <a:gd name="connsiteX13" fmla="*/ 165635 w 270524"/>
                <a:gd name="connsiteY13" fmla="*/ 7877 h 388869"/>
                <a:gd name="connsiteX14" fmla="*/ 139165 w 270524"/>
                <a:gd name="connsiteY14" fmla="*/ 0 h 388869"/>
                <a:gd name="connsiteX15" fmla="*/ 137249 w 270524"/>
                <a:gd name="connsiteY15" fmla="*/ 9154 h 388869"/>
                <a:gd name="connsiteX16" fmla="*/ 136681 w 270524"/>
                <a:gd name="connsiteY16" fmla="*/ 16251 h 388869"/>
                <a:gd name="connsiteX17" fmla="*/ 141507 w 270524"/>
                <a:gd name="connsiteY17" fmla="*/ 22284 h 388869"/>
                <a:gd name="connsiteX18" fmla="*/ 142500 w 270524"/>
                <a:gd name="connsiteY18" fmla="*/ 35625 h 388869"/>
                <a:gd name="connsiteX19" fmla="*/ 144629 w 270524"/>
                <a:gd name="connsiteY19" fmla="*/ 50386 h 388869"/>
                <a:gd name="connsiteX20" fmla="*/ 110211 w 270524"/>
                <a:gd name="connsiteY20" fmla="*/ 57482 h 388869"/>
                <a:gd name="connsiteX21" fmla="*/ 105456 w 270524"/>
                <a:gd name="connsiteY21" fmla="*/ 62663 h 388869"/>
                <a:gd name="connsiteX22" fmla="*/ 98856 w 270524"/>
                <a:gd name="connsiteY22" fmla="*/ 65857 h 388869"/>
                <a:gd name="connsiteX23" fmla="*/ 100772 w 270524"/>
                <a:gd name="connsiteY23" fmla="*/ 78631 h 388869"/>
                <a:gd name="connsiteX24" fmla="*/ 83953 w 270524"/>
                <a:gd name="connsiteY24" fmla="*/ 92824 h 388869"/>
                <a:gd name="connsiteX25" fmla="*/ 74799 w 270524"/>
                <a:gd name="connsiteY25" fmla="*/ 81611 h 388869"/>
                <a:gd name="connsiteX26" fmla="*/ 68198 w 270524"/>
                <a:gd name="connsiteY26" fmla="*/ 79624 h 388869"/>
                <a:gd name="connsiteX27" fmla="*/ 63870 w 270524"/>
                <a:gd name="connsiteY27" fmla="*/ 84805 h 388869"/>
                <a:gd name="connsiteX28" fmla="*/ 52444 w 270524"/>
                <a:gd name="connsiteY28" fmla="*/ 90127 h 388869"/>
                <a:gd name="connsiteX29" fmla="*/ 42225 w 270524"/>
                <a:gd name="connsiteY29" fmla="*/ 98927 h 388869"/>
                <a:gd name="connsiteX30" fmla="*/ 33993 w 270524"/>
                <a:gd name="connsiteY30" fmla="*/ 116882 h 388869"/>
                <a:gd name="connsiteX31" fmla="*/ 29735 w 270524"/>
                <a:gd name="connsiteY31" fmla="*/ 124900 h 388869"/>
                <a:gd name="connsiteX32" fmla="*/ 26044 w 270524"/>
                <a:gd name="connsiteY32" fmla="*/ 131501 h 388869"/>
                <a:gd name="connsiteX33" fmla="*/ 30232 w 270524"/>
                <a:gd name="connsiteY33" fmla="*/ 144842 h 388869"/>
                <a:gd name="connsiteX34" fmla="*/ 28386 w 270524"/>
                <a:gd name="connsiteY34" fmla="*/ 165351 h 388869"/>
                <a:gd name="connsiteX35" fmla="*/ 0 w 270524"/>
                <a:gd name="connsiteY35" fmla="*/ 176209 h 388869"/>
                <a:gd name="connsiteX36" fmla="*/ 5536 w 270524"/>
                <a:gd name="connsiteY36" fmla="*/ 184796 h 388869"/>
                <a:gd name="connsiteX37" fmla="*/ 18877 w 270524"/>
                <a:gd name="connsiteY37" fmla="*/ 207293 h 388869"/>
                <a:gd name="connsiteX38" fmla="*/ 37470 w 270524"/>
                <a:gd name="connsiteY38" fmla="*/ 213538 h 388869"/>
                <a:gd name="connsiteX39" fmla="*/ 33922 w 270524"/>
                <a:gd name="connsiteY39" fmla="*/ 189551 h 388869"/>
                <a:gd name="connsiteX40" fmla="*/ 43290 w 270524"/>
                <a:gd name="connsiteY40" fmla="*/ 186783 h 388869"/>
                <a:gd name="connsiteX41" fmla="*/ 45348 w 270524"/>
                <a:gd name="connsiteY41" fmla="*/ 179687 h 388869"/>
                <a:gd name="connsiteX42" fmla="*/ 49180 w 270524"/>
                <a:gd name="connsiteY42" fmla="*/ 175003 h 388869"/>
                <a:gd name="connsiteX43" fmla="*/ 47476 w 270524"/>
                <a:gd name="connsiteY43" fmla="*/ 162655 h 388869"/>
                <a:gd name="connsiteX44" fmla="*/ 51876 w 270524"/>
                <a:gd name="connsiteY44" fmla="*/ 155203 h 388869"/>
                <a:gd name="connsiteX45" fmla="*/ 56064 w 270524"/>
                <a:gd name="connsiteY45" fmla="*/ 148107 h 388869"/>
                <a:gd name="connsiteX46" fmla="*/ 51876 w 270524"/>
                <a:gd name="connsiteY46" fmla="*/ 139378 h 388869"/>
                <a:gd name="connsiteX47" fmla="*/ 54999 w 270524"/>
                <a:gd name="connsiteY47" fmla="*/ 128662 h 388869"/>
                <a:gd name="connsiteX48" fmla="*/ 66070 w 270524"/>
                <a:gd name="connsiteY48" fmla="*/ 124759 h 388869"/>
                <a:gd name="connsiteX49" fmla="*/ 66070 w 270524"/>
                <a:gd name="connsiteY49" fmla="*/ 124759 h 388869"/>
                <a:gd name="connsiteX50" fmla="*/ 73876 w 270524"/>
                <a:gd name="connsiteY50" fmla="*/ 122346 h 388869"/>
                <a:gd name="connsiteX51" fmla="*/ 92824 w 270524"/>
                <a:gd name="connsiteY51" fmla="*/ 114327 h 388869"/>
                <a:gd name="connsiteX52" fmla="*/ 119862 w 270524"/>
                <a:gd name="connsiteY52" fmla="*/ 106095 h 388869"/>
                <a:gd name="connsiteX53" fmla="*/ 126320 w 270524"/>
                <a:gd name="connsiteY53" fmla="*/ 105456 h 388869"/>
                <a:gd name="connsiteX54" fmla="*/ 148391 w 270524"/>
                <a:gd name="connsiteY54" fmla="*/ 140939 h 388869"/>
                <a:gd name="connsiteX55" fmla="*/ 164855 w 270524"/>
                <a:gd name="connsiteY55" fmla="*/ 190615 h 388869"/>
                <a:gd name="connsiteX56" fmla="*/ 164855 w 270524"/>
                <a:gd name="connsiteY56" fmla="*/ 215241 h 388869"/>
                <a:gd name="connsiteX57" fmla="*/ 158822 w 270524"/>
                <a:gd name="connsiteY57" fmla="*/ 236531 h 388869"/>
                <a:gd name="connsiteX58" fmla="*/ 163719 w 270524"/>
                <a:gd name="connsiteY58" fmla="*/ 261156 h 388869"/>
                <a:gd name="connsiteX59" fmla="*/ 148320 w 270524"/>
                <a:gd name="connsiteY59" fmla="*/ 274143 h 388869"/>
                <a:gd name="connsiteX60" fmla="*/ 142429 w 270524"/>
                <a:gd name="connsiteY60" fmla="*/ 289116 h 388869"/>
                <a:gd name="connsiteX61" fmla="*/ 145907 w 270524"/>
                <a:gd name="connsiteY61" fmla="*/ 313387 h 388869"/>
                <a:gd name="connsiteX62" fmla="*/ 149029 w 270524"/>
                <a:gd name="connsiteY62" fmla="*/ 337232 h 388869"/>
                <a:gd name="connsiteX63" fmla="*/ 157616 w 270524"/>
                <a:gd name="connsiteY63" fmla="*/ 354619 h 388869"/>
                <a:gd name="connsiteX64" fmla="*/ 171384 w 270524"/>
                <a:gd name="connsiteY64" fmla="*/ 388328 h 388869"/>
                <a:gd name="connsiteX65" fmla="*/ 176848 w 270524"/>
                <a:gd name="connsiteY65" fmla="*/ 383147 h 388869"/>
                <a:gd name="connsiteX66" fmla="*/ 185080 w 270524"/>
                <a:gd name="connsiteY66" fmla="*/ 384992 h 388869"/>
                <a:gd name="connsiteX67" fmla="*/ 200267 w 270524"/>
                <a:gd name="connsiteY67" fmla="*/ 382437 h 388869"/>
                <a:gd name="connsiteX68" fmla="*/ 235111 w 270524"/>
                <a:gd name="connsiteY68" fmla="*/ 334180 h 388869"/>
                <a:gd name="connsiteX69" fmla="*/ 247672 w 270524"/>
                <a:gd name="connsiteY69" fmla="*/ 306432 h 388869"/>
                <a:gd name="connsiteX70" fmla="*/ 259666 w 270524"/>
                <a:gd name="connsiteY70" fmla="*/ 280600 h 388869"/>
                <a:gd name="connsiteX71" fmla="*/ 270524 w 270524"/>
                <a:gd name="connsiteY71" fmla="*/ 266407 h 388869"/>
                <a:gd name="connsiteX72" fmla="*/ 264491 w 270524"/>
                <a:gd name="connsiteY72" fmla="*/ 244905 h 38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70524" h="388869">
                  <a:moveTo>
                    <a:pt x="264491" y="244905"/>
                  </a:moveTo>
                  <a:cubicBezTo>
                    <a:pt x="263923" y="238802"/>
                    <a:pt x="266052" y="231137"/>
                    <a:pt x="263852" y="225460"/>
                  </a:cubicBezTo>
                  <a:cubicBezTo>
                    <a:pt x="262504" y="222053"/>
                    <a:pt x="259382" y="219356"/>
                    <a:pt x="258104" y="215453"/>
                  </a:cubicBezTo>
                  <a:cubicBezTo>
                    <a:pt x="256685" y="210812"/>
                    <a:pt x="255692" y="206065"/>
                    <a:pt x="254982" y="201260"/>
                  </a:cubicBezTo>
                  <a:cubicBezTo>
                    <a:pt x="254414" y="194355"/>
                    <a:pt x="255195" y="187400"/>
                    <a:pt x="257395" y="180822"/>
                  </a:cubicBezTo>
                  <a:cubicBezTo>
                    <a:pt x="258246" y="174102"/>
                    <a:pt x="256969" y="167267"/>
                    <a:pt x="253775" y="161306"/>
                  </a:cubicBezTo>
                  <a:cubicBezTo>
                    <a:pt x="248240" y="146120"/>
                    <a:pt x="256543" y="135475"/>
                    <a:pt x="263427" y="122062"/>
                  </a:cubicBezTo>
                  <a:cubicBezTo>
                    <a:pt x="269388" y="110281"/>
                    <a:pt x="274853" y="83456"/>
                    <a:pt x="262149" y="74231"/>
                  </a:cubicBezTo>
                  <a:cubicBezTo>
                    <a:pt x="257395" y="70824"/>
                    <a:pt x="252498" y="73237"/>
                    <a:pt x="247176" y="72173"/>
                  </a:cubicBezTo>
                  <a:cubicBezTo>
                    <a:pt x="241356" y="70356"/>
                    <a:pt x="235750" y="67978"/>
                    <a:pt x="230357" y="65076"/>
                  </a:cubicBezTo>
                  <a:cubicBezTo>
                    <a:pt x="222337" y="61599"/>
                    <a:pt x="223260" y="57979"/>
                    <a:pt x="219428" y="49960"/>
                  </a:cubicBezTo>
                  <a:cubicBezTo>
                    <a:pt x="215524" y="43012"/>
                    <a:pt x="208499" y="38442"/>
                    <a:pt x="200551" y="37754"/>
                  </a:cubicBezTo>
                  <a:cubicBezTo>
                    <a:pt x="192815" y="36562"/>
                    <a:pt x="186357" y="31417"/>
                    <a:pt x="183377" y="24199"/>
                  </a:cubicBezTo>
                  <a:cubicBezTo>
                    <a:pt x="178409" y="15116"/>
                    <a:pt x="176280" y="8658"/>
                    <a:pt x="165635" y="7877"/>
                  </a:cubicBezTo>
                  <a:cubicBezTo>
                    <a:pt x="156268" y="7508"/>
                    <a:pt x="147184" y="4804"/>
                    <a:pt x="139165" y="0"/>
                  </a:cubicBezTo>
                  <a:cubicBezTo>
                    <a:pt x="138313" y="3002"/>
                    <a:pt x="137675" y="6061"/>
                    <a:pt x="137249" y="9154"/>
                  </a:cubicBezTo>
                  <a:cubicBezTo>
                    <a:pt x="136681" y="11468"/>
                    <a:pt x="136468" y="13874"/>
                    <a:pt x="136681" y="16251"/>
                  </a:cubicBezTo>
                  <a:cubicBezTo>
                    <a:pt x="137533" y="20155"/>
                    <a:pt x="139662" y="19516"/>
                    <a:pt x="141507" y="22284"/>
                  </a:cubicBezTo>
                  <a:cubicBezTo>
                    <a:pt x="144700" y="27251"/>
                    <a:pt x="140442" y="30019"/>
                    <a:pt x="142500" y="35625"/>
                  </a:cubicBezTo>
                  <a:cubicBezTo>
                    <a:pt x="144558" y="41231"/>
                    <a:pt x="149597" y="44070"/>
                    <a:pt x="144629" y="50386"/>
                  </a:cubicBezTo>
                  <a:cubicBezTo>
                    <a:pt x="135404" y="61315"/>
                    <a:pt x="120075" y="51451"/>
                    <a:pt x="110211" y="57482"/>
                  </a:cubicBezTo>
                  <a:cubicBezTo>
                    <a:pt x="108366" y="58689"/>
                    <a:pt x="107230" y="61315"/>
                    <a:pt x="105456" y="62663"/>
                  </a:cubicBezTo>
                  <a:cubicBezTo>
                    <a:pt x="103682" y="64012"/>
                    <a:pt x="100630" y="63515"/>
                    <a:pt x="98856" y="65857"/>
                  </a:cubicBezTo>
                  <a:cubicBezTo>
                    <a:pt x="94882" y="70895"/>
                    <a:pt x="99282" y="74302"/>
                    <a:pt x="100772" y="78631"/>
                  </a:cubicBezTo>
                  <a:cubicBezTo>
                    <a:pt x="105527" y="91972"/>
                    <a:pt x="93676" y="102262"/>
                    <a:pt x="83953" y="92824"/>
                  </a:cubicBezTo>
                  <a:cubicBezTo>
                    <a:pt x="80405" y="89559"/>
                    <a:pt x="78773" y="84450"/>
                    <a:pt x="74799" y="81611"/>
                  </a:cubicBezTo>
                  <a:cubicBezTo>
                    <a:pt x="72954" y="80093"/>
                    <a:pt x="70576" y="79376"/>
                    <a:pt x="68198" y="79624"/>
                  </a:cubicBezTo>
                  <a:cubicBezTo>
                    <a:pt x="64083" y="80547"/>
                    <a:pt x="66354" y="82534"/>
                    <a:pt x="63870" y="84805"/>
                  </a:cubicBezTo>
                  <a:cubicBezTo>
                    <a:pt x="60378" y="87189"/>
                    <a:pt x="56517" y="88985"/>
                    <a:pt x="52444" y="90127"/>
                  </a:cubicBezTo>
                  <a:cubicBezTo>
                    <a:pt x="48172" y="91873"/>
                    <a:pt x="44588" y="94967"/>
                    <a:pt x="42225" y="98927"/>
                  </a:cubicBezTo>
                  <a:cubicBezTo>
                    <a:pt x="39457" y="104178"/>
                    <a:pt x="36689" y="111133"/>
                    <a:pt x="33993" y="116882"/>
                  </a:cubicBezTo>
                  <a:cubicBezTo>
                    <a:pt x="32815" y="119678"/>
                    <a:pt x="31389" y="122360"/>
                    <a:pt x="29735" y="124900"/>
                  </a:cubicBezTo>
                  <a:cubicBezTo>
                    <a:pt x="28315" y="127030"/>
                    <a:pt x="25974" y="128520"/>
                    <a:pt x="26044" y="131501"/>
                  </a:cubicBezTo>
                  <a:cubicBezTo>
                    <a:pt x="26044" y="135901"/>
                    <a:pt x="30019" y="139236"/>
                    <a:pt x="30232" y="144842"/>
                  </a:cubicBezTo>
                  <a:cubicBezTo>
                    <a:pt x="31204" y="151726"/>
                    <a:pt x="30572" y="158745"/>
                    <a:pt x="28386" y="165351"/>
                  </a:cubicBezTo>
                  <a:cubicBezTo>
                    <a:pt x="23277" y="175499"/>
                    <a:pt x="9226" y="172448"/>
                    <a:pt x="0" y="176209"/>
                  </a:cubicBezTo>
                  <a:cubicBezTo>
                    <a:pt x="1774" y="179190"/>
                    <a:pt x="3974" y="182029"/>
                    <a:pt x="5536" y="184796"/>
                  </a:cubicBezTo>
                  <a:cubicBezTo>
                    <a:pt x="11213" y="194873"/>
                    <a:pt x="8161" y="201260"/>
                    <a:pt x="18877" y="207293"/>
                  </a:cubicBezTo>
                  <a:cubicBezTo>
                    <a:pt x="23774" y="210060"/>
                    <a:pt x="33993" y="219783"/>
                    <a:pt x="37470" y="213538"/>
                  </a:cubicBezTo>
                  <a:cubicBezTo>
                    <a:pt x="42154" y="205234"/>
                    <a:pt x="32219" y="197286"/>
                    <a:pt x="33922" y="189551"/>
                  </a:cubicBezTo>
                  <a:cubicBezTo>
                    <a:pt x="39245" y="188557"/>
                    <a:pt x="40096" y="191609"/>
                    <a:pt x="43290" y="186783"/>
                  </a:cubicBezTo>
                  <a:cubicBezTo>
                    <a:pt x="44638" y="184725"/>
                    <a:pt x="44212" y="181603"/>
                    <a:pt x="45348" y="179687"/>
                  </a:cubicBezTo>
                  <a:cubicBezTo>
                    <a:pt x="46483" y="177770"/>
                    <a:pt x="48612" y="176493"/>
                    <a:pt x="49180" y="175003"/>
                  </a:cubicBezTo>
                  <a:cubicBezTo>
                    <a:pt x="51309" y="169751"/>
                    <a:pt x="49180" y="167551"/>
                    <a:pt x="47476" y="162655"/>
                  </a:cubicBezTo>
                  <a:cubicBezTo>
                    <a:pt x="45490" y="155558"/>
                    <a:pt x="45986" y="159532"/>
                    <a:pt x="51876" y="155203"/>
                  </a:cubicBezTo>
                  <a:cubicBezTo>
                    <a:pt x="54360" y="153678"/>
                    <a:pt x="55929" y="151023"/>
                    <a:pt x="56064" y="148107"/>
                  </a:cubicBezTo>
                  <a:cubicBezTo>
                    <a:pt x="56773" y="142004"/>
                    <a:pt x="52870" y="142784"/>
                    <a:pt x="51876" y="139378"/>
                  </a:cubicBezTo>
                  <a:cubicBezTo>
                    <a:pt x="50457" y="134623"/>
                    <a:pt x="52444" y="132281"/>
                    <a:pt x="54999" y="128662"/>
                  </a:cubicBezTo>
                  <a:cubicBezTo>
                    <a:pt x="58831" y="122843"/>
                    <a:pt x="59399" y="122630"/>
                    <a:pt x="66070" y="124759"/>
                  </a:cubicBezTo>
                  <a:lnTo>
                    <a:pt x="66070" y="124759"/>
                  </a:lnTo>
                  <a:cubicBezTo>
                    <a:pt x="68483" y="123446"/>
                    <a:pt x="71136" y="122623"/>
                    <a:pt x="73876" y="122346"/>
                  </a:cubicBezTo>
                  <a:cubicBezTo>
                    <a:pt x="80717" y="121133"/>
                    <a:pt x="87196" y="118393"/>
                    <a:pt x="92824" y="114327"/>
                  </a:cubicBezTo>
                  <a:cubicBezTo>
                    <a:pt x="99921" y="110140"/>
                    <a:pt x="110991" y="103185"/>
                    <a:pt x="119862" y="106095"/>
                  </a:cubicBezTo>
                  <a:cubicBezTo>
                    <a:pt x="119862" y="102121"/>
                    <a:pt x="122630" y="101340"/>
                    <a:pt x="126320" y="105456"/>
                  </a:cubicBezTo>
                  <a:cubicBezTo>
                    <a:pt x="135262" y="116228"/>
                    <a:pt x="142642" y="128165"/>
                    <a:pt x="148391" y="140939"/>
                  </a:cubicBezTo>
                  <a:cubicBezTo>
                    <a:pt x="156126" y="156658"/>
                    <a:pt x="161661" y="173378"/>
                    <a:pt x="164855" y="190615"/>
                  </a:cubicBezTo>
                  <a:cubicBezTo>
                    <a:pt x="166771" y="198712"/>
                    <a:pt x="166771" y="207136"/>
                    <a:pt x="164855" y="215241"/>
                  </a:cubicBezTo>
                  <a:cubicBezTo>
                    <a:pt x="161307" y="221805"/>
                    <a:pt x="159248" y="229079"/>
                    <a:pt x="158822" y="236531"/>
                  </a:cubicBezTo>
                  <a:cubicBezTo>
                    <a:pt x="158822" y="245259"/>
                    <a:pt x="163577" y="252356"/>
                    <a:pt x="163719" y="261156"/>
                  </a:cubicBezTo>
                  <a:cubicBezTo>
                    <a:pt x="163719" y="273504"/>
                    <a:pt x="155345" y="268252"/>
                    <a:pt x="148320" y="274143"/>
                  </a:cubicBezTo>
                  <a:cubicBezTo>
                    <a:pt x="144984" y="278486"/>
                    <a:pt x="142926" y="283674"/>
                    <a:pt x="142429" y="289116"/>
                  </a:cubicBezTo>
                  <a:cubicBezTo>
                    <a:pt x="140726" y="296994"/>
                    <a:pt x="144417" y="305794"/>
                    <a:pt x="145907" y="313387"/>
                  </a:cubicBezTo>
                  <a:cubicBezTo>
                    <a:pt x="146332" y="321399"/>
                    <a:pt x="147397" y="329368"/>
                    <a:pt x="149029" y="337232"/>
                  </a:cubicBezTo>
                  <a:cubicBezTo>
                    <a:pt x="151655" y="344328"/>
                    <a:pt x="156694" y="346528"/>
                    <a:pt x="157616" y="354619"/>
                  </a:cubicBezTo>
                  <a:cubicBezTo>
                    <a:pt x="158539" y="362708"/>
                    <a:pt x="156977" y="393295"/>
                    <a:pt x="171384" y="388328"/>
                  </a:cubicBezTo>
                  <a:cubicBezTo>
                    <a:pt x="174222" y="387405"/>
                    <a:pt x="174151" y="384069"/>
                    <a:pt x="176848" y="383147"/>
                  </a:cubicBezTo>
                  <a:cubicBezTo>
                    <a:pt x="179545" y="382224"/>
                    <a:pt x="182525" y="384424"/>
                    <a:pt x="185080" y="384992"/>
                  </a:cubicBezTo>
                  <a:cubicBezTo>
                    <a:pt x="190260" y="386397"/>
                    <a:pt x="195796" y="385460"/>
                    <a:pt x="200267" y="382437"/>
                  </a:cubicBezTo>
                  <a:cubicBezTo>
                    <a:pt x="217795" y="371579"/>
                    <a:pt x="225957" y="353554"/>
                    <a:pt x="235111" y="334180"/>
                  </a:cubicBezTo>
                  <a:cubicBezTo>
                    <a:pt x="239511" y="324884"/>
                    <a:pt x="243698" y="316155"/>
                    <a:pt x="247672" y="306432"/>
                  </a:cubicBezTo>
                  <a:cubicBezTo>
                    <a:pt x="250582" y="297349"/>
                    <a:pt x="254627" y="288669"/>
                    <a:pt x="259666" y="280600"/>
                  </a:cubicBezTo>
                  <a:cubicBezTo>
                    <a:pt x="264066" y="275278"/>
                    <a:pt x="270524" y="275420"/>
                    <a:pt x="270524" y="266407"/>
                  </a:cubicBezTo>
                  <a:cubicBezTo>
                    <a:pt x="270595" y="258530"/>
                    <a:pt x="265272" y="252285"/>
                    <a:pt x="264491" y="244905"/>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A435E005-D439-2F4E-96AE-6A9475A2DF82}"/>
                </a:ext>
              </a:extLst>
            </p:cNvPr>
            <p:cNvSpPr/>
            <p:nvPr/>
          </p:nvSpPr>
          <p:spPr>
            <a:xfrm>
              <a:off x="7071852" y="4509116"/>
              <a:ext cx="36264" cy="62143"/>
            </a:xfrm>
            <a:custGeom>
              <a:avLst/>
              <a:gdLst>
                <a:gd name="connsiteX0" fmla="*/ 17675 w 36264"/>
                <a:gd name="connsiteY0" fmla="*/ 7158 h 62143"/>
                <a:gd name="connsiteX1" fmla="*/ 4830 w 36264"/>
                <a:gd name="connsiteY1" fmla="*/ 61 h 62143"/>
                <a:gd name="connsiteX2" fmla="*/ 4404 w 36264"/>
                <a:gd name="connsiteY2" fmla="*/ 13403 h 62143"/>
                <a:gd name="connsiteX3" fmla="*/ 4404 w 36264"/>
                <a:gd name="connsiteY3" fmla="*/ 31570 h 62143"/>
                <a:gd name="connsiteX4" fmla="*/ 146 w 36264"/>
                <a:gd name="connsiteY4" fmla="*/ 37389 h 62143"/>
                <a:gd name="connsiteX5" fmla="*/ 1565 w 36264"/>
                <a:gd name="connsiteY5" fmla="*/ 50660 h 62143"/>
                <a:gd name="connsiteX6" fmla="*/ 13984 w 36264"/>
                <a:gd name="connsiteY6" fmla="*/ 62014 h 62143"/>
                <a:gd name="connsiteX7" fmla="*/ 34494 w 36264"/>
                <a:gd name="connsiteY7" fmla="*/ 55415 h 62143"/>
                <a:gd name="connsiteX8" fmla="*/ 32010 w 36264"/>
                <a:gd name="connsiteY8" fmla="*/ 31428 h 62143"/>
                <a:gd name="connsiteX9" fmla="*/ 33287 w 36264"/>
                <a:gd name="connsiteY9" fmla="*/ 18086 h 62143"/>
                <a:gd name="connsiteX10" fmla="*/ 27184 w 36264"/>
                <a:gd name="connsiteY10" fmla="*/ 14751 h 62143"/>
                <a:gd name="connsiteX11" fmla="*/ 17675 w 36264"/>
                <a:gd name="connsiteY11" fmla="*/ 7158 h 6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64" h="62143">
                  <a:moveTo>
                    <a:pt x="17675" y="7158"/>
                  </a:moveTo>
                  <a:cubicBezTo>
                    <a:pt x="13062" y="2119"/>
                    <a:pt x="9230" y="-436"/>
                    <a:pt x="4830" y="61"/>
                  </a:cubicBezTo>
                  <a:cubicBezTo>
                    <a:pt x="4262" y="4482"/>
                    <a:pt x="4120" y="8953"/>
                    <a:pt x="4404" y="13403"/>
                  </a:cubicBezTo>
                  <a:cubicBezTo>
                    <a:pt x="5469" y="22415"/>
                    <a:pt x="10294" y="24402"/>
                    <a:pt x="4404" y="31570"/>
                  </a:cubicBezTo>
                  <a:cubicBezTo>
                    <a:pt x="2204" y="34196"/>
                    <a:pt x="1140" y="33486"/>
                    <a:pt x="146" y="37389"/>
                  </a:cubicBezTo>
                  <a:cubicBezTo>
                    <a:pt x="-273" y="41860"/>
                    <a:pt x="210" y="46374"/>
                    <a:pt x="1565" y="50660"/>
                  </a:cubicBezTo>
                  <a:cubicBezTo>
                    <a:pt x="3268" y="58892"/>
                    <a:pt x="5539" y="62937"/>
                    <a:pt x="13984" y="62014"/>
                  </a:cubicBezTo>
                  <a:cubicBezTo>
                    <a:pt x="19236" y="61447"/>
                    <a:pt x="31016" y="61021"/>
                    <a:pt x="34494" y="55415"/>
                  </a:cubicBezTo>
                  <a:cubicBezTo>
                    <a:pt x="39390" y="47395"/>
                    <a:pt x="32649" y="39376"/>
                    <a:pt x="32010" y="31428"/>
                  </a:cubicBezTo>
                  <a:cubicBezTo>
                    <a:pt x="31797" y="26943"/>
                    <a:pt x="32223" y="22451"/>
                    <a:pt x="33287" y="18086"/>
                  </a:cubicBezTo>
                  <a:cubicBezTo>
                    <a:pt x="31371" y="16802"/>
                    <a:pt x="29313" y="15687"/>
                    <a:pt x="27184" y="14751"/>
                  </a:cubicBezTo>
                  <a:cubicBezTo>
                    <a:pt x="23316" y="13246"/>
                    <a:pt x="20003" y="10592"/>
                    <a:pt x="17675" y="715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A724CFB-CA63-9847-91C4-789AF0A974BE}"/>
                </a:ext>
              </a:extLst>
            </p:cNvPr>
            <p:cNvSpPr/>
            <p:nvPr/>
          </p:nvSpPr>
          <p:spPr>
            <a:xfrm>
              <a:off x="6804716" y="4250565"/>
              <a:ext cx="225296" cy="398465"/>
            </a:xfrm>
            <a:custGeom>
              <a:avLst/>
              <a:gdLst>
                <a:gd name="connsiteX0" fmla="*/ 124782 w 225296"/>
                <a:gd name="connsiteY0" fmla="*/ 82473 h 398465"/>
                <a:gd name="connsiteX1" fmla="*/ 110589 w 225296"/>
                <a:gd name="connsiteY1" fmla="*/ 76796 h 398465"/>
                <a:gd name="connsiteX2" fmla="*/ 101150 w 225296"/>
                <a:gd name="connsiteY2" fmla="*/ 66009 h 398465"/>
                <a:gd name="connsiteX3" fmla="*/ 99873 w 225296"/>
                <a:gd name="connsiteY3" fmla="*/ 58912 h 398465"/>
                <a:gd name="connsiteX4" fmla="*/ 93486 w 225296"/>
                <a:gd name="connsiteY4" fmla="*/ 53377 h 398465"/>
                <a:gd name="connsiteX5" fmla="*/ 90789 w 225296"/>
                <a:gd name="connsiteY5" fmla="*/ 36132 h 398465"/>
                <a:gd name="connsiteX6" fmla="*/ 81776 w 225296"/>
                <a:gd name="connsiteY6" fmla="*/ 21513 h 398465"/>
                <a:gd name="connsiteX7" fmla="*/ 74680 w 225296"/>
                <a:gd name="connsiteY7" fmla="*/ 7320 h 398465"/>
                <a:gd name="connsiteX8" fmla="*/ 57719 w 225296"/>
                <a:gd name="connsiteY8" fmla="*/ 4978 h 398465"/>
                <a:gd name="connsiteX9" fmla="*/ 40403 w 225296"/>
                <a:gd name="connsiteY9" fmla="*/ 3984 h 398465"/>
                <a:gd name="connsiteX10" fmla="*/ 28268 w 225296"/>
                <a:gd name="connsiteY10" fmla="*/ 152 h 398465"/>
                <a:gd name="connsiteX11" fmla="*/ 17481 w 225296"/>
                <a:gd name="connsiteY11" fmla="*/ 5474 h 398465"/>
                <a:gd name="connsiteX12" fmla="*/ 21100 w 225296"/>
                <a:gd name="connsiteY12" fmla="*/ 20803 h 398465"/>
                <a:gd name="connsiteX13" fmla="*/ 16984 w 225296"/>
                <a:gd name="connsiteY13" fmla="*/ 33435 h 398465"/>
                <a:gd name="connsiteX14" fmla="*/ 22165 w 225296"/>
                <a:gd name="connsiteY14" fmla="*/ 50609 h 398465"/>
                <a:gd name="connsiteX15" fmla="*/ 11449 w 225296"/>
                <a:gd name="connsiteY15" fmla="*/ 61396 h 398465"/>
                <a:gd name="connsiteX16" fmla="*/ 8965 w 225296"/>
                <a:gd name="connsiteY16" fmla="*/ 76583 h 398465"/>
                <a:gd name="connsiteX17" fmla="*/ 23 w 225296"/>
                <a:gd name="connsiteY17" fmla="*/ 93970 h 398465"/>
                <a:gd name="connsiteX18" fmla="*/ 10952 w 225296"/>
                <a:gd name="connsiteY18" fmla="*/ 106531 h 398465"/>
                <a:gd name="connsiteX19" fmla="*/ 34300 w 225296"/>
                <a:gd name="connsiteY19" fmla="*/ 87370 h 398465"/>
                <a:gd name="connsiteX20" fmla="*/ 39126 w 225296"/>
                <a:gd name="connsiteY20" fmla="*/ 102060 h 398465"/>
                <a:gd name="connsiteX21" fmla="*/ 42106 w 225296"/>
                <a:gd name="connsiteY21" fmla="*/ 111995 h 398465"/>
                <a:gd name="connsiteX22" fmla="*/ 55306 w 225296"/>
                <a:gd name="connsiteY22" fmla="*/ 119091 h 398465"/>
                <a:gd name="connsiteX23" fmla="*/ 55306 w 225296"/>
                <a:gd name="connsiteY23" fmla="*/ 126898 h 398465"/>
                <a:gd name="connsiteX24" fmla="*/ 47429 w 225296"/>
                <a:gd name="connsiteY24" fmla="*/ 129665 h 398465"/>
                <a:gd name="connsiteX25" fmla="*/ 16771 w 225296"/>
                <a:gd name="connsiteY25" fmla="*/ 130375 h 398465"/>
                <a:gd name="connsiteX26" fmla="*/ 29403 w 225296"/>
                <a:gd name="connsiteY26" fmla="*/ 155000 h 398465"/>
                <a:gd name="connsiteX27" fmla="*/ 49983 w 225296"/>
                <a:gd name="connsiteY27" fmla="*/ 149820 h 398465"/>
                <a:gd name="connsiteX28" fmla="*/ 52822 w 225296"/>
                <a:gd name="connsiteY28" fmla="*/ 159542 h 398465"/>
                <a:gd name="connsiteX29" fmla="*/ 45016 w 225296"/>
                <a:gd name="connsiteY29" fmla="*/ 164439 h 398465"/>
                <a:gd name="connsiteX30" fmla="*/ 54525 w 225296"/>
                <a:gd name="connsiteY30" fmla="*/ 181045 h 398465"/>
                <a:gd name="connsiteX31" fmla="*/ 74467 w 225296"/>
                <a:gd name="connsiteY31" fmla="*/ 185587 h 398465"/>
                <a:gd name="connsiteX32" fmla="*/ 80428 w 225296"/>
                <a:gd name="connsiteY32" fmla="*/ 206877 h 398465"/>
                <a:gd name="connsiteX33" fmla="*/ 79292 w 225296"/>
                <a:gd name="connsiteY33" fmla="*/ 227457 h 398465"/>
                <a:gd name="connsiteX34" fmla="*/ 67867 w 225296"/>
                <a:gd name="connsiteY34" fmla="*/ 232141 h 398465"/>
                <a:gd name="connsiteX35" fmla="*/ 64673 w 225296"/>
                <a:gd name="connsiteY35" fmla="*/ 244063 h 398465"/>
                <a:gd name="connsiteX36" fmla="*/ 50480 w 225296"/>
                <a:gd name="connsiteY36" fmla="*/ 242573 h 398465"/>
                <a:gd name="connsiteX37" fmla="*/ 41609 w 225296"/>
                <a:gd name="connsiteY37" fmla="*/ 246760 h 398465"/>
                <a:gd name="connsiteX38" fmla="*/ 42248 w 225296"/>
                <a:gd name="connsiteY38" fmla="*/ 258256 h 398465"/>
                <a:gd name="connsiteX39" fmla="*/ 55448 w 225296"/>
                <a:gd name="connsiteY39" fmla="*/ 269398 h 398465"/>
                <a:gd name="connsiteX40" fmla="*/ 63964 w 225296"/>
                <a:gd name="connsiteY40" fmla="*/ 271243 h 398465"/>
                <a:gd name="connsiteX41" fmla="*/ 69783 w 225296"/>
                <a:gd name="connsiteY41" fmla="*/ 292959 h 398465"/>
                <a:gd name="connsiteX42" fmla="*/ 75247 w 225296"/>
                <a:gd name="connsiteY42" fmla="*/ 323333 h 398465"/>
                <a:gd name="connsiteX43" fmla="*/ 80570 w 225296"/>
                <a:gd name="connsiteY43" fmla="*/ 338519 h 398465"/>
                <a:gd name="connsiteX44" fmla="*/ 93415 w 225296"/>
                <a:gd name="connsiteY44" fmla="*/ 353351 h 398465"/>
                <a:gd name="connsiteX45" fmla="*/ 104698 w 225296"/>
                <a:gd name="connsiteY45" fmla="*/ 367970 h 398465"/>
                <a:gd name="connsiteX46" fmla="*/ 111795 w 225296"/>
                <a:gd name="connsiteY46" fmla="*/ 382163 h 398465"/>
                <a:gd name="connsiteX47" fmla="*/ 121943 w 225296"/>
                <a:gd name="connsiteY47" fmla="*/ 394583 h 398465"/>
                <a:gd name="connsiteX48" fmla="*/ 137769 w 225296"/>
                <a:gd name="connsiteY48" fmla="*/ 397492 h 398465"/>
                <a:gd name="connsiteX49" fmla="*/ 138833 w 225296"/>
                <a:gd name="connsiteY49" fmla="*/ 397492 h 398465"/>
                <a:gd name="connsiteX50" fmla="*/ 134717 w 225296"/>
                <a:gd name="connsiteY50" fmla="*/ 385570 h 398465"/>
                <a:gd name="connsiteX51" fmla="*/ 129395 w 225296"/>
                <a:gd name="connsiteY51" fmla="*/ 375776 h 398465"/>
                <a:gd name="connsiteX52" fmla="*/ 142524 w 225296"/>
                <a:gd name="connsiteY52" fmla="*/ 377621 h 398465"/>
                <a:gd name="connsiteX53" fmla="*/ 141175 w 225296"/>
                <a:gd name="connsiteY53" fmla="*/ 363428 h 398465"/>
                <a:gd name="connsiteX54" fmla="*/ 140749 w 225296"/>
                <a:gd name="connsiteY54" fmla="*/ 344835 h 398465"/>
                <a:gd name="connsiteX55" fmla="*/ 130076 w 225296"/>
                <a:gd name="connsiteY55" fmla="*/ 336170 h 398465"/>
                <a:gd name="connsiteX56" fmla="*/ 125705 w 225296"/>
                <a:gd name="connsiteY56" fmla="*/ 337738 h 398465"/>
                <a:gd name="connsiteX57" fmla="*/ 114776 w 225296"/>
                <a:gd name="connsiteY57" fmla="*/ 344835 h 398465"/>
                <a:gd name="connsiteX58" fmla="*/ 113484 w 225296"/>
                <a:gd name="connsiteY58" fmla="*/ 332359 h 398465"/>
                <a:gd name="connsiteX59" fmla="*/ 115343 w 225296"/>
                <a:gd name="connsiteY59" fmla="*/ 330642 h 398465"/>
                <a:gd name="connsiteX60" fmla="*/ 123930 w 225296"/>
                <a:gd name="connsiteY60" fmla="*/ 320210 h 398465"/>
                <a:gd name="connsiteX61" fmla="*/ 116834 w 225296"/>
                <a:gd name="connsiteY61" fmla="*/ 316236 h 398465"/>
                <a:gd name="connsiteX62" fmla="*/ 111015 w 225296"/>
                <a:gd name="connsiteY62" fmla="*/ 310700 h 398465"/>
                <a:gd name="connsiteX63" fmla="*/ 107395 w 225296"/>
                <a:gd name="connsiteY63" fmla="*/ 305449 h 398465"/>
                <a:gd name="connsiteX64" fmla="*/ 99589 w 225296"/>
                <a:gd name="connsiteY64" fmla="*/ 303604 h 398465"/>
                <a:gd name="connsiteX65" fmla="*/ 98241 w 225296"/>
                <a:gd name="connsiteY65" fmla="*/ 288275 h 398465"/>
                <a:gd name="connsiteX66" fmla="*/ 89937 w 225296"/>
                <a:gd name="connsiteY66" fmla="*/ 276920 h 398465"/>
                <a:gd name="connsiteX67" fmla="*/ 88234 w 225296"/>
                <a:gd name="connsiteY67" fmla="*/ 262372 h 398465"/>
                <a:gd name="connsiteX68" fmla="*/ 98524 w 225296"/>
                <a:gd name="connsiteY68" fmla="*/ 271456 h 398465"/>
                <a:gd name="connsiteX69" fmla="*/ 111440 w 225296"/>
                <a:gd name="connsiteY69" fmla="*/ 280256 h 398465"/>
                <a:gd name="connsiteX70" fmla="*/ 118182 w 225296"/>
                <a:gd name="connsiteY70" fmla="*/ 313539 h 398465"/>
                <a:gd name="connsiteX71" fmla="*/ 136775 w 225296"/>
                <a:gd name="connsiteY71" fmla="*/ 316165 h 398465"/>
                <a:gd name="connsiteX72" fmla="*/ 131950 w 225296"/>
                <a:gd name="connsiteY72" fmla="*/ 296862 h 398465"/>
                <a:gd name="connsiteX73" fmla="*/ 142239 w 225296"/>
                <a:gd name="connsiteY73" fmla="*/ 297572 h 398465"/>
                <a:gd name="connsiteX74" fmla="*/ 147349 w 225296"/>
                <a:gd name="connsiteY74" fmla="*/ 311765 h 398465"/>
                <a:gd name="connsiteX75" fmla="*/ 144581 w 225296"/>
                <a:gd name="connsiteY75" fmla="*/ 328726 h 398465"/>
                <a:gd name="connsiteX76" fmla="*/ 158775 w 225296"/>
                <a:gd name="connsiteY76" fmla="*/ 345403 h 398465"/>
                <a:gd name="connsiteX77" fmla="*/ 176019 w 225296"/>
                <a:gd name="connsiteY77" fmla="*/ 351293 h 398465"/>
                <a:gd name="connsiteX78" fmla="*/ 168284 w 225296"/>
                <a:gd name="connsiteY78" fmla="*/ 362009 h 398465"/>
                <a:gd name="connsiteX79" fmla="*/ 177084 w 225296"/>
                <a:gd name="connsiteY79" fmla="*/ 378757 h 398465"/>
                <a:gd name="connsiteX80" fmla="*/ 189290 w 225296"/>
                <a:gd name="connsiteY80" fmla="*/ 386776 h 398465"/>
                <a:gd name="connsiteX81" fmla="*/ 201851 w 225296"/>
                <a:gd name="connsiteY81" fmla="*/ 391957 h 398465"/>
                <a:gd name="connsiteX82" fmla="*/ 216044 w 225296"/>
                <a:gd name="connsiteY82" fmla="*/ 386776 h 398465"/>
                <a:gd name="connsiteX83" fmla="*/ 217180 w 225296"/>
                <a:gd name="connsiteY83" fmla="*/ 378615 h 398465"/>
                <a:gd name="connsiteX84" fmla="*/ 221864 w 225296"/>
                <a:gd name="connsiteY84" fmla="*/ 373860 h 398465"/>
                <a:gd name="connsiteX85" fmla="*/ 222573 w 225296"/>
                <a:gd name="connsiteY85" fmla="*/ 338377 h 398465"/>
                <a:gd name="connsiteX86" fmla="*/ 222573 w 225296"/>
                <a:gd name="connsiteY86" fmla="*/ 321062 h 398465"/>
                <a:gd name="connsiteX87" fmla="*/ 214767 w 225296"/>
                <a:gd name="connsiteY87" fmla="*/ 313965 h 398465"/>
                <a:gd name="connsiteX88" fmla="*/ 215335 w 225296"/>
                <a:gd name="connsiteY88" fmla="*/ 301404 h 398465"/>
                <a:gd name="connsiteX89" fmla="*/ 224986 w 225296"/>
                <a:gd name="connsiteY89" fmla="*/ 291965 h 398465"/>
                <a:gd name="connsiteX90" fmla="*/ 221793 w 225296"/>
                <a:gd name="connsiteY90" fmla="*/ 263579 h 398465"/>
                <a:gd name="connsiteX91" fmla="*/ 215335 w 225296"/>
                <a:gd name="connsiteY91" fmla="*/ 255773 h 398465"/>
                <a:gd name="connsiteX92" fmla="*/ 206890 w 225296"/>
                <a:gd name="connsiteY92" fmla="*/ 258966 h 398465"/>
                <a:gd name="connsiteX93" fmla="*/ 202206 w 225296"/>
                <a:gd name="connsiteY93" fmla="*/ 245482 h 398465"/>
                <a:gd name="connsiteX94" fmla="*/ 198587 w 225296"/>
                <a:gd name="connsiteY94" fmla="*/ 230934 h 398465"/>
                <a:gd name="connsiteX95" fmla="*/ 180349 w 225296"/>
                <a:gd name="connsiteY95" fmla="*/ 206096 h 398465"/>
                <a:gd name="connsiteX96" fmla="*/ 156646 w 225296"/>
                <a:gd name="connsiteY96" fmla="*/ 199567 h 398465"/>
                <a:gd name="connsiteX97" fmla="*/ 153381 w 225296"/>
                <a:gd name="connsiteY97" fmla="*/ 181826 h 398465"/>
                <a:gd name="connsiteX98" fmla="*/ 153381 w 225296"/>
                <a:gd name="connsiteY98" fmla="*/ 176361 h 398465"/>
                <a:gd name="connsiteX99" fmla="*/ 160052 w 225296"/>
                <a:gd name="connsiteY99" fmla="*/ 182323 h 398465"/>
                <a:gd name="connsiteX100" fmla="*/ 174245 w 225296"/>
                <a:gd name="connsiteY100" fmla="*/ 195168 h 398465"/>
                <a:gd name="connsiteX101" fmla="*/ 179142 w 225296"/>
                <a:gd name="connsiteY101" fmla="*/ 198361 h 398465"/>
                <a:gd name="connsiteX102" fmla="*/ 187019 w 225296"/>
                <a:gd name="connsiteY102" fmla="*/ 201767 h 398465"/>
                <a:gd name="connsiteX103" fmla="*/ 206819 w 225296"/>
                <a:gd name="connsiteY103" fmla="*/ 216386 h 398465"/>
                <a:gd name="connsiteX104" fmla="*/ 194400 w 225296"/>
                <a:gd name="connsiteY104" fmla="*/ 197651 h 398465"/>
                <a:gd name="connsiteX105" fmla="*/ 186239 w 225296"/>
                <a:gd name="connsiteY105" fmla="*/ 190555 h 398465"/>
                <a:gd name="connsiteX106" fmla="*/ 182619 w 225296"/>
                <a:gd name="connsiteY106" fmla="*/ 177213 h 398465"/>
                <a:gd name="connsiteX107" fmla="*/ 175523 w 225296"/>
                <a:gd name="connsiteY107" fmla="*/ 165149 h 398465"/>
                <a:gd name="connsiteX108" fmla="*/ 165374 w 225296"/>
                <a:gd name="connsiteY108" fmla="*/ 160536 h 398465"/>
                <a:gd name="connsiteX109" fmla="*/ 161685 w 225296"/>
                <a:gd name="connsiteY109" fmla="*/ 140878 h 398465"/>
                <a:gd name="connsiteX110" fmla="*/ 148201 w 225296"/>
                <a:gd name="connsiteY110" fmla="*/ 116111 h 398465"/>
                <a:gd name="connsiteX111" fmla="*/ 124782 w 225296"/>
                <a:gd name="connsiteY111" fmla="*/ 82473 h 39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25296" h="398465">
                  <a:moveTo>
                    <a:pt x="124782" y="82473"/>
                  </a:moveTo>
                  <a:cubicBezTo>
                    <a:pt x="120737" y="79066"/>
                    <a:pt x="115131" y="79705"/>
                    <a:pt x="110589" y="76796"/>
                  </a:cubicBezTo>
                  <a:cubicBezTo>
                    <a:pt x="106600" y="74035"/>
                    <a:pt x="103357" y="70323"/>
                    <a:pt x="101150" y="66009"/>
                  </a:cubicBezTo>
                  <a:cubicBezTo>
                    <a:pt x="100228" y="63738"/>
                    <a:pt x="101150" y="61254"/>
                    <a:pt x="99873" y="58912"/>
                  </a:cubicBezTo>
                  <a:cubicBezTo>
                    <a:pt x="98595" y="56570"/>
                    <a:pt x="95118" y="55790"/>
                    <a:pt x="93486" y="53377"/>
                  </a:cubicBezTo>
                  <a:cubicBezTo>
                    <a:pt x="89725" y="48125"/>
                    <a:pt x="92067" y="42164"/>
                    <a:pt x="90789" y="36132"/>
                  </a:cubicBezTo>
                  <a:cubicBezTo>
                    <a:pt x="89512" y="30100"/>
                    <a:pt x="84615" y="26623"/>
                    <a:pt x="81776" y="21513"/>
                  </a:cubicBezTo>
                  <a:cubicBezTo>
                    <a:pt x="78938" y="16404"/>
                    <a:pt x="81067" y="10300"/>
                    <a:pt x="74680" y="7320"/>
                  </a:cubicBezTo>
                  <a:cubicBezTo>
                    <a:pt x="69159" y="5780"/>
                    <a:pt x="63453" y="4992"/>
                    <a:pt x="57719" y="4978"/>
                  </a:cubicBezTo>
                  <a:cubicBezTo>
                    <a:pt x="51928" y="5219"/>
                    <a:pt x="46130" y="4885"/>
                    <a:pt x="40403" y="3984"/>
                  </a:cubicBezTo>
                  <a:cubicBezTo>
                    <a:pt x="36620" y="1983"/>
                    <a:pt x="32512" y="684"/>
                    <a:pt x="28268" y="152"/>
                  </a:cubicBezTo>
                  <a:cubicBezTo>
                    <a:pt x="22236" y="152"/>
                    <a:pt x="18545" y="-1409"/>
                    <a:pt x="17481" y="5474"/>
                  </a:cubicBezTo>
                  <a:cubicBezTo>
                    <a:pt x="16416" y="12358"/>
                    <a:pt x="20533" y="15339"/>
                    <a:pt x="21100" y="20803"/>
                  </a:cubicBezTo>
                  <a:cubicBezTo>
                    <a:pt x="21668" y="26268"/>
                    <a:pt x="16062" y="27261"/>
                    <a:pt x="16984" y="33435"/>
                  </a:cubicBezTo>
                  <a:cubicBezTo>
                    <a:pt x="17907" y="39609"/>
                    <a:pt x="25075" y="42945"/>
                    <a:pt x="22165" y="50609"/>
                  </a:cubicBezTo>
                  <a:cubicBezTo>
                    <a:pt x="19965" y="56499"/>
                    <a:pt x="12868" y="54938"/>
                    <a:pt x="11449" y="61396"/>
                  </a:cubicBezTo>
                  <a:cubicBezTo>
                    <a:pt x="10030" y="67854"/>
                    <a:pt x="13507" y="70692"/>
                    <a:pt x="8965" y="76583"/>
                  </a:cubicBezTo>
                  <a:cubicBezTo>
                    <a:pt x="4068" y="81174"/>
                    <a:pt x="910" y="87313"/>
                    <a:pt x="23" y="93970"/>
                  </a:cubicBezTo>
                  <a:cubicBezTo>
                    <a:pt x="-474" y="104827"/>
                    <a:pt x="7120" y="99221"/>
                    <a:pt x="10952" y="106531"/>
                  </a:cubicBezTo>
                  <a:cubicBezTo>
                    <a:pt x="21455" y="109582"/>
                    <a:pt x="25145" y="86589"/>
                    <a:pt x="34300" y="87370"/>
                  </a:cubicBezTo>
                  <a:cubicBezTo>
                    <a:pt x="38629" y="87796"/>
                    <a:pt x="39906" y="97802"/>
                    <a:pt x="39126" y="102060"/>
                  </a:cubicBezTo>
                  <a:cubicBezTo>
                    <a:pt x="37706" y="109156"/>
                    <a:pt x="33023" y="111427"/>
                    <a:pt x="42106" y="111995"/>
                  </a:cubicBezTo>
                  <a:cubicBezTo>
                    <a:pt x="49629" y="112492"/>
                    <a:pt x="51900" y="111143"/>
                    <a:pt x="55306" y="119091"/>
                  </a:cubicBezTo>
                  <a:cubicBezTo>
                    <a:pt x="56867" y="122995"/>
                    <a:pt x="58783" y="122995"/>
                    <a:pt x="55306" y="126898"/>
                  </a:cubicBezTo>
                  <a:cubicBezTo>
                    <a:pt x="53134" y="128800"/>
                    <a:pt x="50310" y="129793"/>
                    <a:pt x="47429" y="129665"/>
                  </a:cubicBezTo>
                  <a:cubicBezTo>
                    <a:pt x="38558" y="128885"/>
                    <a:pt x="20391" y="111711"/>
                    <a:pt x="16771" y="130375"/>
                  </a:cubicBezTo>
                  <a:cubicBezTo>
                    <a:pt x="14997" y="139672"/>
                    <a:pt x="20604" y="152871"/>
                    <a:pt x="29403" y="155000"/>
                  </a:cubicBezTo>
                  <a:cubicBezTo>
                    <a:pt x="38203" y="157129"/>
                    <a:pt x="41822" y="142227"/>
                    <a:pt x="49983" y="149820"/>
                  </a:cubicBezTo>
                  <a:cubicBezTo>
                    <a:pt x="52765" y="152219"/>
                    <a:pt x="53879" y="156023"/>
                    <a:pt x="52822" y="159542"/>
                  </a:cubicBezTo>
                  <a:cubicBezTo>
                    <a:pt x="51474" y="162594"/>
                    <a:pt x="46364" y="162381"/>
                    <a:pt x="45016" y="164439"/>
                  </a:cubicBezTo>
                  <a:cubicBezTo>
                    <a:pt x="41042" y="170400"/>
                    <a:pt x="48351" y="180903"/>
                    <a:pt x="54525" y="181045"/>
                  </a:cubicBezTo>
                  <a:cubicBezTo>
                    <a:pt x="55874" y="187574"/>
                    <a:pt x="69925" y="184026"/>
                    <a:pt x="74467" y="185587"/>
                  </a:cubicBezTo>
                  <a:cubicBezTo>
                    <a:pt x="84118" y="188994"/>
                    <a:pt x="79009" y="198857"/>
                    <a:pt x="80428" y="206877"/>
                  </a:cubicBezTo>
                  <a:cubicBezTo>
                    <a:pt x="81634" y="213193"/>
                    <a:pt x="87951" y="223554"/>
                    <a:pt x="79292" y="227457"/>
                  </a:cubicBezTo>
                  <a:cubicBezTo>
                    <a:pt x="74325" y="229728"/>
                    <a:pt x="70635" y="226534"/>
                    <a:pt x="67867" y="232141"/>
                  </a:cubicBezTo>
                  <a:cubicBezTo>
                    <a:pt x="66476" y="236022"/>
                    <a:pt x="65411" y="240011"/>
                    <a:pt x="64673" y="244063"/>
                  </a:cubicBezTo>
                  <a:cubicBezTo>
                    <a:pt x="59777" y="238386"/>
                    <a:pt x="56158" y="240160"/>
                    <a:pt x="50480" y="242573"/>
                  </a:cubicBezTo>
                  <a:cubicBezTo>
                    <a:pt x="48280" y="243496"/>
                    <a:pt x="42816" y="244702"/>
                    <a:pt x="41609" y="246760"/>
                  </a:cubicBezTo>
                  <a:cubicBezTo>
                    <a:pt x="40403" y="248818"/>
                    <a:pt x="42035" y="255844"/>
                    <a:pt x="42248" y="258256"/>
                  </a:cubicBezTo>
                  <a:cubicBezTo>
                    <a:pt x="43100" y="267766"/>
                    <a:pt x="47429" y="269114"/>
                    <a:pt x="55448" y="269398"/>
                  </a:cubicBezTo>
                  <a:cubicBezTo>
                    <a:pt x="58414" y="268980"/>
                    <a:pt x="61437" y="269632"/>
                    <a:pt x="63964" y="271243"/>
                  </a:cubicBezTo>
                  <a:cubicBezTo>
                    <a:pt x="70067" y="275643"/>
                    <a:pt x="68577" y="286288"/>
                    <a:pt x="69783" y="292959"/>
                  </a:cubicBezTo>
                  <a:cubicBezTo>
                    <a:pt x="72522" y="302894"/>
                    <a:pt x="74353" y="313064"/>
                    <a:pt x="75247" y="323333"/>
                  </a:cubicBezTo>
                  <a:cubicBezTo>
                    <a:pt x="75247" y="331281"/>
                    <a:pt x="75247" y="333835"/>
                    <a:pt x="80570" y="338519"/>
                  </a:cubicBezTo>
                  <a:cubicBezTo>
                    <a:pt x="85545" y="342820"/>
                    <a:pt x="89867" y="347816"/>
                    <a:pt x="93415" y="353351"/>
                  </a:cubicBezTo>
                  <a:cubicBezTo>
                    <a:pt x="96963" y="358887"/>
                    <a:pt x="101221" y="362790"/>
                    <a:pt x="104698" y="367970"/>
                  </a:cubicBezTo>
                  <a:cubicBezTo>
                    <a:pt x="107750" y="372328"/>
                    <a:pt x="110142" y="377111"/>
                    <a:pt x="111795" y="382163"/>
                  </a:cubicBezTo>
                  <a:cubicBezTo>
                    <a:pt x="112767" y="387791"/>
                    <a:pt x="116621" y="392503"/>
                    <a:pt x="121943" y="394583"/>
                  </a:cubicBezTo>
                  <a:cubicBezTo>
                    <a:pt x="125066" y="396215"/>
                    <a:pt x="134221" y="400331"/>
                    <a:pt x="137769" y="397492"/>
                  </a:cubicBezTo>
                  <a:cubicBezTo>
                    <a:pt x="138116" y="397598"/>
                    <a:pt x="138485" y="397598"/>
                    <a:pt x="138833" y="397492"/>
                  </a:cubicBezTo>
                  <a:cubicBezTo>
                    <a:pt x="139543" y="394725"/>
                    <a:pt x="135995" y="388266"/>
                    <a:pt x="134717" y="385570"/>
                  </a:cubicBezTo>
                  <a:cubicBezTo>
                    <a:pt x="133440" y="382873"/>
                    <a:pt x="130885" y="379183"/>
                    <a:pt x="129395" y="375776"/>
                  </a:cubicBezTo>
                  <a:cubicBezTo>
                    <a:pt x="134717" y="373647"/>
                    <a:pt x="137982" y="379254"/>
                    <a:pt x="142524" y="377621"/>
                  </a:cubicBezTo>
                  <a:cubicBezTo>
                    <a:pt x="149620" y="375067"/>
                    <a:pt x="142524" y="368041"/>
                    <a:pt x="141175" y="363428"/>
                  </a:cubicBezTo>
                  <a:cubicBezTo>
                    <a:pt x="138904" y="356970"/>
                    <a:pt x="141175" y="351222"/>
                    <a:pt x="140749" y="344835"/>
                  </a:cubicBezTo>
                  <a:cubicBezTo>
                    <a:pt x="140196" y="339491"/>
                    <a:pt x="135413" y="335617"/>
                    <a:pt x="130076" y="336170"/>
                  </a:cubicBezTo>
                  <a:cubicBezTo>
                    <a:pt x="128515" y="336333"/>
                    <a:pt x="127010" y="336873"/>
                    <a:pt x="125705" y="337738"/>
                  </a:cubicBezTo>
                  <a:cubicBezTo>
                    <a:pt x="121588" y="340080"/>
                    <a:pt x="121021" y="348880"/>
                    <a:pt x="114776" y="344835"/>
                  </a:cubicBezTo>
                  <a:cubicBezTo>
                    <a:pt x="110972" y="341748"/>
                    <a:pt x="110397" y="336156"/>
                    <a:pt x="113484" y="332359"/>
                  </a:cubicBezTo>
                  <a:cubicBezTo>
                    <a:pt x="114016" y="331699"/>
                    <a:pt x="114648" y="331124"/>
                    <a:pt x="115343" y="330642"/>
                  </a:cubicBezTo>
                  <a:cubicBezTo>
                    <a:pt x="118324" y="328442"/>
                    <a:pt x="126130" y="326810"/>
                    <a:pt x="123930" y="320210"/>
                  </a:cubicBezTo>
                  <a:cubicBezTo>
                    <a:pt x="122724" y="316520"/>
                    <a:pt x="119175" y="317371"/>
                    <a:pt x="116834" y="316236"/>
                  </a:cubicBezTo>
                  <a:cubicBezTo>
                    <a:pt x="111937" y="314107"/>
                    <a:pt x="113995" y="314888"/>
                    <a:pt x="111015" y="310700"/>
                  </a:cubicBezTo>
                  <a:cubicBezTo>
                    <a:pt x="109666" y="308926"/>
                    <a:pt x="109240" y="306797"/>
                    <a:pt x="107395" y="305449"/>
                  </a:cubicBezTo>
                  <a:cubicBezTo>
                    <a:pt x="105550" y="304101"/>
                    <a:pt x="100795" y="304810"/>
                    <a:pt x="99589" y="303604"/>
                  </a:cubicBezTo>
                  <a:cubicBezTo>
                    <a:pt x="96182" y="300340"/>
                    <a:pt x="100157" y="292604"/>
                    <a:pt x="98241" y="288275"/>
                  </a:cubicBezTo>
                  <a:cubicBezTo>
                    <a:pt x="96324" y="283946"/>
                    <a:pt x="91854" y="282527"/>
                    <a:pt x="89937" y="276920"/>
                  </a:cubicBezTo>
                  <a:cubicBezTo>
                    <a:pt x="88433" y="272230"/>
                    <a:pt x="87858" y="267283"/>
                    <a:pt x="88234" y="262372"/>
                  </a:cubicBezTo>
                  <a:cubicBezTo>
                    <a:pt x="97034" y="261663"/>
                    <a:pt x="93770" y="266063"/>
                    <a:pt x="98524" y="271456"/>
                  </a:cubicBezTo>
                  <a:cubicBezTo>
                    <a:pt x="103279" y="276850"/>
                    <a:pt x="108105" y="273798"/>
                    <a:pt x="111440" y="280256"/>
                  </a:cubicBezTo>
                  <a:cubicBezTo>
                    <a:pt x="116763" y="290475"/>
                    <a:pt x="114918" y="303249"/>
                    <a:pt x="118182" y="313539"/>
                  </a:cubicBezTo>
                  <a:cubicBezTo>
                    <a:pt x="121446" y="323829"/>
                    <a:pt x="137414" y="333623"/>
                    <a:pt x="136775" y="316165"/>
                  </a:cubicBezTo>
                  <a:cubicBezTo>
                    <a:pt x="136775" y="309707"/>
                    <a:pt x="131453" y="303178"/>
                    <a:pt x="131950" y="296862"/>
                  </a:cubicBezTo>
                  <a:cubicBezTo>
                    <a:pt x="132730" y="288417"/>
                    <a:pt x="139046" y="292533"/>
                    <a:pt x="142239" y="297572"/>
                  </a:cubicBezTo>
                  <a:cubicBezTo>
                    <a:pt x="145667" y="301496"/>
                    <a:pt x="147491" y="306563"/>
                    <a:pt x="147349" y="311765"/>
                  </a:cubicBezTo>
                  <a:cubicBezTo>
                    <a:pt x="145958" y="317329"/>
                    <a:pt x="145028" y="323006"/>
                    <a:pt x="144581" y="328726"/>
                  </a:cubicBezTo>
                  <a:cubicBezTo>
                    <a:pt x="146675" y="336078"/>
                    <a:pt x="151848" y="342160"/>
                    <a:pt x="158775" y="345403"/>
                  </a:cubicBezTo>
                  <a:cubicBezTo>
                    <a:pt x="165162" y="346964"/>
                    <a:pt x="172613" y="341997"/>
                    <a:pt x="176019" y="351293"/>
                  </a:cubicBezTo>
                  <a:cubicBezTo>
                    <a:pt x="179426" y="360590"/>
                    <a:pt x="174529" y="361228"/>
                    <a:pt x="168284" y="362009"/>
                  </a:cubicBezTo>
                  <a:cubicBezTo>
                    <a:pt x="148981" y="364351"/>
                    <a:pt x="172968" y="373647"/>
                    <a:pt x="177084" y="378757"/>
                  </a:cubicBezTo>
                  <a:cubicBezTo>
                    <a:pt x="182193" y="385215"/>
                    <a:pt x="182264" y="385215"/>
                    <a:pt x="189290" y="386776"/>
                  </a:cubicBezTo>
                  <a:cubicBezTo>
                    <a:pt x="194045" y="387841"/>
                    <a:pt x="196387" y="391176"/>
                    <a:pt x="201851" y="391957"/>
                  </a:cubicBezTo>
                  <a:cubicBezTo>
                    <a:pt x="207316" y="392737"/>
                    <a:pt x="213348" y="393873"/>
                    <a:pt x="216044" y="386776"/>
                  </a:cubicBezTo>
                  <a:cubicBezTo>
                    <a:pt x="216825" y="384292"/>
                    <a:pt x="216044" y="381099"/>
                    <a:pt x="217180" y="378615"/>
                  </a:cubicBezTo>
                  <a:cubicBezTo>
                    <a:pt x="218315" y="376131"/>
                    <a:pt x="220657" y="375635"/>
                    <a:pt x="221864" y="373860"/>
                  </a:cubicBezTo>
                  <a:cubicBezTo>
                    <a:pt x="228535" y="364067"/>
                    <a:pt x="222573" y="349732"/>
                    <a:pt x="222573" y="338377"/>
                  </a:cubicBezTo>
                  <a:cubicBezTo>
                    <a:pt x="222573" y="332629"/>
                    <a:pt x="222573" y="326810"/>
                    <a:pt x="222573" y="321062"/>
                  </a:cubicBezTo>
                  <a:cubicBezTo>
                    <a:pt x="222076" y="310417"/>
                    <a:pt x="220657" y="316733"/>
                    <a:pt x="214767" y="313965"/>
                  </a:cubicBezTo>
                  <a:cubicBezTo>
                    <a:pt x="208877" y="311197"/>
                    <a:pt x="211787" y="304597"/>
                    <a:pt x="215335" y="301404"/>
                  </a:cubicBezTo>
                  <a:cubicBezTo>
                    <a:pt x="218883" y="298210"/>
                    <a:pt x="223496" y="298920"/>
                    <a:pt x="224986" y="291965"/>
                  </a:cubicBezTo>
                  <a:cubicBezTo>
                    <a:pt x="225895" y="282385"/>
                    <a:pt x="224802" y="272719"/>
                    <a:pt x="221793" y="263579"/>
                  </a:cubicBezTo>
                  <a:cubicBezTo>
                    <a:pt x="220373" y="259108"/>
                    <a:pt x="219877" y="256482"/>
                    <a:pt x="215335" y="255773"/>
                  </a:cubicBezTo>
                  <a:cubicBezTo>
                    <a:pt x="210793" y="255063"/>
                    <a:pt x="209728" y="260527"/>
                    <a:pt x="206890" y="258966"/>
                  </a:cubicBezTo>
                  <a:cubicBezTo>
                    <a:pt x="204995" y="254594"/>
                    <a:pt x="203434" y="250088"/>
                    <a:pt x="202206" y="245482"/>
                  </a:cubicBezTo>
                  <a:cubicBezTo>
                    <a:pt x="198161" y="238386"/>
                    <a:pt x="199722" y="238386"/>
                    <a:pt x="198587" y="230934"/>
                  </a:cubicBezTo>
                  <a:cubicBezTo>
                    <a:pt x="195046" y="221063"/>
                    <a:pt x="188708" y="212433"/>
                    <a:pt x="180349" y="206096"/>
                  </a:cubicBezTo>
                  <a:cubicBezTo>
                    <a:pt x="173891" y="202264"/>
                    <a:pt x="161542" y="205670"/>
                    <a:pt x="156646" y="199567"/>
                  </a:cubicBezTo>
                  <a:cubicBezTo>
                    <a:pt x="154716" y="193840"/>
                    <a:pt x="153616" y="187865"/>
                    <a:pt x="153381" y="181826"/>
                  </a:cubicBezTo>
                  <a:cubicBezTo>
                    <a:pt x="152955" y="179626"/>
                    <a:pt x="149620" y="177568"/>
                    <a:pt x="153381" y="176361"/>
                  </a:cubicBezTo>
                  <a:cubicBezTo>
                    <a:pt x="157143" y="175155"/>
                    <a:pt x="158633" y="180193"/>
                    <a:pt x="160052" y="182323"/>
                  </a:cubicBezTo>
                  <a:cubicBezTo>
                    <a:pt x="163444" y="187886"/>
                    <a:pt x="168369" y="192350"/>
                    <a:pt x="174245" y="195168"/>
                  </a:cubicBezTo>
                  <a:cubicBezTo>
                    <a:pt x="176162" y="196161"/>
                    <a:pt x="177013" y="197580"/>
                    <a:pt x="179142" y="198361"/>
                  </a:cubicBezTo>
                  <a:cubicBezTo>
                    <a:pt x="183187" y="199851"/>
                    <a:pt x="183897" y="198361"/>
                    <a:pt x="187019" y="201767"/>
                  </a:cubicBezTo>
                  <a:cubicBezTo>
                    <a:pt x="190142" y="205174"/>
                    <a:pt x="201993" y="230792"/>
                    <a:pt x="206819" y="216386"/>
                  </a:cubicBezTo>
                  <a:cubicBezTo>
                    <a:pt x="209090" y="209290"/>
                    <a:pt x="198303" y="201342"/>
                    <a:pt x="194400" y="197651"/>
                  </a:cubicBezTo>
                  <a:cubicBezTo>
                    <a:pt x="191916" y="195380"/>
                    <a:pt x="188155" y="193606"/>
                    <a:pt x="186239" y="190555"/>
                  </a:cubicBezTo>
                  <a:cubicBezTo>
                    <a:pt x="184727" y="186197"/>
                    <a:pt x="183514" y="181741"/>
                    <a:pt x="182619" y="177213"/>
                  </a:cubicBezTo>
                  <a:cubicBezTo>
                    <a:pt x="181349" y="172643"/>
                    <a:pt x="178901" y="168484"/>
                    <a:pt x="175523" y="165149"/>
                  </a:cubicBezTo>
                  <a:cubicBezTo>
                    <a:pt x="172542" y="163020"/>
                    <a:pt x="168426" y="163020"/>
                    <a:pt x="165374" y="160536"/>
                  </a:cubicBezTo>
                  <a:cubicBezTo>
                    <a:pt x="158278" y="155285"/>
                    <a:pt x="162607" y="148188"/>
                    <a:pt x="161685" y="140878"/>
                  </a:cubicBezTo>
                  <a:cubicBezTo>
                    <a:pt x="160478" y="131724"/>
                    <a:pt x="152884" y="123279"/>
                    <a:pt x="148201" y="116111"/>
                  </a:cubicBezTo>
                  <a:cubicBezTo>
                    <a:pt x="140324" y="103124"/>
                    <a:pt x="135782" y="91628"/>
                    <a:pt x="124782" y="8247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C0097B2B-6608-024B-A52B-5771AC25FC18}"/>
                </a:ext>
              </a:extLst>
            </p:cNvPr>
            <p:cNvSpPr/>
            <p:nvPr/>
          </p:nvSpPr>
          <p:spPr>
            <a:xfrm>
              <a:off x="6738292" y="4351194"/>
              <a:ext cx="28006" cy="23383"/>
            </a:xfrm>
            <a:custGeom>
              <a:avLst/>
              <a:gdLst>
                <a:gd name="connsiteX0" fmla="*/ 8042 w 28006"/>
                <a:gd name="connsiteY0" fmla="*/ 12 h 23383"/>
                <a:gd name="connsiteX1" fmla="*/ 94 w 28006"/>
                <a:gd name="connsiteY1" fmla="*/ 10160 h 23383"/>
                <a:gd name="connsiteX2" fmla="*/ 2081 w 28006"/>
                <a:gd name="connsiteY2" fmla="*/ 13921 h 23383"/>
                <a:gd name="connsiteX3" fmla="*/ 1442 w 28006"/>
                <a:gd name="connsiteY3" fmla="*/ 18605 h 23383"/>
                <a:gd name="connsiteX4" fmla="*/ 5629 w 28006"/>
                <a:gd name="connsiteY4" fmla="*/ 23289 h 23383"/>
                <a:gd name="connsiteX5" fmla="*/ 22377 w 28006"/>
                <a:gd name="connsiteY5" fmla="*/ 12218 h 23383"/>
                <a:gd name="connsiteX6" fmla="*/ 25145 w 28006"/>
                <a:gd name="connsiteY6" fmla="*/ 2070 h 23383"/>
                <a:gd name="connsiteX7" fmla="*/ 16487 w 28006"/>
                <a:gd name="connsiteY7" fmla="*/ 2709 h 23383"/>
                <a:gd name="connsiteX8" fmla="*/ 8042 w 28006"/>
                <a:gd name="connsiteY8" fmla="*/ 12 h 2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6" h="23383">
                  <a:moveTo>
                    <a:pt x="8042" y="12"/>
                  </a:moveTo>
                  <a:cubicBezTo>
                    <a:pt x="2081" y="12"/>
                    <a:pt x="-545" y="4057"/>
                    <a:pt x="94" y="10160"/>
                  </a:cubicBezTo>
                  <a:cubicBezTo>
                    <a:pt x="94" y="11012"/>
                    <a:pt x="1868" y="12360"/>
                    <a:pt x="2081" y="13921"/>
                  </a:cubicBezTo>
                  <a:cubicBezTo>
                    <a:pt x="2294" y="15483"/>
                    <a:pt x="1158" y="16902"/>
                    <a:pt x="1442" y="18605"/>
                  </a:cubicBezTo>
                  <a:cubicBezTo>
                    <a:pt x="2223" y="23218"/>
                    <a:pt x="1442" y="22651"/>
                    <a:pt x="5629" y="23289"/>
                  </a:cubicBezTo>
                  <a:cubicBezTo>
                    <a:pt x="12725" y="24354"/>
                    <a:pt x="17480" y="16192"/>
                    <a:pt x="22377" y="12218"/>
                  </a:cubicBezTo>
                  <a:cubicBezTo>
                    <a:pt x="26138" y="8883"/>
                    <a:pt x="31319" y="5122"/>
                    <a:pt x="25145" y="2070"/>
                  </a:cubicBezTo>
                  <a:cubicBezTo>
                    <a:pt x="22732" y="935"/>
                    <a:pt x="19042" y="2993"/>
                    <a:pt x="16487" y="2709"/>
                  </a:cubicBezTo>
                  <a:cubicBezTo>
                    <a:pt x="13932" y="2425"/>
                    <a:pt x="11022" y="-201"/>
                    <a:pt x="8042" y="1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A3A69E2B-9DEA-0546-B202-1D1B0E60C02E}"/>
                </a:ext>
              </a:extLst>
            </p:cNvPr>
            <p:cNvSpPr/>
            <p:nvPr/>
          </p:nvSpPr>
          <p:spPr>
            <a:xfrm>
              <a:off x="6789131" y="4349197"/>
              <a:ext cx="13552" cy="21708"/>
            </a:xfrm>
            <a:custGeom>
              <a:avLst/>
              <a:gdLst>
                <a:gd name="connsiteX0" fmla="*/ 563 w 13552"/>
                <a:gd name="connsiteY0" fmla="*/ 15564 h 21708"/>
                <a:gd name="connsiteX1" fmla="*/ 12982 w 13552"/>
                <a:gd name="connsiteY1" fmla="*/ 18403 h 21708"/>
                <a:gd name="connsiteX2" fmla="*/ 6666 w 13552"/>
                <a:gd name="connsiteY2" fmla="*/ 93 h 21708"/>
                <a:gd name="connsiteX3" fmla="*/ 563 w 13552"/>
                <a:gd name="connsiteY3" fmla="*/ 15564 h 21708"/>
              </a:gdLst>
              <a:ahLst/>
              <a:cxnLst>
                <a:cxn ang="0">
                  <a:pos x="connsiteX0" y="connsiteY0"/>
                </a:cxn>
                <a:cxn ang="0">
                  <a:pos x="connsiteX1" y="connsiteY1"/>
                </a:cxn>
                <a:cxn ang="0">
                  <a:pos x="connsiteX2" y="connsiteY2"/>
                </a:cxn>
                <a:cxn ang="0">
                  <a:pos x="connsiteX3" y="connsiteY3"/>
                </a:cxn>
              </a:cxnLst>
              <a:rect l="l" t="t" r="r" b="b"/>
              <a:pathLst>
                <a:path w="13552" h="21708">
                  <a:moveTo>
                    <a:pt x="563" y="15564"/>
                  </a:moveTo>
                  <a:cubicBezTo>
                    <a:pt x="2267" y="21099"/>
                    <a:pt x="9931" y="24648"/>
                    <a:pt x="12982" y="18403"/>
                  </a:cubicBezTo>
                  <a:cubicBezTo>
                    <a:pt x="14970" y="14215"/>
                    <a:pt x="11492" y="1087"/>
                    <a:pt x="6666" y="93"/>
                  </a:cubicBezTo>
                  <a:cubicBezTo>
                    <a:pt x="138" y="-1184"/>
                    <a:pt x="-856" y="11022"/>
                    <a:pt x="563" y="15564"/>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0E5345D-C308-044D-BB0F-7E4AA8C3BCE2}"/>
                </a:ext>
              </a:extLst>
            </p:cNvPr>
            <p:cNvSpPr/>
            <p:nvPr/>
          </p:nvSpPr>
          <p:spPr>
            <a:xfrm>
              <a:off x="7083907" y="4567610"/>
              <a:ext cx="38989" cy="37451"/>
            </a:xfrm>
            <a:custGeom>
              <a:avLst/>
              <a:gdLst>
                <a:gd name="connsiteX0" fmla="*/ 20949 w 38989"/>
                <a:gd name="connsiteY0" fmla="*/ 6927 h 37451"/>
                <a:gd name="connsiteX1" fmla="*/ 11368 w 38989"/>
                <a:gd name="connsiteY1" fmla="*/ 11823 h 37451"/>
                <a:gd name="connsiteX2" fmla="*/ 227 w 38989"/>
                <a:gd name="connsiteY2" fmla="*/ 16649 h 37451"/>
                <a:gd name="connsiteX3" fmla="*/ 9169 w 38989"/>
                <a:gd name="connsiteY3" fmla="*/ 24597 h 37451"/>
                <a:gd name="connsiteX4" fmla="*/ 18465 w 38989"/>
                <a:gd name="connsiteY4" fmla="*/ 37087 h 37451"/>
                <a:gd name="connsiteX5" fmla="*/ 26981 w 38989"/>
                <a:gd name="connsiteY5" fmla="*/ 36590 h 37451"/>
                <a:gd name="connsiteX6" fmla="*/ 36846 w 38989"/>
                <a:gd name="connsiteY6" fmla="*/ 34604 h 37451"/>
                <a:gd name="connsiteX7" fmla="*/ 38974 w 38989"/>
                <a:gd name="connsiteY7" fmla="*/ 30630 h 37451"/>
                <a:gd name="connsiteX8" fmla="*/ 36490 w 38989"/>
                <a:gd name="connsiteY8" fmla="*/ 21262 h 37451"/>
                <a:gd name="connsiteX9" fmla="*/ 31168 w 38989"/>
                <a:gd name="connsiteY9" fmla="*/ 16933 h 37451"/>
                <a:gd name="connsiteX10" fmla="*/ 32446 w 38989"/>
                <a:gd name="connsiteY10" fmla="*/ 2740 h 37451"/>
                <a:gd name="connsiteX11" fmla="*/ 28401 w 38989"/>
                <a:gd name="connsiteY11" fmla="*/ 1320 h 37451"/>
                <a:gd name="connsiteX12" fmla="*/ 25775 w 38989"/>
                <a:gd name="connsiteY12" fmla="*/ 5649 h 37451"/>
                <a:gd name="connsiteX13" fmla="*/ 20949 w 38989"/>
                <a:gd name="connsiteY13" fmla="*/ 6927 h 3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989" h="37451">
                  <a:moveTo>
                    <a:pt x="20949" y="6927"/>
                  </a:moveTo>
                  <a:cubicBezTo>
                    <a:pt x="17471" y="7920"/>
                    <a:pt x="14846" y="10901"/>
                    <a:pt x="11368" y="11823"/>
                  </a:cubicBezTo>
                  <a:cubicBezTo>
                    <a:pt x="7891" y="12746"/>
                    <a:pt x="1291" y="12391"/>
                    <a:pt x="227" y="16649"/>
                  </a:cubicBezTo>
                  <a:cubicBezTo>
                    <a:pt x="-1334" y="22894"/>
                    <a:pt x="5549" y="23746"/>
                    <a:pt x="9169" y="24597"/>
                  </a:cubicBezTo>
                  <a:cubicBezTo>
                    <a:pt x="9779" y="30133"/>
                    <a:pt x="13356" y="34916"/>
                    <a:pt x="18465" y="37087"/>
                  </a:cubicBezTo>
                  <a:cubicBezTo>
                    <a:pt x="21304" y="37705"/>
                    <a:pt x="24213" y="37534"/>
                    <a:pt x="26981" y="36590"/>
                  </a:cubicBezTo>
                  <a:cubicBezTo>
                    <a:pt x="30316" y="36023"/>
                    <a:pt x="34078" y="36590"/>
                    <a:pt x="36846" y="34604"/>
                  </a:cubicBezTo>
                  <a:cubicBezTo>
                    <a:pt x="39613" y="32616"/>
                    <a:pt x="38832" y="33610"/>
                    <a:pt x="38974" y="30630"/>
                  </a:cubicBezTo>
                  <a:cubicBezTo>
                    <a:pt x="39116" y="27323"/>
                    <a:pt x="38265" y="24051"/>
                    <a:pt x="36490" y="21262"/>
                  </a:cubicBezTo>
                  <a:cubicBezTo>
                    <a:pt x="34929" y="19346"/>
                    <a:pt x="32162" y="19488"/>
                    <a:pt x="31168" y="16933"/>
                  </a:cubicBezTo>
                  <a:cubicBezTo>
                    <a:pt x="29536" y="12746"/>
                    <a:pt x="33581" y="7211"/>
                    <a:pt x="32446" y="2740"/>
                  </a:cubicBezTo>
                  <a:cubicBezTo>
                    <a:pt x="31665" y="-383"/>
                    <a:pt x="30387" y="-808"/>
                    <a:pt x="28401" y="1320"/>
                  </a:cubicBezTo>
                  <a:cubicBezTo>
                    <a:pt x="26413" y="3449"/>
                    <a:pt x="27123" y="4514"/>
                    <a:pt x="25775" y="5649"/>
                  </a:cubicBezTo>
                  <a:cubicBezTo>
                    <a:pt x="24426" y="6785"/>
                    <a:pt x="22581" y="6430"/>
                    <a:pt x="20949" y="692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D9103B-5CF2-7449-AF4E-FBCDEFE8CD06}"/>
                </a:ext>
              </a:extLst>
            </p:cNvPr>
            <p:cNvSpPr/>
            <p:nvPr/>
          </p:nvSpPr>
          <p:spPr>
            <a:xfrm>
              <a:off x="7049336" y="4340107"/>
              <a:ext cx="105628" cy="186314"/>
            </a:xfrm>
            <a:custGeom>
              <a:avLst/>
              <a:gdLst>
                <a:gd name="connsiteX0" fmla="*/ 99519 w 105628"/>
                <a:gd name="connsiteY0" fmla="*/ 59001 h 186314"/>
                <a:gd name="connsiteX1" fmla="*/ 89016 w 105628"/>
                <a:gd name="connsiteY1" fmla="*/ 38563 h 186314"/>
                <a:gd name="connsiteX2" fmla="*/ 79648 w 105628"/>
                <a:gd name="connsiteY2" fmla="*/ 18337 h 186314"/>
                <a:gd name="connsiteX3" fmla="*/ 68719 w 105628"/>
                <a:gd name="connsiteY3" fmla="*/ 5067 h 186314"/>
                <a:gd name="connsiteX4" fmla="*/ 68294 w 105628"/>
                <a:gd name="connsiteY4" fmla="*/ 667 h 186314"/>
                <a:gd name="connsiteX5" fmla="*/ 41256 w 105628"/>
                <a:gd name="connsiteY5" fmla="*/ 8899 h 186314"/>
                <a:gd name="connsiteX6" fmla="*/ 22307 w 105628"/>
                <a:gd name="connsiteY6" fmla="*/ 16918 h 186314"/>
                <a:gd name="connsiteX7" fmla="*/ 14501 w 105628"/>
                <a:gd name="connsiteY7" fmla="*/ 19331 h 186314"/>
                <a:gd name="connsiteX8" fmla="*/ 10030 w 105628"/>
                <a:gd name="connsiteY8" fmla="*/ 35015 h 186314"/>
                <a:gd name="connsiteX9" fmla="*/ 15353 w 105628"/>
                <a:gd name="connsiteY9" fmla="*/ 50556 h 186314"/>
                <a:gd name="connsiteX10" fmla="*/ 19966 w 105628"/>
                <a:gd name="connsiteY10" fmla="*/ 60350 h 186314"/>
                <a:gd name="connsiteX11" fmla="*/ 11804 w 105628"/>
                <a:gd name="connsiteY11" fmla="*/ 69149 h 186314"/>
                <a:gd name="connsiteX12" fmla="*/ 13650 w 105628"/>
                <a:gd name="connsiteY12" fmla="*/ 99665 h 186314"/>
                <a:gd name="connsiteX13" fmla="*/ 1869 w 105628"/>
                <a:gd name="connsiteY13" fmla="*/ 104916 h 186314"/>
                <a:gd name="connsiteX14" fmla="*/ 13508 w 105628"/>
                <a:gd name="connsiteY14" fmla="*/ 143522 h 186314"/>
                <a:gd name="connsiteX15" fmla="*/ 21740 w 105628"/>
                <a:gd name="connsiteY15" fmla="*/ 153670 h 186314"/>
                <a:gd name="connsiteX16" fmla="*/ 27204 w 105628"/>
                <a:gd name="connsiteY16" fmla="*/ 164315 h 186314"/>
                <a:gd name="connsiteX17" fmla="*/ 27204 w 105628"/>
                <a:gd name="connsiteY17" fmla="*/ 168786 h 186314"/>
                <a:gd name="connsiteX18" fmla="*/ 40049 w 105628"/>
                <a:gd name="connsiteY18" fmla="*/ 175883 h 186314"/>
                <a:gd name="connsiteX19" fmla="*/ 49558 w 105628"/>
                <a:gd name="connsiteY19" fmla="*/ 182979 h 186314"/>
                <a:gd name="connsiteX20" fmla="*/ 55590 w 105628"/>
                <a:gd name="connsiteY20" fmla="*/ 186315 h 186314"/>
                <a:gd name="connsiteX21" fmla="*/ 58003 w 105628"/>
                <a:gd name="connsiteY21" fmla="*/ 179644 h 186314"/>
                <a:gd name="connsiteX22" fmla="*/ 70494 w 105628"/>
                <a:gd name="connsiteY22" fmla="*/ 183192 h 186314"/>
                <a:gd name="connsiteX23" fmla="*/ 83693 w 105628"/>
                <a:gd name="connsiteY23" fmla="*/ 180084 h 186314"/>
                <a:gd name="connsiteX24" fmla="*/ 84687 w 105628"/>
                <a:gd name="connsiteY24" fmla="*/ 177870 h 186314"/>
                <a:gd name="connsiteX25" fmla="*/ 89299 w 105628"/>
                <a:gd name="connsiteY25" fmla="*/ 163677 h 186314"/>
                <a:gd name="connsiteX26" fmla="*/ 94125 w 105628"/>
                <a:gd name="connsiteY26" fmla="*/ 153032 h 186314"/>
                <a:gd name="connsiteX27" fmla="*/ 97248 w 105628"/>
                <a:gd name="connsiteY27" fmla="*/ 133587 h 186314"/>
                <a:gd name="connsiteX28" fmla="*/ 101435 w 105628"/>
                <a:gd name="connsiteY28" fmla="*/ 106265 h 186314"/>
                <a:gd name="connsiteX29" fmla="*/ 105622 w 105628"/>
                <a:gd name="connsiteY29" fmla="*/ 82633 h 186314"/>
                <a:gd name="connsiteX30" fmla="*/ 99519 w 105628"/>
                <a:gd name="connsiteY30" fmla="*/ 59001 h 18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5628" h="186314">
                  <a:moveTo>
                    <a:pt x="99519" y="59001"/>
                  </a:moveTo>
                  <a:cubicBezTo>
                    <a:pt x="95544" y="52451"/>
                    <a:pt x="91996" y="45624"/>
                    <a:pt x="89016" y="38563"/>
                  </a:cubicBezTo>
                  <a:cubicBezTo>
                    <a:pt x="86390" y="30756"/>
                    <a:pt x="85751" y="23944"/>
                    <a:pt x="79648" y="18337"/>
                  </a:cubicBezTo>
                  <a:cubicBezTo>
                    <a:pt x="75177" y="14293"/>
                    <a:pt x="70209" y="11880"/>
                    <a:pt x="68719" y="5067"/>
                  </a:cubicBezTo>
                  <a:cubicBezTo>
                    <a:pt x="68364" y="3626"/>
                    <a:pt x="68223" y="2143"/>
                    <a:pt x="68294" y="667"/>
                  </a:cubicBezTo>
                  <a:cubicBezTo>
                    <a:pt x="59423" y="-2172"/>
                    <a:pt x="48210" y="4712"/>
                    <a:pt x="41256" y="8899"/>
                  </a:cubicBezTo>
                  <a:cubicBezTo>
                    <a:pt x="35628" y="12966"/>
                    <a:pt x="29148" y="15705"/>
                    <a:pt x="22307" y="16918"/>
                  </a:cubicBezTo>
                  <a:cubicBezTo>
                    <a:pt x="19568" y="17195"/>
                    <a:pt x="16914" y="18018"/>
                    <a:pt x="14501" y="19331"/>
                  </a:cubicBezTo>
                  <a:cubicBezTo>
                    <a:pt x="15850" y="25789"/>
                    <a:pt x="11237" y="29266"/>
                    <a:pt x="10030" y="35015"/>
                  </a:cubicBezTo>
                  <a:cubicBezTo>
                    <a:pt x="8753" y="40784"/>
                    <a:pt x="10804" y="46781"/>
                    <a:pt x="15353" y="50556"/>
                  </a:cubicBezTo>
                  <a:cubicBezTo>
                    <a:pt x="17978" y="53537"/>
                    <a:pt x="21385" y="54247"/>
                    <a:pt x="19966" y="60350"/>
                  </a:cubicBezTo>
                  <a:cubicBezTo>
                    <a:pt x="18546" y="66453"/>
                    <a:pt x="14217" y="65317"/>
                    <a:pt x="11804" y="69149"/>
                  </a:cubicBezTo>
                  <a:cubicBezTo>
                    <a:pt x="4708" y="80788"/>
                    <a:pt x="24295" y="91646"/>
                    <a:pt x="13650" y="99665"/>
                  </a:cubicBezTo>
                  <a:cubicBezTo>
                    <a:pt x="10456" y="102078"/>
                    <a:pt x="4353" y="101013"/>
                    <a:pt x="1869" y="104916"/>
                  </a:cubicBezTo>
                  <a:cubicBezTo>
                    <a:pt x="-4731" y="115420"/>
                    <a:pt x="7830" y="135716"/>
                    <a:pt x="13508" y="143522"/>
                  </a:cubicBezTo>
                  <a:cubicBezTo>
                    <a:pt x="16517" y="146680"/>
                    <a:pt x="19270" y="150072"/>
                    <a:pt x="21740" y="153670"/>
                  </a:cubicBezTo>
                  <a:cubicBezTo>
                    <a:pt x="23585" y="157360"/>
                    <a:pt x="21740" y="164599"/>
                    <a:pt x="27204" y="164315"/>
                  </a:cubicBezTo>
                  <a:cubicBezTo>
                    <a:pt x="27204" y="165805"/>
                    <a:pt x="27204" y="167296"/>
                    <a:pt x="27204" y="168786"/>
                  </a:cubicBezTo>
                  <a:cubicBezTo>
                    <a:pt x="31604" y="168786"/>
                    <a:pt x="35436" y="171128"/>
                    <a:pt x="40049" y="175883"/>
                  </a:cubicBezTo>
                  <a:cubicBezTo>
                    <a:pt x="42448" y="179133"/>
                    <a:pt x="45755" y="181610"/>
                    <a:pt x="49558" y="182979"/>
                  </a:cubicBezTo>
                  <a:cubicBezTo>
                    <a:pt x="51687" y="183902"/>
                    <a:pt x="53675" y="185016"/>
                    <a:pt x="55590" y="186315"/>
                  </a:cubicBezTo>
                  <a:cubicBezTo>
                    <a:pt x="56087" y="183987"/>
                    <a:pt x="56868" y="181737"/>
                    <a:pt x="58003" y="179644"/>
                  </a:cubicBezTo>
                  <a:cubicBezTo>
                    <a:pt x="63184" y="170702"/>
                    <a:pt x="66164" y="180353"/>
                    <a:pt x="70494" y="183192"/>
                  </a:cubicBezTo>
                  <a:cubicBezTo>
                    <a:pt x="74965" y="185974"/>
                    <a:pt x="80925" y="184583"/>
                    <a:pt x="83693" y="180084"/>
                  </a:cubicBezTo>
                  <a:cubicBezTo>
                    <a:pt x="84119" y="179388"/>
                    <a:pt x="84474" y="178650"/>
                    <a:pt x="84687" y="177870"/>
                  </a:cubicBezTo>
                  <a:cubicBezTo>
                    <a:pt x="86745" y="173399"/>
                    <a:pt x="87313" y="168218"/>
                    <a:pt x="89299" y="163677"/>
                  </a:cubicBezTo>
                  <a:cubicBezTo>
                    <a:pt x="91287" y="160313"/>
                    <a:pt x="92919" y="156743"/>
                    <a:pt x="94125" y="153032"/>
                  </a:cubicBezTo>
                  <a:cubicBezTo>
                    <a:pt x="94480" y="146460"/>
                    <a:pt x="95544" y="139945"/>
                    <a:pt x="97248" y="133587"/>
                  </a:cubicBezTo>
                  <a:cubicBezTo>
                    <a:pt x="100299" y="124808"/>
                    <a:pt x="101719" y="115547"/>
                    <a:pt x="101435" y="106265"/>
                  </a:cubicBezTo>
                  <a:cubicBezTo>
                    <a:pt x="101435" y="97962"/>
                    <a:pt x="105338" y="91078"/>
                    <a:pt x="105622" y="82633"/>
                  </a:cubicBezTo>
                  <a:cubicBezTo>
                    <a:pt x="105764" y="74344"/>
                    <a:pt x="103706" y="66169"/>
                    <a:pt x="99519" y="5900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DE4E46B-C735-5E42-B8CC-8F27F3A63C79}"/>
                </a:ext>
              </a:extLst>
            </p:cNvPr>
            <p:cNvSpPr/>
            <p:nvPr/>
          </p:nvSpPr>
          <p:spPr>
            <a:xfrm>
              <a:off x="7039659" y="4476658"/>
              <a:ext cx="24552" cy="59291"/>
            </a:xfrm>
            <a:custGeom>
              <a:avLst/>
              <a:gdLst>
                <a:gd name="connsiteX0" fmla="*/ 2888 w 24552"/>
                <a:gd name="connsiteY0" fmla="*/ 442 h 59291"/>
                <a:gd name="connsiteX1" fmla="*/ 333 w 24552"/>
                <a:gd name="connsiteY1" fmla="*/ 29609 h 59291"/>
                <a:gd name="connsiteX2" fmla="*/ 9488 w 24552"/>
                <a:gd name="connsiteY2" fmla="*/ 58847 h 59291"/>
                <a:gd name="connsiteX3" fmla="*/ 17578 w 24552"/>
                <a:gd name="connsiteY3" fmla="*/ 49621 h 59291"/>
                <a:gd name="connsiteX4" fmla="*/ 16159 w 24552"/>
                <a:gd name="connsiteY4" fmla="*/ 41034 h 59291"/>
                <a:gd name="connsiteX5" fmla="*/ 22688 w 24552"/>
                <a:gd name="connsiteY5" fmla="*/ 36634 h 59291"/>
                <a:gd name="connsiteX6" fmla="*/ 21055 w 24552"/>
                <a:gd name="connsiteY6" fmla="*/ 15344 h 59291"/>
                <a:gd name="connsiteX7" fmla="*/ 2888 w 24552"/>
                <a:gd name="connsiteY7" fmla="*/ 442 h 5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52" h="59291">
                  <a:moveTo>
                    <a:pt x="2888" y="442"/>
                  </a:moveTo>
                  <a:cubicBezTo>
                    <a:pt x="319" y="9937"/>
                    <a:pt x="-547" y="19808"/>
                    <a:pt x="333" y="29609"/>
                  </a:cubicBezTo>
                  <a:cubicBezTo>
                    <a:pt x="2065" y="39721"/>
                    <a:pt x="5145" y="49550"/>
                    <a:pt x="9488" y="58847"/>
                  </a:cubicBezTo>
                  <a:cubicBezTo>
                    <a:pt x="16939" y="60195"/>
                    <a:pt x="19778" y="58847"/>
                    <a:pt x="17578" y="49621"/>
                  </a:cubicBezTo>
                  <a:cubicBezTo>
                    <a:pt x="17081" y="47492"/>
                    <a:pt x="15165" y="43305"/>
                    <a:pt x="16159" y="41034"/>
                  </a:cubicBezTo>
                  <a:cubicBezTo>
                    <a:pt x="17152" y="38763"/>
                    <a:pt x="21055" y="39118"/>
                    <a:pt x="22688" y="36634"/>
                  </a:cubicBezTo>
                  <a:cubicBezTo>
                    <a:pt x="25661" y="29701"/>
                    <a:pt x="25051" y="21746"/>
                    <a:pt x="21055" y="15344"/>
                  </a:cubicBezTo>
                  <a:cubicBezTo>
                    <a:pt x="19991" y="13712"/>
                    <a:pt x="4237" y="-2894"/>
                    <a:pt x="2888" y="44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98EA17A7-8518-4C43-B074-D0520C548EB9}"/>
                </a:ext>
              </a:extLst>
            </p:cNvPr>
            <p:cNvSpPr/>
            <p:nvPr/>
          </p:nvSpPr>
          <p:spPr>
            <a:xfrm>
              <a:off x="6485888" y="3853382"/>
              <a:ext cx="223616" cy="441183"/>
            </a:xfrm>
            <a:custGeom>
              <a:avLst/>
              <a:gdLst>
                <a:gd name="connsiteX0" fmla="*/ 221627 w 223616"/>
                <a:gd name="connsiteY0" fmla="*/ 388181 h 441183"/>
                <a:gd name="connsiteX1" fmla="*/ 222266 w 223616"/>
                <a:gd name="connsiteY1" fmla="*/ 366891 h 441183"/>
                <a:gd name="connsiteX2" fmla="*/ 216589 w 223616"/>
                <a:gd name="connsiteY2" fmla="*/ 352272 h 441183"/>
                <a:gd name="connsiteX3" fmla="*/ 222266 w 223616"/>
                <a:gd name="connsiteY3" fmla="*/ 346310 h 441183"/>
                <a:gd name="connsiteX4" fmla="*/ 222266 w 223616"/>
                <a:gd name="connsiteY4" fmla="*/ 332969 h 441183"/>
                <a:gd name="connsiteX5" fmla="*/ 219073 w 223616"/>
                <a:gd name="connsiteY5" fmla="*/ 308982 h 441183"/>
                <a:gd name="connsiteX6" fmla="*/ 208499 w 223616"/>
                <a:gd name="connsiteY6" fmla="*/ 239080 h 441183"/>
                <a:gd name="connsiteX7" fmla="*/ 202893 w 223616"/>
                <a:gd name="connsiteY7" fmla="*/ 220275 h 441183"/>
                <a:gd name="connsiteX8" fmla="*/ 201260 w 223616"/>
                <a:gd name="connsiteY8" fmla="*/ 200688 h 441183"/>
                <a:gd name="connsiteX9" fmla="*/ 184796 w 223616"/>
                <a:gd name="connsiteY9" fmla="*/ 167050 h 441183"/>
                <a:gd name="connsiteX10" fmla="*/ 196648 w 223616"/>
                <a:gd name="connsiteY10" fmla="*/ 165843 h 441183"/>
                <a:gd name="connsiteX11" fmla="*/ 191041 w 223616"/>
                <a:gd name="connsiteY11" fmla="*/ 147463 h 441183"/>
                <a:gd name="connsiteX12" fmla="*/ 170177 w 223616"/>
                <a:gd name="connsiteY12" fmla="*/ 146541 h 441183"/>
                <a:gd name="connsiteX13" fmla="*/ 154210 w 223616"/>
                <a:gd name="connsiteY13" fmla="*/ 136109 h 441183"/>
                <a:gd name="connsiteX14" fmla="*/ 145481 w 223616"/>
                <a:gd name="connsiteY14" fmla="*/ 133199 h 441183"/>
                <a:gd name="connsiteX15" fmla="*/ 140016 w 223616"/>
                <a:gd name="connsiteY15" fmla="*/ 124328 h 441183"/>
                <a:gd name="connsiteX16" fmla="*/ 122417 w 223616"/>
                <a:gd name="connsiteY16" fmla="*/ 118154 h 441183"/>
                <a:gd name="connsiteX17" fmla="*/ 106733 w 223616"/>
                <a:gd name="connsiteY17" fmla="*/ 120070 h 441183"/>
                <a:gd name="connsiteX18" fmla="*/ 105385 w 223616"/>
                <a:gd name="connsiteY18" fmla="*/ 98780 h 441183"/>
                <a:gd name="connsiteX19" fmla="*/ 123978 w 223616"/>
                <a:gd name="connsiteY19" fmla="*/ 103961 h 441183"/>
                <a:gd name="connsiteX20" fmla="*/ 146403 w 223616"/>
                <a:gd name="connsiteY20" fmla="*/ 119219 h 441183"/>
                <a:gd name="connsiteX21" fmla="*/ 170319 w 223616"/>
                <a:gd name="connsiteY21" fmla="*/ 135186 h 441183"/>
                <a:gd name="connsiteX22" fmla="*/ 193667 w 223616"/>
                <a:gd name="connsiteY22" fmla="*/ 127238 h 441183"/>
                <a:gd name="connsiteX23" fmla="*/ 186570 w 223616"/>
                <a:gd name="connsiteY23" fmla="*/ 89838 h 441183"/>
                <a:gd name="connsiteX24" fmla="*/ 185435 w 223616"/>
                <a:gd name="connsiteY24" fmla="*/ 68549 h 441183"/>
                <a:gd name="connsiteX25" fmla="*/ 167196 w 223616"/>
                <a:gd name="connsiteY25" fmla="*/ 67697 h 441183"/>
                <a:gd name="connsiteX26" fmla="*/ 150377 w 223616"/>
                <a:gd name="connsiteY26" fmla="*/ 74794 h 441183"/>
                <a:gd name="connsiteX27" fmla="*/ 132636 w 223616"/>
                <a:gd name="connsiteY27" fmla="*/ 63155 h 441183"/>
                <a:gd name="connsiteX28" fmla="*/ 126178 w 223616"/>
                <a:gd name="connsiteY28" fmla="*/ 54142 h 441183"/>
                <a:gd name="connsiteX29" fmla="*/ 116597 w 223616"/>
                <a:gd name="connsiteY29" fmla="*/ 48110 h 441183"/>
                <a:gd name="connsiteX30" fmla="*/ 105598 w 223616"/>
                <a:gd name="connsiteY30" fmla="*/ 32285 h 441183"/>
                <a:gd name="connsiteX31" fmla="*/ 100914 w 223616"/>
                <a:gd name="connsiteY31" fmla="*/ 28453 h 441183"/>
                <a:gd name="connsiteX32" fmla="*/ 85514 w 223616"/>
                <a:gd name="connsiteY32" fmla="*/ 15111 h 441183"/>
                <a:gd name="connsiteX33" fmla="*/ 73521 w 223616"/>
                <a:gd name="connsiteY33" fmla="*/ 208 h 441183"/>
                <a:gd name="connsiteX34" fmla="*/ 59328 w 223616"/>
                <a:gd name="connsiteY34" fmla="*/ 9079 h 441183"/>
                <a:gd name="connsiteX35" fmla="*/ 37612 w 223616"/>
                <a:gd name="connsiteY35" fmla="*/ 40233 h 441183"/>
                <a:gd name="connsiteX36" fmla="*/ 0 w 223616"/>
                <a:gd name="connsiteY36" fmla="*/ 46123 h 441183"/>
                <a:gd name="connsiteX37" fmla="*/ 20580 w 223616"/>
                <a:gd name="connsiteY37" fmla="*/ 79194 h 441183"/>
                <a:gd name="connsiteX38" fmla="*/ 27109 w 223616"/>
                <a:gd name="connsiteY38" fmla="*/ 96296 h 441183"/>
                <a:gd name="connsiteX39" fmla="*/ 40592 w 223616"/>
                <a:gd name="connsiteY39" fmla="*/ 90832 h 441183"/>
                <a:gd name="connsiteX40" fmla="*/ 39244 w 223616"/>
                <a:gd name="connsiteY40" fmla="*/ 106587 h 441183"/>
                <a:gd name="connsiteX41" fmla="*/ 56489 w 223616"/>
                <a:gd name="connsiteY41" fmla="*/ 133341 h 441183"/>
                <a:gd name="connsiteX42" fmla="*/ 63160 w 223616"/>
                <a:gd name="connsiteY42" fmla="*/ 138876 h 441183"/>
                <a:gd name="connsiteX43" fmla="*/ 70257 w 223616"/>
                <a:gd name="connsiteY43" fmla="*/ 145973 h 441183"/>
                <a:gd name="connsiteX44" fmla="*/ 86437 w 223616"/>
                <a:gd name="connsiteY44" fmla="*/ 154134 h 441183"/>
                <a:gd name="connsiteX45" fmla="*/ 94456 w 223616"/>
                <a:gd name="connsiteY45" fmla="*/ 167192 h 441183"/>
                <a:gd name="connsiteX46" fmla="*/ 79056 w 223616"/>
                <a:gd name="connsiteY46" fmla="*/ 171450 h 441183"/>
                <a:gd name="connsiteX47" fmla="*/ 72811 w 223616"/>
                <a:gd name="connsiteY47" fmla="*/ 186778 h 441183"/>
                <a:gd name="connsiteX48" fmla="*/ 79908 w 223616"/>
                <a:gd name="connsiteY48" fmla="*/ 202888 h 441183"/>
                <a:gd name="connsiteX49" fmla="*/ 81682 w 223616"/>
                <a:gd name="connsiteY49" fmla="*/ 214313 h 441183"/>
                <a:gd name="connsiteX50" fmla="*/ 76218 w 223616"/>
                <a:gd name="connsiteY50" fmla="*/ 223113 h 441183"/>
                <a:gd name="connsiteX51" fmla="*/ 72953 w 223616"/>
                <a:gd name="connsiteY51" fmla="*/ 248732 h 441183"/>
                <a:gd name="connsiteX52" fmla="*/ 90269 w 223616"/>
                <a:gd name="connsiteY52" fmla="*/ 244261 h 441183"/>
                <a:gd name="connsiteX53" fmla="*/ 102262 w 223616"/>
                <a:gd name="connsiteY53" fmla="*/ 233829 h 441183"/>
                <a:gd name="connsiteX54" fmla="*/ 104249 w 223616"/>
                <a:gd name="connsiteY54" fmla="*/ 192243 h 441183"/>
                <a:gd name="connsiteX55" fmla="*/ 118443 w 223616"/>
                <a:gd name="connsiteY55" fmla="*/ 212610 h 441183"/>
                <a:gd name="connsiteX56" fmla="*/ 116243 w 223616"/>
                <a:gd name="connsiteY56" fmla="*/ 225668 h 441183"/>
                <a:gd name="connsiteX57" fmla="*/ 128378 w 223616"/>
                <a:gd name="connsiteY57" fmla="*/ 229358 h 441183"/>
                <a:gd name="connsiteX58" fmla="*/ 128378 w 223616"/>
                <a:gd name="connsiteY58" fmla="*/ 255970 h 441183"/>
                <a:gd name="connsiteX59" fmla="*/ 130649 w 223616"/>
                <a:gd name="connsiteY59" fmla="*/ 271796 h 441183"/>
                <a:gd name="connsiteX60" fmla="*/ 107656 w 223616"/>
                <a:gd name="connsiteY60" fmla="*/ 278892 h 441183"/>
                <a:gd name="connsiteX61" fmla="*/ 123410 w 223616"/>
                <a:gd name="connsiteY61" fmla="*/ 288757 h 441183"/>
                <a:gd name="connsiteX62" fmla="*/ 127526 w 223616"/>
                <a:gd name="connsiteY62" fmla="*/ 298338 h 441183"/>
                <a:gd name="connsiteX63" fmla="*/ 135616 w 223616"/>
                <a:gd name="connsiteY63" fmla="*/ 304724 h 441183"/>
                <a:gd name="connsiteX64" fmla="*/ 147539 w 223616"/>
                <a:gd name="connsiteY64" fmla="*/ 321614 h 441183"/>
                <a:gd name="connsiteX65" fmla="*/ 158822 w 223616"/>
                <a:gd name="connsiteY65" fmla="*/ 336446 h 441183"/>
                <a:gd name="connsiteX66" fmla="*/ 169822 w 223616"/>
                <a:gd name="connsiteY66" fmla="*/ 350640 h 441183"/>
                <a:gd name="connsiteX67" fmla="*/ 173370 w 223616"/>
                <a:gd name="connsiteY67" fmla="*/ 372639 h 441183"/>
                <a:gd name="connsiteX68" fmla="*/ 192389 w 223616"/>
                <a:gd name="connsiteY68" fmla="*/ 417064 h 441183"/>
                <a:gd name="connsiteX69" fmla="*/ 207860 w 223616"/>
                <a:gd name="connsiteY69" fmla="*/ 431257 h 441183"/>
                <a:gd name="connsiteX70" fmla="*/ 222053 w 223616"/>
                <a:gd name="connsiteY70" fmla="*/ 436863 h 441183"/>
                <a:gd name="connsiteX71" fmla="*/ 222053 w 223616"/>
                <a:gd name="connsiteY71" fmla="*/ 411954 h 441183"/>
                <a:gd name="connsiteX72" fmla="*/ 221627 w 223616"/>
                <a:gd name="connsiteY72" fmla="*/ 388181 h 44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23616" h="441183">
                  <a:moveTo>
                    <a:pt x="221627" y="388181"/>
                  </a:moveTo>
                  <a:cubicBezTo>
                    <a:pt x="222195" y="381723"/>
                    <a:pt x="225389" y="373278"/>
                    <a:pt x="222266" y="366891"/>
                  </a:cubicBezTo>
                  <a:cubicBezTo>
                    <a:pt x="218363" y="359794"/>
                    <a:pt x="211550" y="362065"/>
                    <a:pt x="216589" y="352272"/>
                  </a:cubicBezTo>
                  <a:cubicBezTo>
                    <a:pt x="217866" y="349859"/>
                    <a:pt x="221131" y="349220"/>
                    <a:pt x="222266" y="346310"/>
                  </a:cubicBezTo>
                  <a:cubicBezTo>
                    <a:pt x="222905" y="341889"/>
                    <a:pt x="222905" y="337390"/>
                    <a:pt x="222266" y="332969"/>
                  </a:cubicBezTo>
                  <a:cubicBezTo>
                    <a:pt x="222586" y="324850"/>
                    <a:pt x="221500" y="316739"/>
                    <a:pt x="219073" y="308982"/>
                  </a:cubicBezTo>
                  <a:cubicBezTo>
                    <a:pt x="212920" y="286152"/>
                    <a:pt x="209372" y="262705"/>
                    <a:pt x="208499" y="239080"/>
                  </a:cubicBezTo>
                  <a:cubicBezTo>
                    <a:pt x="207406" y="232608"/>
                    <a:pt x="205525" y="226292"/>
                    <a:pt x="202893" y="220275"/>
                  </a:cubicBezTo>
                  <a:cubicBezTo>
                    <a:pt x="201885" y="213795"/>
                    <a:pt x="201338" y="207245"/>
                    <a:pt x="201260" y="200688"/>
                  </a:cubicBezTo>
                  <a:cubicBezTo>
                    <a:pt x="199557" y="188340"/>
                    <a:pt x="183022" y="178688"/>
                    <a:pt x="184796" y="167050"/>
                  </a:cubicBezTo>
                  <a:cubicBezTo>
                    <a:pt x="192815" y="164495"/>
                    <a:pt x="194306" y="181243"/>
                    <a:pt x="196648" y="165843"/>
                  </a:cubicBezTo>
                  <a:cubicBezTo>
                    <a:pt x="197925" y="157469"/>
                    <a:pt x="197854" y="150373"/>
                    <a:pt x="191041" y="147463"/>
                  </a:cubicBezTo>
                  <a:cubicBezTo>
                    <a:pt x="184229" y="144553"/>
                    <a:pt x="176848" y="148599"/>
                    <a:pt x="170177" y="146541"/>
                  </a:cubicBezTo>
                  <a:cubicBezTo>
                    <a:pt x="163506" y="144482"/>
                    <a:pt x="160029" y="139444"/>
                    <a:pt x="154210" y="136109"/>
                  </a:cubicBezTo>
                  <a:cubicBezTo>
                    <a:pt x="151442" y="134618"/>
                    <a:pt x="147894" y="134973"/>
                    <a:pt x="145481" y="133199"/>
                  </a:cubicBezTo>
                  <a:cubicBezTo>
                    <a:pt x="141719" y="130502"/>
                    <a:pt x="142571" y="127734"/>
                    <a:pt x="140016" y="124328"/>
                  </a:cubicBezTo>
                  <a:cubicBezTo>
                    <a:pt x="135978" y="118842"/>
                    <a:pt x="128995" y="116394"/>
                    <a:pt x="122417" y="118154"/>
                  </a:cubicBezTo>
                  <a:cubicBezTo>
                    <a:pt x="117662" y="119289"/>
                    <a:pt x="110920" y="126670"/>
                    <a:pt x="106733" y="120070"/>
                  </a:cubicBezTo>
                  <a:cubicBezTo>
                    <a:pt x="105612" y="113030"/>
                    <a:pt x="105165" y="105905"/>
                    <a:pt x="105385" y="98780"/>
                  </a:cubicBezTo>
                  <a:cubicBezTo>
                    <a:pt x="107017" y="85794"/>
                    <a:pt x="117520" y="99987"/>
                    <a:pt x="123978" y="103961"/>
                  </a:cubicBezTo>
                  <a:cubicBezTo>
                    <a:pt x="131834" y="108460"/>
                    <a:pt x="139328" y="113563"/>
                    <a:pt x="146403" y="119219"/>
                  </a:cubicBezTo>
                  <a:cubicBezTo>
                    <a:pt x="153500" y="125038"/>
                    <a:pt x="162087" y="133412"/>
                    <a:pt x="170319" y="135186"/>
                  </a:cubicBezTo>
                  <a:cubicBezTo>
                    <a:pt x="179829" y="136818"/>
                    <a:pt x="190189" y="139231"/>
                    <a:pt x="193667" y="127238"/>
                  </a:cubicBezTo>
                  <a:cubicBezTo>
                    <a:pt x="197144" y="115244"/>
                    <a:pt x="189693" y="101619"/>
                    <a:pt x="186570" y="89838"/>
                  </a:cubicBezTo>
                  <a:cubicBezTo>
                    <a:pt x="185293" y="85155"/>
                    <a:pt x="188061" y="72381"/>
                    <a:pt x="185435" y="68549"/>
                  </a:cubicBezTo>
                  <a:cubicBezTo>
                    <a:pt x="182809" y="64717"/>
                    <a:pt x="171242" y="66774"/>
                    <a:pt x="167196" y="67697"/>
                  </a:cubicBezTo>
                  <a:cubicBezTo>
                    <a:pt x="161448" y="68904"/>
                    <a:pt x="156268" y="74794"/>
                    <a:pt x="150377" y="74794"/>
                  </a:cubicBezTo>
                  <a:cubicBezTo>
                    <a:pt x="144487" y="74794"/>
                    <a:pt x="137036" y="67697"/>
                    <a:pt x="132636" y="63155"/>
                  </a:cubicBezTo>
                  <a:cubicBezTo>
                    <a:pt x="130223" y="60388"/>
                    <a:pt x="129371" y="56697"/>
                    <a:pt x="126178" y="54142"/>
                  </a:cubicBezTo>
                  <a:cubicBezTo>
                    <a:pt x="122985" y="51588"/>
                    <a:pt x="119081" y="50381"/>
                    <a:pt x="116597" y="48110"/>
                  </a:cubicBezTo>
                  <a:cubicBezTo>
                    <a:pt x="110757" y="44740"/>
                    <a:pt x="106726" y="38934"/>
                    <a:pt x="105598" y="32285"/>
                  </a:cubicBezTo>
                  <a:cubicBezTo>
                    <a:pt x="104107" y="31078"/>
                    <a:pt x="102617" y="29730"/>
                    <a:pt x="100914" y="28453"/>
                  </a:cubicBezTo>
                  <a:cubicBezTo>
                    <a:pt x="95173" y="24755"/>
                    <a:pt x="89992" y="20263"/>
                    <a:pt x="85514" y="15111"/>
                  </a:cubicBezTo>
                  <a:cubicBezTo>
                    <a:pt x="81682" y="9718"/>
                    <a:pt x="79837" y="1556"/>
                    <a:pt x="73521" y="208"/>
                  </a:cubicBezTo>
                  <a:cubicBezTo>
                    <a:pt x="67205" y="-1140"/>
                    <a:pt x="62379" y="4324"/>
                    <a:pt x="59328" y="9079"/>
                  </a:cubicBezTo>
                  <a:cubicBezTo>
                    <a:pt x="51593" y="20717"/>
                    <a:pt x="54005" y="37465"/>
                    <a:pt x="37612" y="40233"/>
                  </a:cubicBezTo>
                  <a:cubicBezTo>
                    <a:pt x="24838" y="42362"/>
                    <a:pt x="11142" y="39382"/>
                    <a:pt x="0" y="46123"/>
                  </a:cubicBezTo>
                  <a:cubicBezTo>
                    <a:pt x="7948" y="57265"/>
                    <a:pt x="16961" y="64291"/>
                    <a:pt x="20580" y="79194"/>
                  </a:cubicBezTo>
                  <a:cubicBezTo>
                    <a:pt x="21716" y="84019"/>
                    <a:pt x="22496" y="93387"/>
                    <a:pt x="27109" y="96296"/>
                  </a:cubicBezTo>
                  <a:cubicBezTo>
                    <a:pt x="34844" y="100909"/>
                    <a:pt x="32574" y="88348"/>
                    <a:pt x="40592" y="90832"/>
                  </a:cubicBezTo>
                  <a:cubicBezTo>
                    <a:pt x="40664" y="96112"/>
                    <a:pt x="40217" y="101392"/>
                    <a:pt x="39244" y="106587"/>
                  </a:cubicBezTo>
                  <a:cubicBezTo>
                    <a:pt x="48825" y="105948"/>
                    <a:pt x="51025" y="126031"/>
                    <a:pt x="56489" y="133341"/>
                  </a:cubicBezTo>
                  <a:cubicBezTo>
                    <a:pt x="59115" y="136747"/>
                    <a:pt x="60321" y="136534"/>
                    <a:pt x="63160" y="138876"/>
                  </a:cubicBezTo>
                  <a:cubicBezTo>
                    <a:pt x="65999" y="141218"/>
                    <a:pt x="67631" y="143418"/>
                    <a:pt x="70257" y="145973"/>
                  </a:cubicBezTo>
                  <a:cubicBezTo>
                    <a:pt x="75650" y="151083"/>
                    <a:pt x="80476" y="151083"/>
                    <a:pt x="86437" y="154134"/>
                  </a:cubicBezTo>
                  <a:cubicBezTo>
                    <a:pt x="90269" y="156121"/>
                    <a:pt x="96656" y="161231"/>
                    <a:pt x="94456" y="167192"/>
                  </a:cubicBezTo>
                  <a:cubicBezTo>
                    <a:pt x="92256" y="173153"/>
                    <a:pt x="83953" y="169392"/>
                    <a:pt x="79056" y="171450"/>
                  </a:cubicBezTo>
                  <a:cubicBezTo>
                    <a:pt x="71960" y="174288"/>
                    <a:pt x="72457" y="179043"/>
                    <a:pt x="72811" y="186778"/>
                  </a:cubicBezTo>
                  <a:cubicBezTo>
                    <a:pt x="72811" y="192740"/>
                    <a:pt x="72811" y="202320"/>
                    <a:pt x="79908" y="202888"/>
                  </a:cubicBezTo>
                  <a:cubicBezTo>
                    <a:pt x="81079" y="206585"/>
                    <a:pt x="81675" y="210438"/>
                    <a:pt x="81682" y="214313"/>
                  </a:cubicBezTo>
                  <a:cubicBezTo>
                    <a:pt x="80689" y="220275"/>
                    <a:pt x="78489" y="218571"/>
                    <a:pt x="76218" y="223113"/>
                  </a:cubicBezTo>
                  <a:cubicBezTo>
                    <a:pt x="73379" y="231338"/>
                    <a:pt x="72265" y="240060"/>
                    <a:pt x="72953" y="248732"/>
                  </a:cubicBezTo>
                  <a:cubicBezTo>
                    <a:pt x="78134" y="250080"/>
                    <a:pt x="85017" y="245539"/>
                    <a:pt x="90269" y="244261"/>
                  </a:cubicBezTo>
                  <a:cubicBezTo>
                    <a:pt x="96074" y="243679"/>
                    <a:pt x="100879" y="239499"/>
                    <a:pt x="102262" y="233829"/>
                  </a:cubicBezTo>
                  <a:cubicBezTo>
                    <a:pt x="105740" y="220842"/>
                    <a:pt x="99921" y="204094"/>
                    <a:pt x="104249" y="192243"/>
                  </a:cubicBezTo>
                  <a:cubicBezTo>
                    <a:pt x="123197" y="186849"/>
                    <a:pt x="96443" y="220204"/>
                    <a:pt x="118443" y="212610"/>
                  </a:cubicBezTo>
                  <a:cubicBezTo>
                    <a:pt x="119152" y="217578"/>
                    <a:pt x="115533" y="220700"/>
                    <a:pt x="116243" y="225668"/>
                  </a:cubicBezTo>
                  <a:cubicBezTo>
                    <a:pt x="120714" y="225668"/>
                    <a:pt x="125681" y="224675"/>
                    <a:pt x="128378" y="229358"/>
                  </a:cubicBezTo>
                  <a:cubicBezTo>
                    <a:pt x="131074" y="234042"/>
                    <a:pt x="127456" y="249229"/>
                    <a:pt x="128378" y="255970"/>
                  </a:cubicBezTo>
                  <a:cubicBezTo>
                    <a:pt x="128946" y="261151"/>
                    <a:pt x="132494" y="265835"/>
                    <a:pt x="130649" y="271796"/>
                  </a:cubicBezTo>
                  <a:cubicBezTo>
                    <a:pt x="125681" y="287551"/>
                    <a:pt x="117307" y="277686"/>
                    <a:pt x="107656" y="278892"/>
                  </a:cubicBezTo>
                  <a:cubicBezTo>
                    <a:pt x="106875" y="285989"/>
                    <a:pt x="119436" y="284712"/>
                    <a:pt x="123410" y="288757"/>
                  </a:cubicBezTo>
                  <a:cubicBezTo>
                    <a:pt x="125965" y="291312"/>
                    <a:pt x="125965" y="295853"/>
                    <a:pt x="127526" y="298338"/>
                  </a:cubicBezTo>
                  <a:cubicBezTo>
                    <a:pt x="130436" y="302808"/>
                    <a:pt x="132281" y="301602"/>
                    <a:pt x="135616" y="304724"/>
                  </a:cubicBezTo>
                  <a:cubicBezTo>
                    <a:pt x="140726" y="309550"/>
                    <a:pt x="141436" y="317356"/>
                    <a:pt x="147539" y="321614"/>
                  </a:cubicBezTo>
                  <a:cubicBezTo>
                    <a:pt x="156268" y="327717"/>
                    <a:pt x="158113" y="323602"/>
                    <a:pt x="158822" y="336446"/>
                  </a:cubicBezTo>
                  <a:cubicBezTo>
                    <a:pt x="159532" y="349291"/>
                    <a:pt x="164997" y="343543"/>
                    <a:pt x="169822" y="350640"/>
                  </a:cubicBezTo>
                  <a:cubicBezTo>
                    <a:pt x="172945" y="355465"/>
                    <a:pt x="171454" y="366749"/>
                    <a:pt x="173370" y="372639"/>
                  </a:cubicBezTo>
                  <a:cubicBezTo>
                    <a:pt x="177877" y="388166"/>
                    <a:pt x="184264" y="403083"/>
                    <a:pt x="192389" y="417064"/>
                  </a:cubicBezTo>
                  <a:cubicBezTo>
                    <a:pt x="196648" y="423451"/>
                    <a:pt x="203673" y="425083"/>
                    <a:pt x="207860" y="431257"/>
                  </a:cubicBezTo>
                  <a:cubicBezTo>
                    <a:pt x="211125" y="436012"/>
                    <a:pt x="216447" y="447367"/>
                    <a:pt x="222053" y="436863"/>
                  </a:cubicBezTo>
                  <a:cubicBezTo>
                    <a:pt x="224466" y="432392"/>
                    <a:pt x="222053" y="417490"/>
                    <a:pt x="222053" y="411954"/>
                  </a:cubicBezTo>
                  <a:cubicBezTo>
                    <a:pt x="221627" y="404290"/>
                    <a:pt x="220918" y="395987"/>
                    <a:pt x="221627" y="38818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AD70E76-5387-4844-87AA-61235D1D6B8A}"/>
                </a:ext>
              </a:extLst>
            </p:cNvPr>
            <p:cNvSpPr/>
            <p:nvPr/>
          </p:nvSpPr>
          <p:spPr>
            <a:xfrm>
              <a:off x="6573390" y="3435236"/>
              <a:ext cx="92936" cy="110858"/>
            </a:xfrm>
            <a:custGeom>
              <a:avLst/>
              <a:gdLst>
                <a:gd name="connsiteX0" fmla="*/ 92540 w 92936"/>
                <a:gd name="connsiteY0" fmla="*/ 108304 h 110858"/>
                <a:gd name="connsiteX1" fmla="*/ 92540 w 92936"/>
                <a:gd name="connsiteY1" fmla="*/ 107736 h 110858"/>
                <a:gd name="connsiteX2" fmla="*/ 89063 w 92936"/>
                <a:gd name="connsiteY2" fmla="*/ 94394 h 110858"/>
                <a:gd name="connsiteX3" fmla="*/ 89417 w 92936"/>
                <a:gd name="connsiteY3" fmla="*/ 76227 h 110858"/>
                <a:gd name="connsiteX4" fmla="*/ 84450 w 92936"/>
                <a:gd name="connsiteY4" fmla="*/ 51956 h 110858"/>
                <a:gd name="connsiteX5" fmla="*/ 68553 w 92936"/>
                <a:gd name="connsiteY5" fmla="*/ 33860 h 110858"/>
                <a:gd name="connsiteX6" fmla="*/ 26967 w 92936"/>
                <a:gd name="connsiteY6" fmla="*/ 506 h 110858"/>
                <a:gd name="connsiteX7" fmla="*/ 0 w 92936"/>
                <a:gd name="connsiteY7" fmla="*/ 15551 h 110858"/>
                <a:gd name="connsiteX8" fmla="*/ 46270 w 92936"/>
                <a:gd name="connsiteY8" fmla="*/ 110858 h 11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36" h="110858">
                  <a:moveTo>
                    <a:pt x="92540" y="108304"/>
                  </a:moveTo>
                  <a:cubicBezTo>
                    <a:pt x="92540" y="108304"/>
                    <a:pt x="92540" y="107949"/>
                    <a:pt x="92540" y="107736"/>
                  </a:cubicBezTo>
                  <a:cubicBezTo>
                    <a:pt x="92540" y="99716"/>
                    <a:pt x="94669" y="100639"/>
                    <a:pt x="89063" y="94394"/>
                  </a:cubicBezTo>
                  <a:cubicBezTo>
                    <a:pt x="81966" y="86659"/>
                    <a:pt x="87785" y="84743"/>
                    <a:pt x="89417" y="76227"/>
                  </a:cubicBezTo>
                  <a:cubicBezTo>
                    <a:pt x="90205" y="67824"/>
                    <a:pt x="88473" y="59372"/>
                    <a:pt x="84450" y="51956"/>
                  </a:cubicBezTo>
                  <a:cubicBezTo>
                    <a:pt x="79915" y="45292"/>
                    <a:pt x="74578" y="39218"/>
                    <a:pt x="68553" y="33860"/>
                  </a:cubicBezTo>
                  <a:cubicBezTo>
                    <a:pt x="58192" y="22363"/>
                    <a:pt x="44283" y="-3965"/>
                    <a:pt x="26967" y="506"/>
                  </a:cubicBezTo>
                  <a:cubicBezTo>
                    <a:pt x="17337" y="4267"/>
                    <a:pt x="8260" y="9334"/>
                    <a:pt x="0" y="15551"/>
                  </a:cubicBezTo>
                  <a:lnTo>
                    <a:pt x="46270" y="110858"/>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03183462-4D74-9340-B4BF-48143E60645E}"/>
                </a:ext>
              </a:extLst>
            </p:cNvPr>
            <p:cNvSpPr/>
            <p:nvPr/>
          </p:nvSpPr>
          <p:spPr>
            <a:xfrm>
              <a:off x="6843771" y="3998532"/>
              <a:ext cx="300746" cy="413349"/>
            </a:xfrm>
            <a:custGeom>
              <a:avLst/>
              <a:gdLst>
                <a:gd name="connsiteX0" fmla="*/ 182383 w 300746"/>
                <a:gd name="connsiteY0" fmla="*/ 401782 h 413349"/>
                <a:gd name="connsiteX1" fmla="*/ 184229 w 300746"/>
                <a:gd name="connsiteY1" fmla="*/ 381273 h 413349"/>
                <a:gd name="connsiteX2" fmla="*/ 180041 w 300746"/>
                <a:gd name="connsiteY2" fmla="*/ 367931 h 413349"/>
                <a:gd name="connsiteX3" fmla="*/ 183732 w 300746"/>
                <a:gd name="connsiteY3" fmla="*/ 361331 h 413349"/>
                <a:gd name="connsiteX4" fmla="*/ 187918 w 300746"/>
                <a:gd name="connsiteY4" fmla="*/ 353312 h 413349"/>
                <a:gd name="connsiteX5" fmla="*/ 196222 w 300746"/>
                <a:gd name="connsiteY5" fmla="*/ 335358 h 413349"/>
                <a:gd name="connsiteX6" fmla="*/ 206299 w 300746"/>
                <a:gd name="connsiteY6" fmla="*/ 327197 h 413349"/>
                <a:gd name="connsiteX7" fmla="*/ 217724 w 300746"/>
                <a:gd name="connsiteY7" fmla="*/ 321874 h 413349"/>
                <a:gd name="connsiteX8" fmla="*/ 222053 w 300746"/>
                <a:gd name="connsiteY8" fmla="*/ 316694 h 413349"/>
                <a:gd name="connsiteX9" fmla="*/ 228653 w 300746"/>
                <a:gd name="connsiteY9" fmla="*/ 318680 h 413349"/>
                <a:gd name="connsiteX10" fmla="*/ 237808 w 300746"/>
                <a:gd name="connsiteY10" fmla="*/ 329893 h 413349"/>
                <a:gd name="connsiteX11" fmla="*/ 254627 w 300746"/>
                <a:gd name="connsiteY11" fmla="*/ 315700 h 413349"/>
                <a:gd name="connsiteX12" fmla="*/ 252711 w 300746"/>
                <a:gd name="connsiteY12" fmla="*/ 302926 h 413349"/>
                <a:gd name="connsiteX13" fmla="*/ 259310 w 300746"/>
                <a:gd name="connsiteY13" fmla="*/ 299733 h 413349"/>
                <a:gd name="connsiteX14" fmla="*/ 264066 w 300746"/>
                <a:gd name="connsiteY14" fmla="*/ 294552 h 413349"/>
                <a:gd name="connsiteX15" fmla="*/ 298484 w 300746"/>
                <a:gd name="connsiteY15" fmla="*/ 287456 h 413349"/>
                <a:gd name="connsiteX16" fmla="*/ 296355 w 300746"/>
                <a:gd name="connsiteY16" fmla="*/ 272694 h 413349"/>
                <a:gd name="connsiteX17" fmla="*/ 295361 w 300746"/>
                <a:gd name="connsiteY17" fmla="*/ 259353 h 413349"/>
                <a:gd name="connsiteX18" fmla="*/ 290536 w 300746"/>
                <a:gd name="connsiteY18" fmla="*/ 253321 h 413349"/>
                <a:gd name="connsiteX19" fmla="*/ 291104 w 300746"/>
                <a:gd name="connsiteY19" fmla="*/ 246224 h 413349"/>
                <a:gd name="connsiteX20" fmla="*/ 293019 w 300746"/>
                <a:gd name="connsiteY20" fmla="*/ 237069 h 413349"/>
                <a:gd name="connsiteX21" fmla="*/ 293019 w 300746"/>
                <a:gd name="connsiteY21" fmla="*/ 237069 h 413349"/>
                <a:gd name="connsiteX22" fmla="*/ 264633 w 300746"/>
                <a:gd name="connsiteY22" fmla="*/ 214431 h 413349"/>
                <a:gd name="connsiteX23" fmla="*/ 251362 w 300746"/>
                <a:gd name="connsiteY23" fmla="*/ 203431 h 413349"/>
                <a:gd name="connsiteX24" fmla="*/ 243698 w 300746"/>
                <a:gd name="connsiteY24" fmla="*/ 195412 h 413349"/>
                <a:gd name="connsiteX25" fmla="*/ 204525 w 300746"/>
                <a:gd name="connsiteY25" fmla="*/ 185974 h 413349"/>
                <a:gd name="connsiteX26" fmla="*/ 197428 w 300746"/>
                <a:gd name="connsiteY26" fmla="*/ 165110 h 413349"/>
                <a:gd name="connsiteX27" fmla="*/ 196435 w 300746"/>
                <a:gd name="connsiteY27" fmla="*/ 143252 h 413349"/>
                <a:gd name="connsiteX28" fmla="*/ 170603 w 300746"/>
                <a:gd name="connsiteY28" fmla="*/ 120543 h 413349"/>
                <a:gd name="connsiteX29" fmla="*/ 177132 w 300746"/>
                <a:gd name="connsiteY29" fmla="*/ 93930 h 413349"/>
                <a:gd name="connsiteX30" fmla="*/ 150449 w 300746"/>
                <a:gd name="connsiteY30" fmla="*/ 81086 h 413349"/>
                <a:gd name="connsiteX31" fmla="*/ 143352 w 300746"/>
                <a:gd name="connsiteY31" fmla="*/ 68241 h 413349"/>
                <a:gd name="connsiteX32" fmla="*/ 147610 w 300746"/>
                <a:gd name="connsiteY32" fmla="*/ 37371 h 413349"/>
                <a:gd name="connsiteX33" fmla="*/ 138455 w 300746"/>
                <a:gd name="connsiteY33" fmla="*/ 23816 h 413349"/>
                <a:gd name="connsiteX34" fmla="*/ 115959 w 300746"/>
                <a:gd name="connsiteY34" fmla="*/ 12532 h 413349"/>
                <a:gd name="connsiteX35" fmla="*/ 86224 w 300746"/>
                <a:gd name="connsiteY35" fmla="*/ 4726 h 413349"/>
                <a:gd name="connsiteX36" fmla="*/ 76147 w 300746"/>
                <a:gd name="connsiteY36" fmla="*/ 17216 h 413349"/>
                <a:gd name="connsiteX37" fmla="*/ 61953 w 300746"/>
                <a:gd name="connsiteY37" fmla="*/ 19345 h 413349"/>
                <a:gd name="connsiteX38" fmla="*/ 47760 w 300746"/>
                <a:gd name="connsiteY38" fmla="*/ 52486 h 413349"/>
                <a:gd name="connsiteX39" fmla="*/ 21290 w 300746"/>
                <a:gd name="connsiteY39" fmla="*/ 48016 h 413349"/>
                <a:gd name="connsiteX40" fmla="*/ 0 w 300746"/>
                <a:gd name="connsiteY40" fmla="*/ 60860 h 413349"/>
                <a:gd name="connsiteX41" fmla="*/ 4613 w 300746"/>
                <a:gd name="connsiteY41" fmla="*/ 65757 h 413349"/>
                <a:gd name="connsiteX42" fmla="*/ 22212 w 300746"/>
                <a:gd name="connsiteY42" fmla="*/ 77325 h 413349"/>
                <a:gd name="connsiteX43" fmla="*/ 36406 w 300746"/>
                <a:gd name="connsiteY43" fmla="*/ 73847 h 413349"/>
                <a:gd name="connsiteX44" fmla="*/ 40309 w 300746"/>
                <a:gd name="connsiteY44" fmla="*/ 81299 h 413349"/>
                <a:gd name="connsiteX45" fmla="*/ 48257 w 300746"/>
                <a:gd name="connsiteY45" fmla="*/ 82647 h 413349"/>
                <a:gd name="connsiteX46" fmla="*/ 60463 w 300746"/>
                <a:gd name="connsiteY46" fmla="*/ 89744 h 413349"/>
                <a:gd name="connsiteX47" fmla="*/ 66353 w 300746"/>
                <a:gd name="connsiteY47" fmla="*/ 102233 h 413349"/>
                <a:gd name="connsiteX48" fmla="*/ 80121 w 300746"/>
                <a:gd name="connsiteY48" fmla="*/ 122530 h 413349"/>
                <a:gd name="connsiteX49" fmla="*/ 89701 w 300746"/>
                <a:gd name="connsiteY49" fmla="*/ 141052 h 413349"/>
                <a:gd name="connsiteX50" fmla="*/ 104888 w 300746"/>
                <a:gd name="connsiteY50" fmla="*/ 153471 h 413349"/>
                <a:gd name="connsiteX51" fmla="*/ 116101 w 300746"/>
                <a:gd name="connsiteY51" fmla="*/ 168942 h 413349"/>
                <a:gd name="connsiteX52" fmla="*/ 116101 w 300746"/>
                <a:gd name="connsiteY52" fmla="*/ 188245 h 413349"/>
                <a:gd name="connsiteX53" fmla="*/ 124546 w 300746"/>
                <a:gd name="connsiteY53" fmla="*/ 194915 h 413349"/>
                <a:gd name="connsiteX54" fmla="*/ 131075 w 300746"/>
                <a:gd name="connsiteY54" fmla="*/ 200948 h 413349"/>
                <a:gd name="connsiteX55" fmla="*/ 138810 w 300746"/>
                <a:gd name="connsiteY55" fmla="*/ 206270 h 413349"/>
                <a:gd name="connsiteX56" fmla="*/ 140158 w 300746"/>
                <a:gd name="connsiteY56" fmla="*/ 216276 h 413349"/>
                <a:gd name="connsiteX57" fmla="*/ 136326 w 300746"/>
                <a:gd name="connsiteY57" fmla="*/ 234444 h 413349"/>
                <a:gd name="connsiteX58" fmla="*/ 139520 w 300746"/>
                <a:gd name="connsiteY58" fmla="*/ 254811 h 413349"/>
                <a:gd name="connsiteX59" fmla="*/ 141365 w 300746"/>
                <a:gd name="connsiteY59" fmla="*/ 280572 h 413349"/>
                <a:gd name="connsiteX60" fmla="*/ 161732 w 300746"/>
                <a:gd name="connsiteY60" fmla="*/ 292920 h 413349"/>
                <a:gd name="connsiteX61" fmla="*/ 169538 w 300746"/>
                <a:gd name="connsiteY61" fmla="*/ 302146 h 413349"/>
                <a:gd name="connsiteX62" fmla="*/ 178551 w 300746"/>
                <a:gd name="connsiteY62" fmla="*/ 301436 h 413349"/>
                <a:gd name="connsiteX63" fmla="*/ 184583 w 300746"/>
                <a:gd name="connsiteY63" fmla="*/ 325990 h 413349"/>
                <a:gd name="connsiteX64" fmla="*/ 184015 w 300746"/>
                <a:gd name="connsiteY64" fmla="*/ 334719 h 413349"/>
                <a:gd name="connsiteX65" fmla="*/ 178125 w 300746"/>
                <a:gd name="connsiteY65" fmla="*/ 340680 h 413349"/>
                <a:gd name="connsiteX66" fmla="*/ 174364 w 300746"/>
                <a:gd name="connsiteY66" fmla="*/ 362538 h 413349"/>
                <a:gd name="connsiteX67" fmla="*/ 170745 w 300746"/>
                <a:gd name="connsiteY67" fmla="*/ 372686 h 413349"/>
                <a:gd name="connsiteX68" fmla="*/ 163648 w 300746"/>
                <a:gd name="connsiteY68" fmla="*/ 379286 h 413349"/>
                <a:gd name="connsiteX69" fmla="*/ 152223 w 300746"/>
                <a:gd name="connsiteY69" fmla="*/ 396531 h 413349"/>
                <a:gd name="connsiteX70" fmla="*/ 153216 w 300746"/>
                <a:gd name="connsiteY70" fmla="*/ 413350 h 413349"/>
                <a:gd name="connsiteX71" fmla="*/ 182383 w 300746"/>
                <a:gd name="connsiteY71" fmla="*/ 401782 h 41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00746" h="413349">
                  <a:moveTo>
                    <a:pt x="182383" y="401782"/>
                  </a:moveTo>
                  <a:cubicBezTo>
                    <a:pt x="184569" y="395182"/>
                    <a:pt x="185200" y="388164"/>
                    <a:pt x="184229" y="381273"/>
                  </a:cubicBezTo>
                  <a:cubicBezTo>
                    <a:pt x="184229" y="375667"/>
                    <a:pt x="180183" y="372331"/>
                    <a:pt x="180041" y="367931"/>
                  </a:cubicBezTo>
                  <a:cubicBezTo>
                    <a:pt x="180041" y="364951"/>
                    <a:pt x="182312" y="363460"/>
                    <a:pt x="183732" y="361331"/>
                  </a:cubicBezTo>
                  <a:cubicBezTo>
                    <a:pt x="185392" y="358805"/>
                    <a:pt x="186797" y="356115"/>
                    <a:pt x="187918" y="353312"/>
                  </a:cubicBezTo>
                  <a:cubicBezTo>
                    <a:pt x="190686" y="347564"/>
                    <a:pt x="193454" y="340609"/>
                    <a:pt x="196222" y="335358"/>
                  </a:cubicBezTo>
                  <a:cubicBezTo>
                    <a:pt x="198649" y="331653"/>
                    <a:pt x="202176" y="328800"/>
                    <a:pt x="206299" y="327197"/>
                  </a:cubicBezTo>
                  <a:cubicBezTo>
                    <a:pt x="210372" y="326054"/>
                    <a:pt x="214233" y="324258"/>
                    <a:pt x="217724" y="321874"/>
                  </a:cubicBezTo>
                  <a:cubicBezTo>
                    <a:pt x="220208" y="319603"/>
                    <a:pt x="217724" y="317616"/>
                    <a:pt x="222053" y="316694"/>
                  </a:cubicBezTo>
                  <a:cubicBezTo>
                    <a:pt x="224431" y="316445"/>
                    <a:pt x="226808" y="317162"/>
                    <a:pt x="228653" y="318680"/>
                  </a:cubicBezTo>
                  <a:cubicBezTo>
                    <a:pt x="232628" y="321519"/>
                    <a:pt x="234260" y="326629"/>
                    <a:pt x="237808" y="329893"/>
                  </a:cubicBezTo>
                  <a:cubicBezTo>
                    <a:pt x="247885" y="338977"/>
                    <a:pt x="259098" y="328687"/>
                    <a:pt x="254627" y="315700"/>
                  </a:cubicBezTo>
                  <a:cubicBezTo>
                    <a:pt x="253136" y="311371"/>
                    <a:pt x="248737" y="307965"/>
                    <a:pt x="252711" y="302926"/>
                  </a:cubicBezTo>
                  <a:cubicBezTo>
                    <a:pt x="254485" y="300584"/>
                    <a:pt x="257324" y="301152"/>
                    <a:pt x="259310" y="299733"/>
                  </a:cubicBezTo>
                  <a:cubicBezTo>
                    <a:pt x="261298" y="298313"/>
                    <a:pt x="262220" y="295759"/>
                    <a:pt x="264066" y="294552"/>
                  </a:cubicBezTo>
                  <a:cubicBezTo>
                    <a:pt x="273930" y="288307"/>
                    <a:pt x="289258" y="298172"/>
                    <a:pt x="298484" y="287456"/>
                  </a:cubicBezTo>
                  <a:cubicBezTo>
                    <a:pt x="303735" y="281139"/>
                    <a:pt x="298484" y="278727"/>
                    <a:pt x="296355" y="272694"/>
                  </a:cubicBezTo>
                  <a:cubicBezTo>
                    <a:pt x="294226" y="266663"/>
                    <a:pt x="298555" y="264321"/>
                    <a:pt x="295361" y="259353"/>
                  </a:cubicBezTo>
                  <a:cubicBezTo>
                    <a:pt x="293516" y="256585"/>
                    <a:pt x="291387" y="257224"/>
                    <a:pt x="290536" y="253321"/>
                  </a:cubicBezTo>
                  <a:cubicBezTo>
                    <a:pt x="290323" y="250943"/>
                    <a:pt x="290536" y="248538"/>
                    <a:pt x="291104" y="246224"/>
                  </a:cubicBezTo>
                  <a:cubicBezTo>
                    <a:pt x="291529" y="243130"/>
                    <a:pt x="292168" y="240071"/>
                    <a:pt x="293019" y="237069"/>
                  </a:cubicBezTo>
                  <a:lnTo>
                    <a:pt x="293019" y="237069"/>
                  </a:lnTo>
                  <a:cubicBezTo>
                    <a:pt x="282730" y="230633"/>
                    <a:pt x="273220" y="223032"/>
                    <a:pt x="264633" y="214431"/>
                  </a:cubicBezTo>
                  <a:cubicBezTo>
                    <a:pt x="260588" y="210315"/>
                    <a:pt x="255550" y="207334"/>
                    <a:pt x="251362" y="203431"/>
                  </a:cubicBezTo>
                  <a:cubicBezTo>
                    <a:pt x="248595" y="200948"/>
                    <a:pt x="246537" y="197683"/>
                    <a:pt x="243698" y="195412"/>
                  </a:cubicBezTo>
                  <a:cubicBezTo>
                    <a:pt x="232131" y="186187"/>
                    <a:pt x="216234" y="195767"/>
                    <a:pt x="204525" y="185974"/>
                  </a:cubicBezTo>
                  <a:cubicBezTo>
                    <a:pt x="197428" y="179871"/>
                    <a:pt x="198493" y="174264"/>
                    <a:pt x="197428" y="165110"/>
                  </a:cubicBezTo>
                  <a:cubicBezTo>
                    <a:pt x="197747" y="157807"/>
                    <a:pt x="197414" y="150491"/>
                    <a:pt x="196435" y="143252"/>
                  </a:cubicBezTo>
                  <a:cubicBezTo>
                    <a:pt x="192602" y="132607"/>
                    <a:pt x="176280" y="130478"/>
                    <a:pt x="170603" y="120543"/>
                  </a:cubicBezTo>
                  <a:cubicBezTo>
                    <a:pt x="164216" y="109188"/>
                    <a:pt x="176848" y="104008"/>
                    <a:pt x="177132" y="93930"/>
                  </a:cubicBezTo>
                  <a:cubicBezTo>
                    <a:pt x="177416" y="83853"/>
                    <a:pt x="157687" y="82647"/>
                    <a:pt x="150449" y="81086"/>
                  </a:cubicBezTo>
                  <a:cubicBezTo>
                    <a:pt x="143210" y="79525"/>
                    <a:pt x="137178" y="76260"/>
                    <a:pt x="143352" y="68241"/>
                  </a:cubicBezTo>
                  <a:cubicBezTo>
                    <a:pt x="151371" y="58022"/>
                    <a:pt x="156694" y="50570"/>
                    <a:pt x="147610" y="37371"/>
                  </a:cubicBezTo>
                  <a:cubicBezTo>
                    <a:pt x="144629" y="32900"/>
                    <a:pt x="141507" y="28429"/>
                    <a:pt x="138455" y="23816"/>
                  </a:cubicBezTo>
                  <a:cubicBezTo>
                    <a:pt x="129606" y="23766"/>
                    <a:pt x="121288" y="19594"/>
                    <a:pt x="115959" y="12532"/>
                  </a:cubicBezTo>
                  <a:cubicBezTo>
                    <a:pt x="109714" y="5436"/>
                    <a:pt x="93392" y="-6771"/>
                    <a:pt x="86224" y="4726"/>
                  </a:cubicBezTo>
                  <a:cubicBezTo>
                    <a:pt x="82321" y="10971"/>
                    <a:pt x="84166" y="15016"/>
                    <a:pt x="76147" y="17216"/>
                  </a:cubicBezTo>
                  <a:cubicBezTo>
                    <a:pt x="71960" y="18352"/>
                    <a:pt x="65502" y="16507"/>
                    <a:pt x="61953" y="19345"/>
                  </a:cubicBezTo>
                  <a:cubicBezTo>
                    <a:pt x="54218" y="25377"/>
                    <a:pt x="54857" y="44964"/>
                    <a:pt x="47760" y="52486"/>
                  </a:cubicBezTo>
                  <a:cubicBezTo>
                    <a:pt x="39954" y="61357"/>
                    <a:pt x="30019" y="46596"/>
                    <a:pt x="21290" y="48016"/>
                  </a:cubicBezTo>
                  <a:cubicBezTo>
                    <a:pt x="12561" y="49435"/>
                    <a:pt x="7593" y="56815"/>
                    <a:pt x="0" y="60860"/>
                  </a:cubicBezTo>
                  <a:cubicBezTo>
                    <a:pt x="1228" y="62762"/>
                    <a:pt x="2789" y="64423"/>
                    <a:pt x="4613" y="65757"/>
                  </a:cubicBezTo>
                  <a:cubicBezTo>
                    <a:pt x="8445" y="68809"/>
                    <a:pt x="17529" y="77395"/>
                    <a:pt x="22212" y="77325"/>
                  </a:cubicBezTo>
                  <a:cubicBezTo>
                    <a:pt x="29309" y="77325"/>
                    <a:pt x="29664" y="64550"/>
                    <a:pt x="36406" y="73847"/>
                  </a:cubicBezTo>
                  <a:cubicBezTo>
                    <a:pt x="38251" y="76402"/>
                    <a:pt x="37328" y="79240"/>
                    <a:pt x="40309" y="81299"/>
                  </a:cubicBezTo>
                  <a:cubicBezTo>
                    <a:pt x="43289" y="83357"/>
                    <a:pt x="45773" y="81725"/>
                    <a:pt x="48257" y="82647"/>
                  </a:cubicBezTo>
                  <a:cubicBezTo>
                    <a:pt x="52614" y="84478"/>
                    <a:pt x="56716" y="86862"/>
                    <a:pt x="60463" y="89744"/>
                  </a:cubicBezTo>
                  <a:cubicBezTo>
                    <a:pt x="64224" y="92937"/>
                    <a:pt x="64224" y="97479"/>
                    <a:pt x="66353" y="102233"/>
                  </a:cubicBezTo>
                  <a:cubicBezTo>
                    <a:pt x="69809" y="109699"/>
                    <a:pt x="74458" y="116554"/>
                    <a:pt x="80121" y="122530"/>
                  </a:cubicBezTo>
                  <a:cubicBezTo>
                    <a:pt x="85088" y="128065"/>
                    <a:pt x="84095" y="135730"/>
                    <a:pt x="89701" y="141052"/>
                  </a:cubicBezTo>
                  <a:cubicBezTo>
                    <a:pt x="94995" y="144905"/>
                    <a:pt x="100062" y="149050"/>
                    <a:pt x="104888" y="153471"/>
                  </a:cubicBezTo>
                  <a:cubicBezTo>
                    <a:pt x="108862" y="158084"/>
                    <a:pt x="114752" y="162697"/>
                    <a:pt x="116101" y="168942"/>
                  </a:cubicBezTo>
                  <a:cubicBezTo>
                    <a:pt x="117449" y="175187"/>
                    <a:pt x="112908" y="181432"/>
                    <a:pt x="116101" y="188245"/>
                  </a:cubicBezTo>
                  <a:cubicBezTo>
                    <a:pt x="118301" y="192857"/>
                    <a:pt x="120997" y="192432"/>
                    <a:pt x="124546" y="194915"/>
                  </a:cubicBezTo>
                  <a:cubicBezTo>
                    <a:pt x="128094" y="197399"/>
                    <a:pt x="128804" y="199883"/>
                    <a:pt x="131075" y="200948"/>
                  </a:cubicBezTo>
                  <a:cubicBezTo>
                    <a:pt x="136397" y="203360"/>
                    <a:pt x="136184" y="198606"/>
                    <a:pt x="138810" y="206270"/>
                  </a:cubicBezTo>
                  <a:cubicBezTo>
                    <a:pt x="140038" y="209456"/>
                    <a:pt x="140499" y="212884"/>
                    <a:pt x="140158" y="216276"/>
                  </a:cubicBezTo>
                  <a:cubicBezTo>
                    <a:pt x="138207" y="222167"/>
                    <a:pt x="136915" y="228263"/>
                    <a:pt x="136326" y="234444"/>
                  </a:cubicBezTo>
                  <a:cubicBezTo>
                    <a:pt x="136326" y="241540"/>
                    <a:pt x="139520" y="247856"/>
                    <a:pt x="139520" y="254811"/>
                  </a:cubicBezTo>
                  <a:cubicBezTo>
                    <a:pt x="139520" y="262901"/>
                    <a:pt x="137107" y="273475"/>
                    <a:pt x="141365" y="280572"/>
                  </a:cubicBezTo>
                  <a:cubicBezTo>
                    <a:pt x="146403" y="289017"/>
                    <a:pt x="156623" y="288520"/>
                    <a:pt x="161732" y="292920"/>
                  </a:cubicBezTo>
                  <a:cubicBezTo>
                    <a:pt x="164429" y="295191"/>
                    <a:pt x="165422" y="300868"/>
                    <a:pt x="169538" y="302146"/>
                  </a:cubicBezTo>
                  <a:cubicBezTo>
                    <a:pt x="172448" y="303068"/>
                    <a:pt x="175784" y="300300"/>
                    <a:pt x="178551" y="301436"/>
                  </a:cubicBezTo>
                  <a:cubicBezTo>
                    <a:pt x="186144" y="304417"/>
                    <a:pt x="184654" y="318965"/>
                    <a:pt x="184583" y="325990"/>
                  </a:cubicBezTo>
                  <a:cubicBezTo>
                    <a:pt x="184902" y="328914"/>
                    <a:pt x="184711" y="331866"/>
                    <a:pt x="184015" y="334719"/>
                  </a:cubicBezTo>
                  <a:cubicBezTo>
                    <a:pt x="182454" y="338196"/>
                    <a:pt x="179899" y="337558"/>
                    <a:pt x="178125" y="340680"/>
                  </a:cubicBezTo>
                  <a:cubicBezTo>
                    <a:pt x="175358" y="345506"/>
                    <a:pt x="175641" y="356790"/>
                    <a:pt x="174364" y="362538"/>
                  </a:cubicBezTo>
                  <a:cubicBezTo>
                    <a:pt x="173087" y="368286"/>
                    <a:pt x="174364" y="368641"/>
                    <a:pt x="170745" y="372686"/>
                  </a:cubicBezTo>
                  <a:cubicBezTo>
                    <a:pt x="168261" y="375312"/>
                    <a:pt x="165635" y="376092"/>
                    <a:pt x="163648" y="379286"/>
                  </a:cubicBezTo>
                  <a:cubicBezTo>
                    <a:pt x="161661" y="382479"/>
                    <a:pt x="158822" y="406821"/>
                    <a:pt x="152223" y="396531"/>
                  </a:cubicBezTo>
                  <a:cubicBezTo>
                    <a:pt x="148830" y="401747"/>
                    <a:pt x="149235" y="408566"/>
                    <a:pt x="153216" y="413350"/>
                  </a:cubicBezTo>
                  <a:cubicBezTo>
                    <a:pt x="163222" y="408595"/>
                    <a:pt x="177274" y="411930"/>
                    <a:pt x="182383" y="40178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FC09B2C-2FE7-AF4F-96D5-F1CD4F36381E}"/>
                </a:ext>
              </a:extLst>
            </p:cNvPr>
            <p:cNvSpPr/>
            <p:nvPr/>
          </p:nvSpPr>
          <p:spPr>
            <a:xfrm>
              <a:off x="6732161" y="4077058"/>
              <a:ext cx="223593" cy="264136"/>
            </a:xfrm>
            <a:custGeom>
              <a:avLst/>
              <a:gdLst>
                <a:gd name="connsiteX0" fmla="*/ 106145 w 223593"/>
                <a:gd name="connsiteY0" fmla="*/ 14341 h 264136"/>
                <a:gd name="connsiteX1" fmla="*/ 89397 w 223593"/>
                <a:gd name="connsiteY1" fmla="*/ 10367 h 264136"/>
                <a:gd name="connsiteX2" fmla="*/ 74352 w 223593"/>
                <a:gd name="connsiteY2" fmla="*/ 1708 h 264136"/>
                <a:gd name="connsiteX3" fmla="*/ 47243 w 223593"/>
                <a:gd name="connsiteY3" fmla="*/ 13205 h 264136"/>
                <a:gd name="connsiteX4" fmla="*/ 61436 w 223593"/>
                <a:gd name="connsiteY4" fmla="*/ 42443 h 264136"/>
                <a:gd name="connsiteX5" fmla="*/ 53701 w 223593"/>
                <a:gd name="connsiteY5" fmla="*/ 51740 h 264136"/>
                <a:gd name="connsiteX6" fmla="*/ 67327 w 223593"/>
                <a:gd name="connsiteY6" fmla="*/ 58836 h 264136"/>
                <a:gd name="connsiteX7" fmla="*/ 67327 w 223593"/>
                <a:gd name="connsiteY7" fmla="*/ 61959 h 264136"/>
                <a:gd name="connsiteX8" fmla="*/ 60939 w 223593"/>
                <a:gd name="connsiteY8" fmla="*/ 67352 h 264136"/>
                <a:gd name="connsiteX9" fmla="*/ 52140 w 223593"/>
                <a:gd name="connsiteY9" fmla="*/ 62384 h 264136"/>
                <a:gd name="connsiteX10" fmla="*/ 47669 w 223593"/>
                <a:gd name="connsiteY10" fmla="*/ 41520 h 264136"/>
                <a:gd name="connsiteX11" fmla="*/ 32837 w 223593"/>
                <a:gd name="connsiteY11" fmla="*/ 31514 h 264136"/>
                <a:gd name="connsiteX12" fmla="*/ 32056 w 223593"/>
                <a:gd name="connsiteY12" fmla="*/ 38611 h 264136"/>
                <a:gd name="connsiteX13" fmla="*/ 22618 w 223593"/>
                <a:gd name="connsiteY13" fmla="*/ 36198 h 264136"/>
                <a:gd name="connsiteX14" fmla="*/ 19070 w 223593"/>
                <a:gd name="connsiteY14" fmla="*/ 45282 h 264136"/>
                <a:gd name="connsiteX15" fmla="*/ 12896 w 223593"/>
                <a:gd name="connsiteY15" fmla="*/ 42088 h 264136"/>
                <a:gd name="connsiteX16" fmla="*/ 8708 w 223593"/>
                <a:gd name="connsiteY16" fmla="*/ 46701 h 264136"/>
                <a:gd name="connsiteX17" fmla="*/ 334 w 223593"/>
                <a:gd name="connsiteY17" fmla="*/ 57346 h 264136"/>
                <a:gd name="connsiteX18" fmla="*/ 1399 w 223593"/>
                <a:gd name="connsiteY18" fmla="*/ 76010 h 264136"/>
                <a:gd name="connsiteX19" fmla="*/ 11121 w 223593"/>
                <a:gd name="connsiteY19" fmla="*/ 107306 h 264136"/>
                <a:gd name="connsiteX20" fmla="*/ 14528 w 223593"/>
                <a:gd name="connsiteY20" fmla="*/ 123486 h 264136"/>
                <a:gd name="connsiteX21" fmla="*/ 19495 w 223593"/>
                <a:gd name="connsiteY21" fmla="*/ 127248 h 264136"/>
                <a:gd name="connsiteX22" fmla="*/ 24321 w 223593"/>
                <a:gd name="connsiteY22" fmla="*/ 134344 h 264136"/>
                <a:gd name="connsiteX23" fmla="*/ 38017 w 223593"/>
                <a:gd name="connsiteY23" fmla="*/ 155634 h 264136"/>
                <a:gd name="connsiteX24" fmla="*/ 27940 w 223593"/>
                <a:gd name="connsiteY24" fmla="*/ 150241 h 264136"/>
                <a:gd name="connsiteX25" fmla="*/ 19070 w 223593"/>
                <a:gd name="connsiteY25" fmla="*/ 143641 h 264136"/>
                <a:gd name="connsiteX26" fmla="*/ 16941 w 223593"/>
                <a:gd name="connsiteY26" fmla="*/ 165570 h 264136"/>
                <a:gd name="connsiteX27" fmla="*/ 14102 w 223593"/>
                <a:gd name="connsiteY27" fmla="*/ 173518 h 264136"/>
                <a:gd name="connsiteX28" fmla="*/ 18360 w 223593"/>
                <a:gd name="connsiteY28" fmla="*/ 188846 h 264136"/>
                <a:gd name="connsiteX29" fmla="*/ 23044 w 223593"/>
                <a:gd name="connsiteY29" fmla="*/ 227523 h 264136"/>
                <a:gd name="connsiteX30" fmla="*/ 26592 w 223593"/>
                <a:gd name="connsiteY30" fmla="*/ 246613 h 264136"/>
                <a:gd name="connsiteX31" fmla="*/ 34043 w 223593"/>
                <a:gd name="connsiteY31" fmla="*/ 263929 h 264136"/>
                <a:gd name="connsiteX32" fmla="*/ 37450 w 223593"/>
                <a:gd name="connsiteY32" fmla="*/ 263929 h 264136"/>
                <a:gd name="connsiteX33" fmla="*/ 41850 w 223593"/>
                <a:gd name="connsiteY33" fmla="*/ 205524 h 264136"/>
                <a:gd name="connsiteX34" fmla="*/ 45398 w 223593"/>
                <a:gd name="connsiteY34" fmla="*/ 230078 h 264136"/>
                <a:gd name="connsiteX35" fmla="*/ 56753 w 223593"/>
                <a:gd name="connsiteY35" fmla="*/ 232136 h 264136"/>
                <a:gd name="connsiteX36" fmla="*/ 58598 w 223593"/>
                <a:gd name="connsiteY36" fmla="*/ 209639 h 264136"/>
                <a:gd name="connsiteX37" fmla="*/ 62785 w 223593"/>
                <a:gd name="connsiteY37" fmla="*/ 202543 h 264136"/>
                <a:gd name="connsiteX38" fmla="*/ 60443 w 223593"/>
                <a:gd name="connsiteY38" fmla="*/ 191969 h 264136"/>
                <a:gd name="connsiteX39" fmla="*/ 65694 w 223593"/>
                <a:gd name="connsiteY39" fmla="*/ 191969 h 264136"/>
                <a:gd name="connsiteX40" fmla="*/ 65694 w 223593"/>
                <a:gd name="connsiteY40" fmla="*/ 173589 h 264136"/>
                <a:gd name="connsiteX41" fmla="*/ 61010 w 223593"/>
                <a:gd name="connsiteY41" fmla="*/ 165711 h 264136"/>
                <a:gd name="connsiteX42" fmla="*/ 64985 w 223593"/>
                <a:gd name="connsiteY42" fmla="*/ 162802 h 264136"/>
                <a:gd name="connsiteX43" fmla="*/ 64985 w 223593"/>
                <a:gd name="connsiteY43" fmla="*/ 156912 h 264136"/>
                <a:gd name="connsiteX44" fmla="*/ 73217 w 223593"/>
                <a:gd name="connsiteY44" fmla="*/ 166634 h 264136"/>
                <a:gd name="connsiteX45" fmla="*/ 78114 w 223593"/>
                <a:gd name="connsiteY45" fmla="*/ 159963 h 264136"/>
                <a:gd name="connsiteX46" fmla="*/ 71017 w 223593"/>
                <a:gd name="connsiteY46" fmla="*/ 151944 h 264136"/>
                <a:gd name="connsiteX47" fmla="*/ 74210 w 223593"/>
                <a:gd name="connsiteY47" fmla="*/ 142150 h 264136"/>
                <a:gd name="connsiteX48" fmla="*/ 68178 w 223593"/>
                <a:gd name="connsiteY48" fmla="*/ 131506 h 264136"/>
                <a:gd name="connsiteX49" fmla="*/ 77829 w 223593"/>
                <a:gd name="connsiteY49" fmla="*/ 132144 h 264136"/>
                <a:gd name="connsiteX50" fmla="*/ 83223 w 223593"/>
                <a:gd name="connsiteY50" fmla="*/ 144421 h 264136"/>
                <a:gd name="connsiteX51" fmla="*/ 106642 w 223593"/>
                <a:gd name="connsiteY51" fmla="*/ 156769 h 264136"/>
                <a:gd name="connsiteX52" fmla="*/ 120338 w 223593"/>
                <a:gd name="connsiteY52" fmla="*/ 150809 h 264136"/>
                <a:gd name="connsiteX53" fmla="*/ 124809 w 223593"/>
                <a:gd name="connsiteY53" fmla="*/ 146763 h 264136"/>
                <a:gd name="connsiteX54" fmla="*/ 133680 w 223593"/>
                <a:gd name="connsiteY54" fmla="*/ 149957 h 264136"/>
                <a:gd name="connsiteX55" fmla="*/ 148796 w 223593"/>
                <a:gd name="connsiteY55" fmla="*/ 151447 h 264136"/>
                <a:gd name="connsiteX56" fmla="*/ 159654 w 223593"/>
                <a:gd name="connsiteY56" fmla="*/ 144776 h 264136"/>
                <a:gd name="connsiteX57" fmla="*/ 167886 w 223593"/>
                <a:gd name="connsiteY57" fmla="*/ 134770 h 264136"/>
                <a:gd name="connsiteX58" fmla="*/ 195066 w 223593"/>
                <a:gd name="connsiteY58" fmla="*/ 138318 h 264136"/>
                <a:gd name="connsiteX59" fmla="*/ 207556 w 223593"/>
                <a:gd name="connsiteY59" fmla="*/ 132996 h 264136"/>
                <a:gd name="connsiteX60" fmla="*/ 220259 w 223593"/>
                <a:gd name="connsiteY60" fmla="*/ 124835 h 264136"/>
                <a:gd name="connsiteX61" fmla="*/ 221820 w 223593"/>
                <a:gd name="connsiteY61" fmla="*/ 110216 h 264136"/>
                <a:gd name="connsiteX62" fmla="*/ 215859 w 223593"/>
                <a:gd name="connsiteY62" fmla="*/ 103545 h 264136"/>
                <a:gd name="connsiteX63" fmla="*/ 214014 w 223593"/>
                <a:gd name="connsiteY63" fmla="*/ 95029 h 264136"/>
                <a:gd name="connsiteX64" fmla="*/ 203156 w 223593"/>
                <a:gd name="connsiteY64" fmla="*/ 85591 h 264136"/>
                <a:gd name="connsiteX65" fmla="*/ 195278 w 223593"/>
                <a:gd name="connsiteY65" fmla="*/ 70404 h 264136"/>
                <a:gd name="connsiteX66" fmla="*/ 181085 w 223593"/>
                <a:gd name="connsiteY66" fmla="*/ 62243 h 264136"/>
                <a:gd name="connsiteX67" fmla="*/ 177253 w 223593"/>
                <a:gd name="connsiteY67" fmla="*/ 45140 h 264136"/>
                <a:gd name="connsiteX68" fmla="*/ 170157 w 223593"/>
                <a:gd name="connsiteY68" fmla="*/ 34282 h 264136"/>
                <a:gd name="connsiteX69" fmla="*/ 106145 w 223593"/>
                <a:gd name="connsiteY69" fmla="*/ 14341 h 26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3593" h="264136">
                  <a:moveTo>
                    <a:pt x="106145" y="14341"/>
                  </a:moveTo>
                  <a:cubicBezTo>
                    <a:pt x="100702" y="12488"/>
                    <a:pt x="95096" y="11161"/>
                    <a:pt x="89397" y="10367"/>
                  </a:cubicBezTo>
                  <a:cubicBezTo>
                    <a:pt x="84288" y="8521"/>
                    <a:pt x="79888" y="3625"/>
                    <a:pt x="74352" y="1708"/>
                  </a:cubicBezTo>
                  <a:cubicBezTo>
                    <a:pt x="67256" y="-846"/>
                    <a:pt x="39650" y="-2763"/>
                    <a:pt x="47243" y="13205"/>
                  </a:cubicBezTo>
                  <a:cubicBezTo>
                    <a:pt x="51359" y="21863"/>
                    <a:pt x="64985" y="30237"/>
                    <a:pt x="61436" y="42443"/>
                  </a:cubicBezTo>
                  <a:cubicBezTo>
                    <a:pt x="60230" y="46772"/>
                    <a:pt x="52211" y="46914"/>
                    <a:pt x="53701" y="51740"/>
                  </a:cubicBezTo>
                  <a:cubicBezTo>
                    <a:pt x="55191" y="56565"/>
                    <a:pt x="64559" y="56210"/>
                    <a:pt x="67327" y="58836"/>
                  </a:cubicBezTo>
                  <a:cubicBezTo>
                    <a:pt x="67575" y="59865"/>
                    <a:pt x="67575" y="60930"/>
                    <a:pt x="67327" y="61959"/>
                  </a:cubicBezTo>
                  <a:cubicBezTo>
                    <a:pt x="62501" y="61249"/>
                    <a:pt x="63991" y="65933"/>
                    <a:pt x="60939" y="67352"/>
                  </a:cubicBezTo>
                  <a:cubicBezTo>
                    <a:pt x="56753" y="69410"/>
                    <a:pt x="53843" y="65933"/>
                    <a:pt x="52140" y="62384"/>
                  </a:cubicBezTo>
                  <a:cubicBezTo>
                    <a:pt x="49230" y="55813"/>
                    <a:pt x="47704" y="48709"/>
                    <a:pt x="47669" y="41520"/>
                  </a:cubicBezTo>
                  <a:cubicBezTo>
                    <a:pt x="41495" y="41520"/>
                    <a:pt x="40572" y="32082"/>
                    <a:pt x="32837" y="31514"/>
                  </a:cubicBezTo>
                  <a:cubicBezTo>
                    <a:pt x="32191" y="33821"/>
                    <a:pt x="31929" y="36219"/>
                    <a:pt x="32056" y="38611"/>
                  </a:cubicBezTo>
                  <a:cubicBezTo>
                    <a:pt x="27373" y="40030"/>
                    <a:pt x="26876" y="35488"/>
                    <a:pt x="22618" y="36198"/>
                  </a:cubicBezTo>
                  <a:cubicBezTo>
                    <a:pt x="21270" y="41308"/>
                    <a:pt x="28650" y="46985"/>
                    <a:pt x="19070" y="45282"/>
                  </a:cubicBezTo>
                  <a:cubicBezTo>
                    <a:pt x="16728" y="44856"/>
                    <a:pt x="15876" y="41733"/>
                    <a:pt x="12896" y="42088"/>
                  </a:cubicBezTo>
                  <a:cubicBezTo>
                    <a:pt x="8637" y="42514"/>
                    <a:pt x="10766" y="44288"/>
                    <a:pt x="8708" y="46701"/>
                  </a:cubicBezTo>
                  <a:cubicBezTo>
                    <a:pt x="5018" y="51172"/>
                    <a:pt x="1612" y="51030"/>
                    <a:pt x="334" y="57346"/>
                  </a:cubicBezTo>
                  <a:cubicBezTo>
                    <a:pt x="-347" y="63584"/>
                    <a:pt x="15" y="69893"/>
                    <a:pt x="1399" y="76010"/>
                  </a:cubicBezTo>
                  <a:cubicBezTo>
                    <a:pt x="3812" y="87365"/>
                    <a:pt x="8496" y="96590"/>
                    <a:pt x="11121" y="107306"/>
                  </a:cubicBezTo>
                  <a:cubicBezTo>
                    <a:pt x="12540" y="112487"/>
                    <a:pt x="11121" y="118945"/>
                    <a:pt x="14528" y="123486"/>
                  </a:cubicBezTo>
                  <a:cubicBezTo>
                    <a:pt x="15805" y="125190"/>
                    <a:pt x="18147" y="125757"/>
                    <a:pt x="19495" y="127248"/>
                  </a:cubicBezTo>
                  <a:cubicBezTo>
                    <a:pt x="20844" y="128738"/>
                    <a:pt x="22334" y="132215"/>
                    <a:pt x="24321" y="134344"/>
                  </a:cubicBezTo>
                  <a:cubicBezTo>
                    <a:pt x="26308" y="136473"/>
                    <a:pt x="43411" y="148538"/>
                    <a:pt x="38017" y="155634"/>
                  </a:cubicBezTo>
                  <a:cubicBezTo>
                    <a:pt x="33972" y="160957"/>
                    <a:pt x="29218" y="153221"/>
                    <a:pt x="27940" y="150241"/>
                  </a:cubicBezTo>
                  <a:cubicBezTo>
                    <a:pt x="25385" y="144280"/>
                    <a:pt x="25669" y="143144"/>
                    <a:pt x="19070" y="143641"/>
                  </a:cubicBezTo>
                  <a:cubicBezTo>
                    <a:pt x="16870" y="150738"/>
                    <a:pt x="19070" y="158473"/>
                    <a:pt x="16941" y="165570"/>
                  </a:cubicBezTo>
                  <a:cubicBezTo>
                    <a:pt x="15748" y="168124"/>
                    <a:pt x="14798" y="170786"/>
                    <a:pt x="14102" y="173518"/>
                  </a:cubicBezTo>
                  <a:cubicBezTo>
                    <a:pt x="13250" y="179905"/>
                    <a:pt x="17508" y="183240"/>
                    <a:pt x="18360" y="188846"/>
                  </a:cubicBezTo>
                  <a:cubicBezTo>
                    <a:pt x="19992" y="198994"/>
                    <a:pt x="10766" y="221207"/>
                    <a:pt x="23044" y="227523"/>
                  </a:cubicBezTo>
                  <a:cubicBezTo>
                    <a:pt x="22816" y="234066"/>
                    <a:pt x="24030" y="240588"/>
                    <a:pt x="26592" y="246613"/>
                  </a:cubicBezTo>
                  <a:cubicBezTo>
                    <a:pt x="29636" y="252127"/>
                    <a:pt x="32127" y="257925"/>
                    <a:pt x="34043" y="263929"/>
                  </a:cubicBezTo>
                  <a:cubicBezTo>
                    <a:pt x="35165" y="264206"/>
                    <a:pt x="36329" y="264206"/>
                    <a:pt x="37450" y="263929"/>
                  </a:cubicBezTo>
                  <a:cubicBezTo>
                    <a:pt x="41140" y="248955"/>
                    <a:pt x="27159" y="217162"/>
                    <a:pt x="41850" y="205524"/>
                  </a:cubicBezTo>
                  <a:cubicBezTo>
                    <a:pt x="46675" y="209568"/>
                    <a:pt x="43766" y="223904"/>
                    <a:pt x="45398" y="230078"/>
                  </a:cubicBezTo>
                  <a:cubicBezTo>
                    <a:pt x="47243" y="237174"/>
                    <a:pt x="54553" y="241716"/>
                    <a:pt x="56753" y="232136"/>
                  </a:cubicBezTo>
                  <a:cubicBezTo>
                    <a:pt x="58527" y="224472"/>
                    <a:pt x="54836" y="216027"/>
                    <a:pt x="58598" y="209639"/>
                  </a:cubicBezTo>
                  <a:cubicBezTo>
                    <a:pt x="60656" y="206091"/>
                    <a:pt x="62856" y="208433"/>
                    <a:pt x="62785" y="202543"/>
                  </a:cubicBezTo>
                  <a:cubicBezTo>
                    <a:pt x="62785" y="198356"/>
                    <a:pt x="59733" y="196014"/>
                    <a:pt x="60443" y="191969"/>
                  </a:cubicBezTo>
                  <a:cubicBezTo>
                    <a:pt x="62004" y="191969"/>
                    <a:pt x="64062" y="191472"/>
                    <a:pt x="65694" y="191969"/>
                  </a:cubicBezTo>
                  <a:cubicBezTo>
                    <a:pt x="64843" y="182672"/>
                    <a:pt x="74352" y="182176"/>
                    <a:pt x="65694" y="173589"/>
                  </a:cubicBezTo>
                  <a:cubicBezTo>
                    <a:pt x="62714" y="170608"/>
                    <a:pt x="59662" y="170963"/>
                    <a:pt x="61010" y="165711"/>
                  </a:cubicBezTo>
                  <a:cubicBezTo>
                    <a:pt x="61010" y="164647"/>
                    <a:pt x="64204" y="164221"/>
                    <a:pt x="64985" y="162802"/>
                  </a:cubicBezTo>
                  <a:cubicBezTo>
                    <a:pt x="65269" y="160850"/>
                    <a:pt x="65269" y="158863"/>
                    <a:pt x="64985" y="156912"/>
                  </a:cubicBezTo>
                  <a:cubicBezTo>
                    <a:pt x="70662" y="155634"/>
                    <a:pt x="69384" y="164647"/>
                    <a:pt x="73217" y="166634"/>
                  </a:cubicBezTo>
                  <a:cubicBezTo>
                    <a:pt x="78114" y="169260"/>
                    <a:pt x="80810" y="164221"/>
                    <a:pt x="78114" y="159963"/>
                  </a:cubicBezTo>
                  <a:cubicBezTo>
                    <a:pt x="75417" y="155705"/>
                    <a:pt x="70023" y="157550"/>
                    <a:pt x="71017" y="151944"/>
                  </a:cubicBezTo>
                  <a:cubicBezTo>
                    <a:pt x="72010" y="147473"/>
                    <a:pt x="78114" y="148396"/>
                    <a:pt x="74210" y="142150"/>
                  </a:cubicBezTo>
                  <a:cubicBezTo>
                    <a:pt x="71513" y="137964"/>
                    <a:pt x="66404" y="138886"/>
                    <a:pt x="68178" y="131506"/>
                  </a:cubicBezTo>
                  <a:cubicBezTo>
                    <a:pt x="69952" y="124125"/>
                    <a:pt x="74423" y="126893"/>
                    <a:pt x="77829" y="132144"/>
                  </a:cubicBezTo>
                  <a:cubicBezTo>
                    <a:pt x="80455" y="136261"/>
                    <a:pt x="80597" y="140731"/>
                    <a:pt x="83223" y="144421"/>
                  </a:cubicBezTo>
                  <a:cubicBezTo>
                    <a:pt x="87637" y="153072"/>
                    <a:pt x="97012" y="158012"/>
                    <a:pt x="106642" y="156769"/>
                  </a:cubicBezTo>
                  <a:cubicBezTo>
                    <a:pt x="111659" y="156039"/>
                    <a:pt x="116386" y="153981"/>
                    <a:pt x="120338" y="150809"/>
                  </a:cubicBezTo>
                  <a:cubicBezTo>
                    <a:pt x="122254" y="149602"/>
                    <a:pt x="122609" y="147544"/>
                    <a:pt x="124809" y="146763"/>
                  </a:cubicBezTo>
                  <a:cubicBezTo>
                    <a:pt x="129280" y="145202"/>
                    <a:pt x="130345" y="148609"/>
                    <a:pt x="133680" y="149957"/>
                  </a:cubicBezTo>
                  <a:cubicBezTo>
                    <a:pt x="138570" y="151461"/>
                    <a:pt x="143708" y="151965"/>
                    <a:pt x="148796" y="151447"/>
                  </a:cubicBezTo>
                  <a:cubicBezTo>
                    <a:pt x="156531" y="151447"/>
                    <a:pt x="157383" y="152370"/>
                    <a:pt x="159654" y="144776"/>
                  </a:cubicBezTo>
                  <a:cubicBezTo>
                    <a:pt x="161144" y="139525"/>
                    <a:pt x="162563" y="135976"/>
                    <a:pt x="167886" y="134770"/>
                  </a:cubicBezTo>
                  <a:cubicBezTo>
                    <a:pt x="177821" y="132570"/>
                    <a:pt x="185272" y="139951"/>
                    <a:pt x="195066" y="138318"/>
                  </a:cubicBezTo>
                  <a:cubicBezTo>
                    <a:pt x="199593" y="137559"/>
                    <a:pt x="203872" y="135735"/>
                    <a:pt x="207556" y="132996"/>
                  </a:cubicBezTo>
                  <a:cubicBezTo>
                    <a:pt x="212091" y="130775"/>
                    <a:pt x="216356" y="128036"/>
                    <a:pt x="220259" y="124835"/>
                  </a:cubicBezTo>
                  <a:cubicBezTo>
                    <a:pt x="224034" y="120875"/>
                    <a:pt x="224673" y="114878"/>
                    <a:pt x="221820" y="110216"/>
                  </a:cubicBezTo>
                  <a:cubicBezTo>
                    <a:pt x="220117" y="107377"/>
                    <a:pt x="217349" y="106738"/>
                    <a:pt x="215859" y="103545"/>
                  </a:cubicBezTo>
                  <a:cubicBezTo>
                    <a:pt x="214368" y="100352"/>
                    <a:pt x="215859" y="97655"/>
                    <a:pt x="214014" y="95029"/>
                  </a:cubicBezTo>
                  <a:cubicBezTo>
                    <a:pt x="210962" y="90842"/>
                    <a:pt x="206208" y="90487"/>
                    <a:pt x="203156" y="85591"/>
                  </a:cubicBezTo>
                  <a:cubicBezTo>
                    <a:pt x="200105" y="80694"/>
                    <a:pt x="199253" y="73384"/>
                    <a:pt x="195278" y="70404"/>
                  </a:cubicBezTo>
                  <a:cubicBezTo>
                    <a:pt x="190027" y="66359"/>
                    <a:pt x="184208" y="70404"/>
                    <a:pt x="181085" y="62243"/>
                  </a:cubicBezTo>
                  <a:cubicBezTo>
                    <a:pt x="179027" y="56424"/>
                    <a:pt x="181085" y="50817"/>
                    <a:pt x="177253" y="45140"/>
                  </a:cubicBezTo>
                  <a:cubicBezTo>
                    <a:pt x="174628" y="41237"/>
                    <a:pt x="172711" y="38043"/>
                    <a:pt x="170157" y="34282"/>
                  </a:cubicBezTo>
                  <a:cubicBezTo>
                    <a:pt x="156602" y="8947"/>
                    <a:pt x="126654" y="25482"/>
                    <a:pt x="106145" y="1434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0108C96-642B-B744-BBCB-7AC99E718ED9}"/>
                </a:ext>
              </a:extLst>
            </p:cNvPr>
            <p:cNvSpPr/>
            <p:nvPr/>
          </p:nvSpPr>
          <p:spPr>
            <a:xfrm>
              <a:off x="6895108" y="4224270"/>
              <a:ext cx="53349" cy="54229"/>
            </a:xfrm>
            <a:custGeom>
              <a:avLst/>
              <a:gdLst>
                <a:gd name="connsiteX0" fmla="*/ 27791 w 53349"/>
                <a:gd name="connsiteY0" fmla="*/ 3100 h 54229"/>
                <a:gd name="connsiteX1" fmla="*/ 19417 w 53349"/>
                <a:gd name="connsiteY1" fmla="*/ 1752 h 54229"/>
                <a:gd name="connsiteX2" fmla="*/ 894 w 53349"/>
                <a:gd name="connsiteY2" fmla="*/ 24532 h 54229"/>
                <a:gd name="connsiteX3" fmla="*/ 6927 w 53349"/>
                <a:gd name="connsiteY3" fmla="*/ 36880 h 54229"/>
                <a:gd name="connsiteX4" fmla="*/ 19558 w 53349"/>
                <a:gd name="connsiteY4" fmla="*/ 49512 h 54229"/>
                <a:gd name="connsiteX5" fmla="*/ 33752 w 53349"/>
                <a:gd name="connsiteY5" fmla="*/ 51002 h 54229"/>
                <a:gd name="connsiteX6" fmla="*/ 39713 w 53349"/>
                <a:gd name="connsiteY6" fmla="*/ 45680 h 54229"/>
                <a:gd name="connsiteX7" fmla="*/ 47519 w 53349"/>
                <a:gd name="connsiteY7" fmla="*/ 44189 h 54229"/>
                <a:gd name="connsiteX8" fmla="*/ 45745 w 53349"/>
                <a:gd name="connsiteY8" fmla="*/ 28435 h 54229"/>
                <a:gd name="connsiteX9" fmla="*/ 51635 w 53349"/>
                <a:gd name="connsiteY9" fmla="*/ 21338 h 54229"/>
                <a:gd name="connsiteX10" fmla="*/ 49364 w 53349"/>
                <a:gd name="connsiteY10" fmla="*/ 6719 h 54229"/>
                <a:gd name="connsiteX11" fmla="*/ 27791 w 53349"/>
                <a:gd name="connsiteY11" fmla="*/ 3100 h 5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49" h="54229">
                  <a:moveTo>
                    <a:pt x="27791" y="3100"/>
                  </a:moveTo>
                  <a:cubicBezTo>
                    <a:pt x="24526" y="3526"/>
                    <a:pt x="22184" y="1610"/>
                    <a:pt x="19417" y="1752"/>
                  </a:cubicBezTo>
                  <a:cubicBezTo>
                    <a:pt x="8772" y="2248"/>
                    <a:pt x="3236" y="14810"/>
                    <a:pt x="894" y="24532"/>
                  </a:cubicBezTo>
                  <a:cubicBezTo>
                    <a:pt x="-1447" y="34254"/>
                    <a:pt x="894" y="31629"/>
                    <a:pt x="6927" y="36880"/>
                  </a:cubicBezTo>
                  <a:cubicBezTo>
                    <a:pt x="11468" y="40783"/>
                    <a:pt x="14733" y="45751"/>
                    <a:pt x="19558" y="49512"/>
                  </a:cubicBezTo>
                  <a:cubicBezTo>
                    <a:pt x="25520" y="54125"/>
                    <a:pt x="27862" y="56608"/>
                    <a:pt x="33752" y="51002"/>
                  </a:cubicBezTo>
                  <a:cubicBezTo>
                    <a:pt x="36094" y="48944"/>
                    <a:pt x="36733" y="46744"/>
                    <a:pt x="39713" y="45680"/>
                  </a:cubicBezTo>
                  <a:cubicBezTo>
                    <a:pt x="42693" y="44615"/>
                    <a:pt x="44681" y="45680"/>
                    <a:pt x="47519" y="44189"/>
                  </a:cubicBezTo>
                  <a:cubicBezTo>
                    <a:pt x="57738" y="37661"/>
                    <a:pt x="46100" y="34467"/>
                    <a:pt x="45745" y="28435"/>
                  </a:cubicBezTo>
                  <a:cubicBezTo>
                    <a:pt x="45745" y="23609"/>
                    <a:pt x="49648" y="24390"/>
                    <a:pt x="51635" y="21338"/>
                  </a:cubicBezTo>
                  <a:cubicBezTo>
                    <a:pt x="55396" y="16016"/>
                    <a:pt x="52203" y="11687"/>
                    <a:pt x="49364" y="6719"/>
                  </a:cubicBezTo>
                  <a:cubicBezTo>
                    <a:pt x="42410" y="-4919"/>
                    <a:pt x="38294" y="1823"/>
                    <a:pt x="27791" y="310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A8B815FB-B6D6-044A-ACB6-393E3FBA539A}"/>
                </a:ext>
              </a:extLst>
            </p:cNvPr>
            <p:cNvSpPr/>
            <p:nvPr/>
          </p:nvSpPr>
          <p:spPr>
            <a:xfrm>
              <a:off x="6945719" y="4205370"/>
              <a:ext cx="18199" cy="23561"/>
            </a:xfrm>
            <a:custGeom>
              <a:avLst/>
              <a:gdLst>
                <a:gd name="connsiteX0" fmla="*/ 30 w 18199"/>
                <a:gd name="connsiteY0" fmla="*/ 14903 h 23561"/>
                <a:gd name="connsiteX1" fmla="*/ 5992 w 18199"/>
                <a:gd name="connsiteY1" fmla="*/ 23561 h 23561"/>
                <a:gd name="connsiteX2" fmla="*/ 15714 w 18199"/>
                <a:gd name="connsiteY2" fmla="*/ 7948 h 23561"/>
                <a:gd name="connsiteX3" fmla="*/ 30 w 18199"/>
                <a:gd name="connsiteY3" fmla="*/ 14903 h 23561"/>
              </a:gdLst>
              <a:ahLst/>
              <a:cxnLst>
                <a:cxn ang="0">
                  <a:pos x="connsiteX0" y="connsiteY0"/>
                </a:cxn>
                <a:cxn ang="0">
                  <a:pos x="connsiteX1" y="connsiteY1"/>
                </a:cxn>
                <a:cxn ang="0">
                  <a:pos x="connsiteX2" y="connsiteY2"/>
                </a:cxn>
                <a:cxn ang="0">
                  <a:pos x="connsiteX3" y="connsiteY3"/>
                </a:cxn>
              </a:cxnLst>
              <a:rect l="l" t="t" r="r" b="b"/>
              <a:pathLst>
                <a:path w="18199" h="23561">
                  <a:moveTo>
                    <a:pt x="30" y="14903"/>
                  </a:moveTo>
                  <a:cubicBezTo>
                    <a:pt x="30" y="17600"/>
                    <a:pt x="3153" y="23419"/>
                    <a:pt x="5992" y="23561"/>
                  </a:cubicBezTo>
                  <a:cubicBezTo>
                    <a:pt x="8830" y="23703"/>
                    <a:pt x="13088" y="11355"/>
                    <a:pt x="15714" y="7948"/>
                  </a:cubicBezTo>
                  <a:cubicBezTo>
                    <a:pt x="26430" y="-8232"/>
                    <a:pt x="-1034" y="3477"/>
                    <a:pt x="30" y="1490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9949D950-89D8-2D4A-A6B3-0649A5FAADCE}"/>
                </a:ext>
              </a:extLst>
            </p:cNvPr>
            <p:cNvSpPr/>
            <p:nvPr/>
          </p:nvSpPr>
          <p:spPr>
            <a:xfrm>
              <a:off x="6933877" y="4229418"/>
              <a:ext cx="77288" cy="138517"/>
            </a:xfrm>
            <a:custGeom>
              <a:avLst/>
              <a:gdLst>
                <a:gd name="connsiteX0" fmla="*/ 22659 w 77288"/>
                <a:gd name="connsiteY0" fmla="*/ 19881 h 138517"/>
                <a:gd name="connsiteX1" fmla="*/ 10666 w 77288"/>
                <a:gd name="connsiteY1" fmla="*/ 47841 h 138517"/>
                <a:gd name="connsiteX2" fmla="*/ 2859 w 77288"/>
                <a:gd name="connsiteY2" fmla="*/ 61183 h 138517"/>
                <a:gd name="connsiteX3" fmla="*/ 304 w 77288"/>
                <a:gd name="connsiteY3" fmla="*/ 75376 h 138517"/>
                <a:gd name="connsiteX4" fmla="*/ 4492 w 77288"/>
                <a:gd name="connsiteY4" fmla="*/ 81124 h 138517"/>
                <a:gd name="connsiteX5" fmla="*/ 6975 w 77288"/>
                <a:gd name="connsiteY5" fmla="*/ 89143 h 138517"/>
                <a:gd name="connsiteX6" fmla="*/ 17904 w 77288"/>
                <a:gd name="connsiteY6" fmla="*/ 101208 h 138517"/>
                <a:gd name="connsiteX7" fmla="*/ 18401 w 77288"/>
                <a:gd name="connsiteY7" fmla="*/ 101208 h 138517"/>
                <a:gd name="connsiteX8" fmla="*/ 17975 w 77288"/>
                <a:gd name="connsiteY8" fmla="*/ 87440 h 138517"/>
                <a:gd name="connsiteX9" fmla="*/ 32878 w 77288"/>
                <a:gd name="connsiteY9" fmla="*/ 94182 h 138517"/>
                <a:gd name="connsiteX10" fmla="*/ 37207 w 77288"/>
                <a:gd name="connsiteY10" fmla="*/ 110504 h 138517"/>
                <a:gd name="connsiteX11" fmla="*/ 41890 w 77288"/>
                <a:gd name="connsiteY11" fmla="*/ 126614 h 138517"/>
                <a:gd name="connsiteX12" fmla="*/ 50265 w 77288"/>
                <a:gd name="connsiteY12" fmla="*/ 137826 h 138517"/>
                <a:gd name="connsiteX13" fmla="*/ 53742 w 77288"/>
                <a:gd name="connsiteY13" fmla="*/ 129381 h 138517"/>
                <a:gd name="connsiteX14" fmla="*/ 60839 w 77288"/>
                <a:gd name="connsiteY14" fmla="*/ 124130 h 138517"/>
                <a:gd name="connsiteX15" fmla="*/ 72193 w 77288"/>
                <a:gd name="connsiteY15" fmla="*/ 117956 h 138517"/>
                <a:gd name="connsiteX16" fmla="*/ 72193 w 77288"/>
                <a:gd name="connsiteY16" fmla="*/ 100640 h 138517"/>
                <a:gd name="connsiteX17" fmla="*/ 77019 w 77288"/>
                <a:gd name="connsiteY17" fmla="*/ 86446 h 138517"/>
                <a:gd name="connsiteX18" fmla="*/ 69922 w 77288"/>
                <a:gd name="connsiteY18" fmla="*/ 67357 h 138517"/>
                <a:gd name="connsiteX19" fmla="*/ 51187 w 77288"/>
                <a:gd name="connsiteY19" fmla="*/ 59054 h 138517"/>
                <a:gd name="connsiteX20" fmla="*/ 44658 w 77288"/>
                <a:gd name="connsiteY20" fmla="*/ 40532 h 138517"/>
                <a:gd name="connsiteX21" fmla="*/ 42813 w 77288"/>
                <a:gd name="connsiteY21" fmla="*/ 29248 h 138517"/>
                <a:gd name="connsiteX22" fmla="*/ 39123 w 77288"/>
                <a:gd name="connsiteY22" fmla="*/ 14345 h 138517"/>
                <a:gd name="connsiteX23" fmla="*/ 36994 w 77288"/>
                <a:gd name="connsiteY23" fmla="*/ 2706 h 138517"/>
                <a:gd name="connsiteX24" fmla="*/ 22659 w 77288"/>
                <a:gd name="connsiteY24" fmla="*/ 19881 h 1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88" h="138517">
                  <a:moveTo>
                    <a:pt x="22659" y="19881"/>
                  </a:moveTo>
                  <a:cubicBezTo>
                    <a:pt x="23652" y="31661"/>
                    <a:pt x="20885" y="43086"/>
                    <a:pt x="10666" y="47841"/>
                  </a:cubicBezTo>
                  <a:cubicBezTo>
                    <a:pt x="3569" y="51176"/>
                    <a:pt x="3569" y="52738"/>
                    <a:pt x="2859" y="61183"/>
                  </a:cubicBezTo>
                  <a:cubicBezTo>
                    <a:pt x="2504" y="66221"/>
                    <a:pt x="-1044" y="70692"/>
                    <a:pt x="304" y="75376"/>
                  </a:cubicBezTo>
                  <a:cubicBezTo>
                    <a:pt x="872" y="77292"/>
                    <a:pt x="3569" y="79279"/>
                    <a:pt x="4492" y="81124"/>
                  </a:cubicBezTo>
                  <a:cubicBezTo>
                    <a:pt x="5414" y="82969"/>
                    <a:pt x="5911" y="86802"/>
                    <a:pt x="6975" y="89143"/>
                  </a:cubicBezTo>
                  <a:cubicBezTo>
                    <a:pt x="8040" y="91485"/>
                    <a:pt x="15136" y="102343"/>
                    <a:pt x="17904" y="101208"/>
                  </a:cubicBezTo>
                  <a:lnTo>
                    <a:pt x="18401" y="101208"/>
                  </a:lnTo>
                  <a:cubicBezTo>
                    <a:pt x="18401" y="96524"/>
                    <a:pt x="18401" y="91911"/>
                    <a:pt x="17975" y="87440"/>
                  </a:cubicBezTo>
                  <a:cubicBezTo>
                    <a:pt x="23801" y="86780"/>
                    <a:pt x="29529" y="89371"/>
                    <a:pt x="32878" y="94182"/>
                  </a:cubicBezTo>
                  <a:cubicBezTo>
                    <a:pt x="37278" y="99718"/>
                    <a:pt x="35504" y="104117"/>
                    <a:pt x="37207" y="110504"/>
                  </a:cubicBezTo>
                  <a:cubicBezTo>
                    <a:pt x="39414" y="115663"/>
                    <a:pt x="40989" y="121071"/>
                    <a:pt x="41890" y="126614"/>
                  </a:cubicBezTo>
                  <a:cubicBezTo>
                    <a:pt x="41890" y="130730"/>
                    <a:pt x="44091" y="141304"/>
                    <a:pt x="50265" y="137826"/>
                  </a:cubicBezTo>
                  <a:cubicBezTo>
                    <a:pt x="52962" y="136336"/>
                    <a:pt x="52252" y="131723"/>
                    <a:pt x="53742" y="129381"/>
                  </a:cubicBezTo>
                  <a:cubicBezTo>
                    <a:pt x="55544" y="126976"/>
                    <a:pt x="58014" y="125152"/>
                    <a:pt x="60839" y="124130"/>
                  </a:cubicBezTo>
                  <a:cubicBezTo>
                    <a:pt x="65451" y="122285"/>
                    <a:pt x="70206" y="124130"/>
                    <a:pt x="72193" y="117956"/>
                  </a:cubicBezTo>
                  <a:cubicBezTo>
                    <a:pt x="74180" y="111781"/>
                    <a:pt x="71129" y="105892"/>
                    <a:pt x="72193" y="100640"/>
                  </a:cubicBezTo>
                  <a:cubicBezTo>
                    <a:pt x="74074" y="96006"/>
                    <a:pt x="75685" y="91265"/>
                    <a:pt x="77019" y="86446"/>
                  </a:cubicBezTo>
                  <a:cubicBezTo>
                    <a:pt x="78190" y="79279"/>
                    <a:pt x="75493" y="72019"/>
                    <a:pt x="69922" y="67357"/>
                  </a:cubicBezTo>
                  <a:cubicBezTo>
                    <a:pt x="64032" y="61963"/>
                    <a:pt x="57077" y="62602"/>
                    <a:pt x="51187" y="59054"/>
                  </a:cubicBezTo>
                  <a:cubicBezTo>
                    <a:pt x="45297" y="55505"/>
                    <a:pt x="44517" y="47344"/>
                    <a:pt x="44658" y="40532"/>
                  </a:cubicBezTo>
                  <a:cubicBezTo>
                    <a:pt x="45333" y="36671"/>
                    <a:pt x="44679" y="32697"/>
                    <a:pt x="42813" y="29248"/>
                  </a:cubicBezTo>
                  <a:cubicBezTo>
                    <a:pt x="40010" y="24805"/>
                    <a:pt x="38719" y="19582"/>
                    <a:pt x="39123" y="14345"/>
                  </a:cubicBezTo>
                  <a:cubicBezTo>
                    <a:pt x="39123" y="10442"/>
                    <a:pt x="39904" y="5616"/>
                    <a:pt x="36994" y="2706"/>
                  </a:cubicBezTo>
                  <a:cubicBezTo>
                    <a:pt x="26704" y="-7158"/>
                    <a:pt x="22020" y="12571"/>
                    <a:pt x="22659" y="1988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2F71673-08E5-FF4E-A9A1-B54D7A76BCE8}"/>
                </a:ext>
              </a:extLst>
            </p:cNvPr>
            <p:cNvSpPr/>
            <p:nvPr/>
          </p:nvSpPr>
          <p:spPr>
            <a:xfrm>
              <a:off x="6902164" y="4271642"/>
              <a:ext cx="20419" cy="40652"/>
            </a:xfrm>
            <a:custGeom>
              <a:avLst/>
              <a:gdLst>
                <a:gd name="connsiteX0" fmla="*/ 4979 w 20419"/>
                <a:gd name="connsiteY0" fmla="*/ 933 h 40652"/>
                <a:gd name="connsiteX1" fmla="*/ 296 w 20419"/>
                <a:gd name="connsiteY1" fmla="*/ 16332 h 40652"/>
                <a:gd name="connsiteX2" fmla="*/ 6825 w 20419"/>
                <a:gd name="connsiteY2" fmla="*/ 30951 h 40652"/>
                <a:gd name="connsiteX3" fmla="*/ 17115 w 20419"/>
                <a:gd name="connsiteY3" fmla="*/ 40532 h 40652"/>
                <a:gd name="connsiteX4" fmla="*/ 13779 w 20419"/>
                <a:gd name="connsiteY4" fmla="*/ 21513 h 40652"/>
                <a:gd name="connsiteX5" fmla="*/ 4979 w 20419"/>
                <a:gd name="connsiteY5" fmla="*/ 933 h 4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9" h="40652">
                  <a:moveTo>
                    <a:pt x="4979" y="933"/>
                  </a:moveTo>
                  <a:cubicBezTo>
                    <a:pt x="-1762" y="-3964"/>
                    <a:pt x="296" y="11791"/>
                    <a:pt x="296" y="16332"/>
                  </a:cubicBezTo>
                  <a:cubicBezTo>
                    <a:pt x="296" y="25133"/>
                    <a:pt x="1715" y="24991"/>
                    <a:pt x="6825" y="30951"/>
                  </a:cubicBezTo>
                  <a:cubicBezTo>
                    <a:pt x="9025" y="33507"/>
                    <a:pt x="13141" y="41738"/>
                    <a:pt x="17115" y="40532"/>
                  </a:cubicBezTo>
                  <a:cubicBezTo>
                    <a:pt x="25560" y="38048"/>
                    <a:pt x="15341" y="25487"/>
                    <a:pt x="13779" y="21513"/>
                  </a:cubicBezTo>
                  <a:cubicBezTo>
                    <a:pt x="11367" y="15197"/>
                    <a:pt x="11012" y="5404"/>
                    <a:pt x="4979" y="93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0306DE56-3081-4A41-822A-598866ABABEC}"/>
                </a:ext>
              </a:extLst>
            </p:cNvPr>
            <p:cNvSpPr/>
            <p:nvPr/>
          </p:nvSpPr>
          <p:spPr>
            <a:xfrm>
              <a:off x="7012306" y="4313417"/>
              <a:ext cx="11689" cy="17456"/>
            </a:xfrm>
            <a:custGeom>
              <a:avLst/>
              <a:gdLst>
                <a:gd name="connsiteX0" fmla="*/ 5119 w 11689"/>
                <a:gd name="connsiteY0" fmla="*/ 17421 h 17456"/>
                <a:gd name="connsiteX1" fmla="*/ 8596 w 11689"/>
                <a:gd name="connsiteY1" fmla="*/ 389 h 17456"/>
                <a:gd name="connsiteX2" fmla="*/ 5119 w 11689"/>
                <a:gd name="connsiteY2" fmla="*/ 17421 h 17456"/>
              </a:gdLst>
              <a:ahLst/>
              <a:cxnLst>
                <a:cxn ang="0">
                  <a:pos x="connsiteX0" y="connsiteY0"/>
                </a:cxn>
                <a:cxn ang="0">
                  <a:pos x="connsiteX1" y="connsiteY1"/>
                </a:cxn>
                <a:cxn ang="0">
                  <a:pos x="connsiteX2" y="connsiteY2"/>
                </a:cxn>
              </a:cxnLst>
              <a:rect l="l" t="t" r="r" b="b"/>
              <a:pathLst>
                <a:path w="11689" h="17456">
                  <a:moveTo>
                    <a:pt x="5119" y="17421"/>
                  </a:moveTo>
                  <a:cubicBezTo>
                    <a:pt x="11790" y="18273"/>
                    <a:pt x="14132" y="3228"/>
                    <a:pt x="8596" y="389"/>
                  </a:cubicBezTo>
                  <a:cubicBezTo>
                    <a:pt x="1571" y="-2946"/>
                    <a:pt x="-4816" y="16215"/>
                    <a:pt x="5119" y="1742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4A0F515-61BF-FD42-8508-38E984108E44}"/>
                </a:ext>
              </a:extLst>
            </p:cNvPr>
            <p:cNvSpPr/>
            <p:nvPr/>
          </p:nvSpPr>
          <p:spPr>
            <a:xfrm>
              <a:off x="6475016" y="3797923"/>
              <a:ext cx="197534" cy="117421"/>
            </a:xfrm>
            <a:custGeom>
              <a:avLst/>
              <a:gdLst>
                <a:gd name="connsiteX0" fmla="*/ 70128 w 197534"/>
                <a:gd name="connsiteY0" fmla="*/ 64609 h 117421"/>
                <a:gd name="connsiteX1" fmla="*/ 84322 w 197534"/>
                <a:gd name="connsiteY1" fmla="*/ 55738 h 117421"/>
                <a:gd name="connsiteX2" fmla="*/ 96315 w 197534"/>
                <a:gd name="connsiteY2" fmla="*/ 70641 h 117421"/>
                <a:gd name="connsiteX3" fmla="*/ 111715 w 197534"/>
                <a:gd name="connsiteY3" fmla="*/ 83983 h 117421"/>
                <a:gd name="connsiteX4" fmla="*/ 116398 w 197534"/>
                <a:gd name="connsiteY4" fmla="*/ 87815 h 117421"/>
                <a:gd name="connsiteX5" fmla="*/ 162740 w 197534"/>
                <a:gd name="connsiteY5" fmla="*/ 116982 h 117421"/>
                <a:gd name="connsiteX6" fmla="*/ 192190 w 197534"/>
                <a:gd name="connsiteY6" fmla="*/ 112511 h 117421"/>
                <a:gd name="connsiteX7" fmla="*/ 178920 w 197534"/>
                <a:gd name="connsiteY7" fmla="*/ 87815 h 117421"/>
                <a:gd name="connsiteX8" fmla="*/ 194958 w 197534"/>
                <a:gd name="connsiteY8" fmla="*/ 64396 h 117421"/>
                <a:gd name="connsiteX9" fmla="*/ 166146 w 197534"/>
                <a:gd name="connsiteY9" fmla="*/ 45093 h 117421"/>
                <a:gd name="connsiteX10" fmla="*/ 148333 w 197534"/>
                <a:gd name="connsiteY10" fmla="*/ 36932 h 117421"/>
                <a:gd name="connsiteX11" fmla="*/ 133359 w 197534"/>
                <a:gd name="connsiteY11" fmla="*/ 39983 h 117421"/>
                <a:gd name="connsiteX12" fmla="*/ 122715 w 197534"/>
                <a:gd name="connsiteY12" fmla="*/ 52828 h 117421"/>
                <a:gd name="connsiteX13" fmla="*/ 109302 w 197534"/>
                <a:gd name="connsiteY13" fmla="*/ 64467 h 117421"/>
                <a:gd name="connsiteX14" fmla="*/ 116398 w 197534"/>
                <a:gd name="connsiteY14" fmla="*/ 47222 h 117421"/>
                <a:gd name="connsiteX15" fmla="*/ 114979 w 197534"/>
                <a:gd name="connsiteY15" fmla="*/ 15713 h 117421"/>
                <a:gd name="connsiteX16" fmla="*/ 84747 w 197534"/>
                <a:gd name="connsiteY16" fmla="*/ 952 h 117421"/>
                <a:gd name="connsiteX17" fmla="*/ 71690 w 197534"/>
                <a:gd name="connsiteY17" fmla="*/ 18481 h 117421"/>
                <a:gd name="connsiteX18" fmla="*/ 52458 w 197534"/>
                <a:gd name="connsiteY18" fmla="*/ 13087 h 117421"/>
                <a:gd name="connsiteX19" fmla="*/ 40464 w 197534"/>
                <a:gd name="connsiteY19" fmla="*/ 26500 h 117421"/>
                <a:gd name="connsiteX20" fmla="*/ 31878 w 197534"/>
                <a:gd name="connsiteY20" fmla="*/ 8404 h 117421"/>
                <a:gd name="connsiteX21" fmla="*/ 24781 w 197534"/>
                <a:gd name="connsiteY21" fmla="*/ 23803 h 117421"/>
                <a:gd name="connsiteX22" fmla="*/ 20736 w 197534"/>
                <a:gd name="connsiteY22" fmla="*/ 30900 h 117421"/>
                <a:gd name="connsiteX23" fmla="*/ 15129 w 197534"/>
                <a:gd name="connsiteY23" fmla="*/ 39558 h 117421"/>
                <a:gd name="connsiteX24" fmla="*/ 3136 w 197534"/>
                <a:gd name="connsiteY24" fmla="*/ 51338 h 117421"/>
                <a:gd name="connsiteX25" fmla="*/ 85 w 197534"/>
                <a:gd name="connsiteY25" fmla="*/ 69222 h 117421"/>
                <a:gd name="connsiteX26" fmla="*/ 10162 w 197534"/>
                <a:gd name="connsiteY26" fmla="*/ 100163 h 117421"/>
                <a:gd name="connsiteX27" fmla="*/ 11226 w 197534"/>
                <a:gd name="connsiteY27" fmla="*/ 101653 h 117421"/>
                <a:gd name="connsiteX28" fmla="*/ 48838 w 197534"/>
                <a:gd name="connsiteY28" fmla="*/ 95763 h 117421"/>
                <a:gd name="connsiteX29" fmla="*/ 70128 w 197534"/>
                <a:gd name="connsiteY29" fmla="*/ 64609 h 11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7534" h="117421">
                  <a:moveTo>
                    <a:pt x="70128" y="64609"/>
                  </a:moveTo>
                  <a:cubicBezTo>
                    <a:pt x="73251" y="59854"/>
                    <a:pt x="78644" y="54532"/>
                    <a:pt x="84322" y="55738"/>
                  </a:cubicBezTo>
                  <a:cubicBezTo>
                    <a:pt x="89999" y="56945"/>
                    <a:pt x="92483" y="65247"/>
                    <a:pt x="96315" y="70641"/>
                  </a:cubicBezTo>
                  <a:cubicBezTo>
                    <a:pt x="100793" y="75793"/>
                    <a:pt x="105974" y="80285"/>
                    <a:pt x="111715" y="83983"/>
                  </a:cubicBezTo>
                  <a:cubicBezTo>
                    <a:pt x="113418" y="85260"/>
                    <a:pt x="114908" y="86608"/>
                    <a:pt x="116398" y="87815"/>
                  </a:cubicBezTo>
                  <a:cubicBezTo>
                    <a:pt x="132721" y="83841"/>
                    <a:pt x="147836" y="113646"/>
                    <a:pt x="162740" y="116982"/>
                  </a:cubicBezTo>
                  <a:cubicBezTo>
                    <a:pt x="168204" y="118188"/>
                    <a:pt x="189636" y="116982"/>
                    <a:pt x="192190" y="112511"/>
                  </a:cubicBezTo>
                  <a:cubicBezTo>
                    <a:pt x="198649" y="100802"/>
                    <a:pt x="172249" y="102150"/>
                    <a:pt x="178920" y="87815"/>
                  </a:cubicBezTo>
                  <a:cubicBezTo>
                    <a:pt x="193113" y="86963"/>
                    <a:pt x="202267" y="80718"/>
                    <a:pt x="194958" y="64396"/>
                  </a:cubicBezTo>
                  <a:cubicBezTo>
                    <a:pt x="190274" y="54106"/>
                    <a:pt x="176294" y="47932"/>
                    <a:pt x="166146" y="45093"/>
                  </a:cubicBezTo>
                  <a:cubicBezTo>
                    <a:pt x="160050" y="42744"/>
                    <a:pt x="154096" y="40012"/>
                    <a:pt x="148333" y="36932"/>
                  </a:cubicBezTo>
                  <a:cubicBezTo>
                    <a:pt x="140740" y="33597"/>
                    <a:pt x="138753" y="33313"/>
                    <a:pt x="133359" y="39983"/>
                  </a:cubicBezTo>
                  <a:cubicBezTo>
                    <a:pt x="129882" y="44170"/>
                    <a:pt x="126263" y="48500"/>
                    <a:pt x="122715" y="52828"/>
                  </a:cubicBezTo>
                  <a:cubicBezTo>
                    <a:pt x="118315" y="58648"/>
                    <a:pt x="117889" y="66596"/>
                    <a:pt x="109302" y="64467"/>
                  </a:cubicBezTo>
                  <a:cubicBezTo>
                    <a:pt x="100715" y="62338"/>
                    <a:pt x="115121" y="48287"/>
                    <a:pt x="116398" y="47222"/>
                  </a:cubicBezTo>
                  <a:cubicBezTo>
                    <a:pt x="126689" y="36648"/>
                    <a:pt x="127114" y="24371"/>
                    <a:pt x="114979" y="15713"/>
                  </a:cubicBezTo>
                  <a:cubicBezTo>
                    <a:pt x="107882" y="10533"/>
                    <a:pt x="93689" y="-3803"/>
                    <a:pt x="84747" y="952"/>
                  </a:cubicBezTo>
                  <a:cubicBezTo>
                    <a:pt x="77651" y="4642"/>
                    <a:pt x="77651" y="14294"/>
                    <a:pt x="71690" y="18481"/>
                  </a:cubicBezTo>
                  <a:cubicBezTo>
                    <a:pt x="62393" y="25010"/>
                    <a:pt x="59768" y="11384"/>
                    <a:pt x="52458" y="13087"/>
                  </a:cubicBezTo>
                  <a:cubicBezTo>
                    <a:pt x="46567" y="14578"/>
                    <a:pt x="48909" y="28203"/>
                    <a:pt x="40464" y="26500"/>
                  </a:cubicBezTo>
                  <a:cubicBezTo>
                    <a:pt x="32019" y="24797"/>
                    <a:pt x="36987" y="11810"/>
                    <a:pt x="31878" y="8404"/>
                  </a:cubicBezTo>
                  <a:cubicBezTo>
                    <a:pt x="24213" y="3365"/>
                    <a:pt x="25491" y="19900"/>
                    <a:pt x="24781" y="23803"/>
                  </a:cubicBezTo>
                  <a:cubicBezTo>
                    <a:pt x="23291" y="29339"/>
                    <a:pt x="23078" y="27068"/>
                    <a:pt x="20736" y="30900"/>
                  </a:cubicBezTo>
                  <a:cubicBezTo>
                    <a:pt x="19139" y="33951"/>
                    <a:pt x="17259" y="36847"/>
                    <a:pt x="15129" y="39558"/>
                  </a:cubicBezTo>
                  <a:cubicBezTo>
                    <a:pt x="8530" y="45590"/>
                    <a:pt x="6401" y="41403"/>
                    <a:pt x="3136" y="51338"/>
                  </a:cubicBezTo>
                  <a:cubicBezTo>
                    <a:pt x="1305" y="57129"/>
                    <a:pt x="283" y="63147"/>
                    <a:pt x="85" y="69222"/>
                  </a:cubicBezTo>
                  <a:cubicBezTo>
                    <a:pt x="-611" y="80441"/>
                    <a:pt x="2995" y="91505"/>
                    <a:pt x="10162" y="100163"/>
                  </a:cubicBezTo>
                  <a:lnTo>
                    <a:pt x="11226" y="101653"/>
                  </a:lnTo>
                  <a:cubicBezTo>
                    <a:pt x="22368" y="94911"/>
                    <a:pt x="36065" y="97892"/>
                    <a:pt x="48838" y="95763"/>
                  </a:cubicBezTo>
                  <a:cubicBezTo>
                    <a:pt x="64735" y="92995"/>
                    <a:pt x="62393" y="76247"/>
                    <a:pt x="70128" y="6460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67D16DC9-1A2B-D548-9B90-94FAF946AD19}"/>
                </a:ext>
              </a:extLst>
            </p:cNvPr>
            <p:cNvSpPr/>
            <p:nvPr/>
          </p:nvSpPr>
          <p:spPr>
            <a:xfrm>
              <a:off x="6310033" y="3565468"/>
              <a:ext cx="307116" cy="246911"/>
            </a:xfrm>
            <a:custGeom>
              <a:avLst/>
              <a:gdLst>
                <a:gd name="connsiteX0" fmla="*/ 299832 w 307116"/>
                <a:gd name="connsiteY0" fmla="*/ 180822 h 246911"/>
                <a:gd name="connsiteX1" fmla="*/ 306929 w 307116"/>
                <a:gd name="connsiteY1" fmla="*/ 177274 h 246911"/>
                <a:gd name="connsiteX2" fmla="*/ 305368 w 307116"/>
                <a:gd name="connsiteY2" fmla="*/ 165706 h 246911"/>
                <a:gd name="connsiteX3" fmla="*/ 293091 w 307116"/>
                <a:gd name="connsiteY3" fmla="*/ 147752 h 246911"/>
                <a:gd name="connsiteX4" fmla="*/ 278898 w 307116"/>
                <a:gd name="connsiteY4" fmla="*/ 129513 h 246911"/>
                <a:gd name="connsiteX5" fmla="*/ 264704 w 307116"/>
                <a:gd name="connsiteY5" fmla="*/ 116030 h 246911"/>
                <a:gd name="connsiteX6" fmla="*/ 274072 w 307116"/>
                <a:gd name="connsiteY6" fmla="*/ 94740 h 246911"/>
                <a:gd name="connsiteX7" fmla="*/ 289968 w 307116"/>
                <a:gd name="connsiteY7" fmla="*/ 87643 h 246911"/>
                <a:gd name="connsiteX8" fmla="*/ 278898 w 307116"/>
                <a:gd name="connsiteY8" fmla="*/ 81256 h 246911"/>
                <a:gd name="connsiteX9" fmla="*/ 280530 w 307116"/>
                <a:gd name="connsiteY9" fmla="*/ 71534 h 246911"/>
                <a:gd name="connsiteX10" fmla="*/ 274710 w 307116"/>
                <a:gd name="connsiteY10" fmla="*/ 64437 h 246911"/>
                <a:gd name="connsiteX11" fmla="*/ 266904 w 307116"/>
                <a:gd name="connsiteY11" fmla="*/ 49109 h 246911"/>
                <a:gd name="connsiteX12" fmla="*/ 257324 w 307116"/>
                <a:gd name="connsiteY12" fmla="*/ 28670 h 246911"/>
                <a:gd name="connsiteX13" fmla="*/ 246892 w 307116"/>
                <a:gd name="connsiteY13" fmla="*/ 27038 h 246911"/>
                <a:gd name="connsiteX14" fmla="*/ 241144 w 307116"/>
                <a:gd name="connsiteY14" fmla="*/ 19941 h 246911"/>
                <a:gd name="connsiteX15" fmla="*/ 230073 w 307116"/>
                <a:gd name="connsiteY15" fmla="*/ 17954 h 246911"/>
                <a:gd name="connsiteX16" fmla="*/ 223473 w 307116"/>
                <a:gd name="connsiteY16" fmla="*/ 12561 h 246911"/>
                <a:gd name="connsiteX17" fmla="*/ 206015 w 307116"/>
                <a:gd name="connsiteY17" fmla="*/ 15258 h 246911"/>
                <a:gd name="connsiteX18" fmla="*/ 187493 w 307116"/>
                <a:gd name="connsiteY18" fmla="*/ 6387 h 246911"/>
                <a:gd name="connsiteX19" fmla="*/ 168474 w 307116"/>
                <a:gd name="connsiteY19" fmla="*/ 0 h 246911"/>
                <a:gd name="connsiteX20" fmla="*/ 162513 w 307116"/>
                <a:gd name="connsiteY20" fmla="*/ 15116 h 246911"/>
                <a:gd name="connsiteX21" fmla="*/ 143920 w 307116"/>
                <a:gd name="connsiteY21" fmla="*/ 19729 h 246911"/>
                <a:gd name="connsiteX22" fmla="*/ 101340 w 307116"/>
                <a:gd name="connsiteY22" fmla="*/ 44141 h 246911"/>
                <a:gd name="connsiteX23" fmla="*/ 72954 w 307116"/>
                <a:gd name="connsiteY23" fmla="*/ 65786 h 246911"/>
                <a:gd name="connsiteX24" fmla="*/ 56064 w 307116"/>
                <a:gd name="connsiteY24" fmla="*/ 76856 h 246911"/>
                <a:gd name="connsiteX25" fmla="*/ 54999 w 307116"/>
                <a:gd name="connsiteY25" fmla="*/ 75011 h 246911"/>
                <a:gd name="connsiteX26" fmla="*/ 0 w 307116"/>
                <a:gd name="connsiteY26" fmla="*/ 105172 h 246911"/>
                <a:gd name="connsiteX27" fmla="*/ 9226 w 307116"/>
                <a:gd name="connsiteY27" fmla="*/ 116952 h 246911"/>
                <a:gd name="connsiteX28" fmla="*/ 25477 w 307116"/>
                <a:gd name="connsiteY28" fmla="*/ 137391 h 246911"/>
                <a:gd name="connsiteX29" fmla="*/ 34987 w 307116"/>
                <a:gd name="connsiteY29" fmla="*/ 147255 h 246911"/>
                <a:gd name="connsiteX30" fmla="*/ 37896 w 307116"/>
                <a:gd name="connsiteY30" fmla="*/ 154848 h 246911"/>
                <a:gd name="connsiteX31" fmla="*/ 49535 w 307116"/>
                <a:gd name="connsiteY31" fmla="*/ 162371 h 246911"/>
                <a:gd name="connsiteX32" fmla="*/ 60321 w 307116"/>
                <a:gd name="connsiteY32" fmla="*/ 170674 h 246911"/>
                <a:gd name="connsiteX33" fmla="*/ 91547 w 307116"/>
                <a:gd name="connsiteY33" fmla="*/ 200834 h 246911"/>
                <a:gd name="connsiteX34" fmla="*/ 121565 w 307116"/>
                <a:gd name="connsiteY34" fmla="*/ 209421 h 246911"/>
                <a:gd name="connsiteX35" fmla="*/ 132991 w 307116"/>
                <a:gd name="connsiteY35" fmla="*/ 226027 h 246911"/>
                <a:gd name="connsiteX36" fmla="*/ 148462 w 307116"/>
                <a:gd name="connsiteY36" fmla="*/ 242208 h 246911"/>
                <a:gd name="connsiteX37" fmla="*/ 162016 w 307116"/>
                <a:gd name="connsiteY37" fmla="*/ 238092 h 246911"/>
                <a:gd name="connsiteX38" fmla="*/ 163648 w 307116"/>
                <a:gd name="connsiteY38" fmla="*/ 230072 h 246911"/>
                <a:gd name="connsiteX39" fmla="*/ 160668 w 307116"/>
                <a:gd name="connsiteY39" fmla="*/ 220066 h 246911"/>
                <a:gd name="connsiteX40" fmla="*/ 166629 w 307116"/>
                <a:gd name="connsiteY40" fmla="*/ 217511 h 246911"/>
                <a:gd name="connsiteX41" fmla="*/ 170816 w 307116"/>
                <a:gd name="connsiteY41" fmla="*/ 226808 h 246911"/>
                <a:gd name="connsiteX42" fmla="*/ 185009 w 307116"/>
                <a:gd name="connsiteY42" fmla="*/ 226027 h 246911"/>
                <a:gd name="connsiteX43" fmla="*/ 191183 w 307116"/>
                <a:gd name="connsiteY43" fmla="*/ 222763 h 246911"/>
                <a:gd name="connsiteX44" fmla="*/ 192319 w 307116"/>
                <a:gd name="connsiteY44" fmla="*/ 210912 h 246911"/>
                <a:gd name="connsiteX45" fmla="*/ 201332 w 307116"/>
                <a:gd name="connsiteY45" fmla="*/ 218647 h 246911"/>
                <a:gd name="connsiteX46" fmla="*/ 216802 w 307116"/>
                <a:gd name="connsiteY46" fmla="*/ 214744 h 246911"/>
                <a:gd name="connsiteX47" fmla="*/ 227021 w 307116"/>
                <a:gd name="connsiteY47" fmla="*/ 203460 h 246911"/>
                <a:gd name="connsiteX48" fmla="*/ 220847 w 307116"/>
                <a:gd name="connsiteY48" fmla="*/ 182809 h 246911"/>
                <a:gd name="connsiteX49" fmla="*/ 221628 w 307116"/>
                <a:gd name="connsiteY49" fmla="*/ 163506 h 246911"/>
                <a:gd name="connsiteX50" fmla="*/ 210060 w 307116"/>
                <a:gd name="connsiteY50" fmla="*/ 148816 h 246911"/>
                <a:gd name="connsiteX51" fmla="*/ 201615 w 307116"/>
                <a:gd name="connsiteY51" fmla="*/ 144629 h 246911"/>
                <a:gd name="connsiteX52" fmla="*/ 194519 w 307116"/>
                <a:gd name="connsiteY52" fmla="*/ 148177 h 246911"/>
                <a:gd name="connsiteX53" fmla="*/ 185009 w 307116"/>
                <a:gd name="connsiteY53" fmla="*/ 144061 h 246911"/>
                <a:gd name="connsiteX54" fmla="*/ 186712 w 307116"/>
                <a:gd name="connsiteY54" fmla="*/ 128236 h 246911"/>
                <a:gd name="connsiteX55" fmla="*/ 161590 w 307116"/>
                <a:gd name="connsiteY55" fmla="*/ 113546 h 246911"/>
                <a:gd name="connsiteX56" fmla="*/ 144203 w 307116"/>
                <a:gd name="connsiteY56" fmla="*/ 93462 h 246911"/>
                <a:gd name="connsiteX57" fmla="*/ 132920 w 307116"/>
                <a:gd name="connsiteY57" fmla="*/ 88779 h 246911"/>
                <a:gd name="connsiteX58" fmla="*/ 126249 w 307116"/>
                <a:gd name="connsiteY58" fmla="*/ 75579 h 246911"/>
                <a:gd name="connsiteX59" fmla="*/ 112908 w 307116"/>
                <a:gd name="connsiteY59" fmla="*/ 62876 h 246911"/>
                <a:gd name="connsiteX60" fmla="*/ 102263 w 307116"/>
                <a:gd name="connsiteY60" fmla="*/ 47760 h 246911"/>
                <a:gd name="connsiteX61" fmla="*/ 116030 w 307116"/>
                <a:gd name="connsiteY61" fmla="*/ 56986 h 246911"/>
                <a:gd name="connsiteX62" fmla="*/ 137320 w 307116"/>
                <a:gd name="connsiteY62" fmla="*/ 75579 h 246911"/>
                <a:gd name="connsiteX63" fmla="*/ 156694 w 307116"/>
                <a:gd name="connsiteY63" fmla="*/ 80334 h 246911"/>
                <a:gd name="connsiteX64" fmla="*/ 167267 w 307116"/>
                <a:gd name="connsiteY64" fmla="*/ 90127 h 246911"/>
                <a:gd name="connsiteX65" fmla="*/ 174364 w 307116"/>
                <a:gd name="connsiteY65" fmla="*/ 94314 h 246911"/>
                <a:gd name="connsiteX66" fmla="*/ 179190 w 307116"/>
                <a:gd name="connsiteY66" fmla="*/ 105598 h 246911"/>
                <a:gd name="connsiteX67" fmla="*/ 187493 w 307116"/>
                <a:gd name="connsiteY67" fmla="*/ 111488 h 246911"/>
                <a:gd name="connsiteX68" fmla="*/ 191325 w 307116"/>
                <a:gd name="connsiteY68" fmla="*/ 122843 h 246911"/>
                <a:gd name="connsiteX69" fmla="*/ 206796 w 307116"/>
                <a:gd name="connsiteY69" fmla="*/ 127242 h 246911"/>
                <a:gd name="connsiteX70" fmla="*/ 213892 w 307116"/>
                <a:gd name="connsiteY70" fmla="*/ 109430 h 246911"/>
                <a:gd name="connsiteX71" fmla="*/ 220066 w 307116"/>
                <a:gd name="connsiteY71" fmla="*/ 93604 h 246911"/>
                <a:gd name="connsiteX72" fmla="*/ 215241 w 307116"/>
                <a:gd name="connsiteY72" fmla="*/ 76289 h 246911"/>
                <a:gd name="connsiteX73" fmla="*/ 215241 w 307116"/>
                <a:gd name="connsiteY73" fmla="*/ 55779 h 246911"/>
                <a:gd name="connsiteX74" fmla="*/ 219428 w 307116"/>
                <a:gd name="connsiteY74" fmla="*/ 69973 h 246911"/>
                <a:gd name="connsiteX75" fmla="*/ 224254 w 307116"/>
                <a:gd name="connsiteY75" fmla="*/ 86650 h 246911"/>
                <a:gd name="connsiteX76" fmla="*/ 224254 w 307116"/>
                <a:gd name="connsiteY76" fmla="*/ 107443 h 246911"/>
                <a:gd name="connsiteX77" fmla="*/ 233408 w 307116"/>
                <a:gd name="connsiteY77" fmla="*/ 130649 h 246911"/>
                <a:gd name="connsiteX78" fmla="*/ 240505 w 307116"/>
                <a:gd name="connsiteY78" fmla="*/ 167196 h 246911"/>
                <a:gd name="connsiteX79" fmla="*/ 236815 w 307116"/>
                <a:gd name="connsiteY79" fmla="*/ 183164 h 246911"/>
                <a:gd name="connsiteX80" fmla="*/ 240859 w 307116"/>
                <a:gd name="connsiteY80" fmla="*/ 189835 h 246911"/>
                <a:gd name="connsiteX81" fmla="*/ 242776 w 307116"/>
                <a:gd name="connsiteY81" fmla="*/ 198351 h 246911"/>
                <a:gd name="connsiteX82" fmla="*/ 258388 w 307116"/>
                <a:gd name="connsiteY82" fmla="*/ 203176 h 246911"/>
                <a:gd name="connsiteX83" fmla="*/ 265485 w 307116"/>
                <a:gd name="connsiteY83" fmla="*/ 204525 h 246911"/>
                <a:gd name="connsiteX84" fmla="*/ 273362 w 307116"/>
                <a:gd name="connsiteY84" fmla="*/ 197073 h 246911"/>
                <a:gd name="connsiteX85" fmla="*/ 285284 w 307116"/>
                <a:gd name="connsiteY85" fmla="*/ 203815 h 246911"/>
                <a:gd name="connsiteX86" fmla="*/ 293162 w 307116"/>
                <a:gd name="connsiteY86" fmla="*/ 204950 h 246911"/>
                <a:gd name="connsiteX87" fmla="*/ 294297 w 307116"/>
                <a:gd name="connsiteY87" fmla="*/ 205447 h 246911"/>
                <a:gd name="connsiteX88" fmla="*/ 299832 w 307116"/>
                <a:gd name="connsiteY88" fmla="*/ 180822 h 24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07116" h="246911">
                  <a:moveTo>
                    <a:pt x="299832" y="180822"/>
                  </a:moveTo>
                  <a:cubicBezTo>
                    <a:pt x="304445" y="179048"/>
                    <a:pt x="304942" y="182525"/>
                    <a:pt x="306929" y="177274"/>
                  </a:cubicBezTo>
                  <a:cubicBezTo>
                    <a:pt x="307440" y="173349"/>
                    <a:pt x="306901" y="169354"/>
                    <a:pt x="305368" y="165706"/>
                  </a:cubicBezTo>
                  <a:cubicBezTo>
                    <a:pt x="303033" y="158688"/>
                    <a:pt x="298782" y="152471"/>
                    <a:pt x="293091" y="147752"/>
                  </a:cubicBezTo>
                  <a:cubicBezTo>
                    <a:pt x="287555" y="142500"/>
                    <a:pt x="285426" y="132352"/>
                    <a:pt x="278898" y="129513"/>
                  </a:cubicBezTo>
                  <a:cubicBezTo>
                    <a:pt x="268465" y="125042"/>
                    <a:pt x="262505" y="131784"/>
                    <a:pt x="264704" y="116030"/>
                  </a:cubicBezTo>
                  <a:cubicBezTo>
                    <a:pt x="265698" y="108933"/>
                    <a:pt x="267259" y="97720"/>
                    <a:pt x="274072" y="94740"/>
                  </a:cubicBezTo>
                  <a:cubicBezTo>
                    <a:pt x="278614" y="92682"/>
                    <a:pt x="291317" y="98075"/>
                    <a:pt x="289968" y="87643"/>
                  </a:cubicBezTo>
                  <a:cubicBezTo>
                    <a:pt x="284220" y="86295"/>
                    <a:pt x="280459" y="88069"/>
                    <a:pt x="278898" y="81256"/>
                  </a:cubicBezTo>
                  <a:cubicBezTo>
                    <a:pt x="278401" y="79198"/>
                    <a:pt x="281381" y="74869"/>
                    <a:pt x="280530" y="71534"/>
                  </a:cubicBezTo>
                  <a:cubicBezTo>
                    <a:pt x="279395" y="66921"/>
                    <a:pt x="277691" y="67205"/>
                    <a:pt x="274710" y="64437"/>
                  </a:cubicBezTo>
                  <a:cubicBezTo>
                    <a:pt x="268323" y="58831"/>
                    <a:pt x="268607" y="58760"/>
                    <a:pt x="266904" y="49109"/>
                  </a:cubicBezTo>
                  <a:cubicBezTo>
                    <a:pt x="265698" y="42012"/>
                    <a:pt x="263356" y="32361"/>
                    <a:pt x="257324" y="28670"/>
                  </a:cubicBezTo>
                  <a:cubicBezTo>
                    <a:pt x="254414" y="26896"/>
                    <a:pt x="250227" y="28670"/>
                    <a:pt x="246892" y="27038"/>
                  </a:cubicBezTo>
                  <a:cubicBezTo>
                    <a:pt x="243556" y="25406"/>
                    <a:pt x="243769" y="21858"/>
                    <a:pt x="241144" y="19941"/>
                  </a:cubicBezTo>
                  <a:cubicBezTo>
                    <a:pt x="237169" y="17245"/>
                    <a:pt x="234047" y="19161"/>
                    <a:pt x="230073" y="17954"/>
                  </a:cubicBezTo>
                  <a:cubicBezTo>
                    <a:pt x="226099" y="16748"/>
                    <a:pt x="225744" y="13696"/>
                    <a:pt x="223473" y="12561"/>
                  </a:cubicBezTo>
                  <a:cubicBezTo>
                    <a:pt x="216376" y="8942"/>
                    <a:pt x="213680" y="15896"/>
                    <a:pt x="206015" y="15258"/>
                  </a:cubicBezTo>
                  <a:cubicBezTo>
                    <a:pt x="200409" y="14832"/>
                    <a:pt x="193312" y="8161"/>
                    <a:pt x="187493" y="6387"/>
                  </a:cubicBezTo>
                  <a:cubicBezTo>
                    <a:pt x="181284" y="3896"/>
                    <a:pt x="174932" y="1767"/>
                    <a:pt x="168474" y="0"/>
                  </a:cubicBezTo>
                  <a:cubicBezTo>
                    <a:pt x="168339" y="5585"/>
                    <a:pt x="166224" y="10943"/>
                    <a:pt x="162513" y="15116"/>
                  </a:cubicBezTo>
                  <a:cubicBezTo>
                    <a:pt x="157971" y="18735"/>
                    <a:pt x="149242" y="18522"/>
                    <a:pt x="143920" y="19729"/>
                  </a:cubicBezTo>
                  <a:cubicBezTo>
                    <a:pt x="127867" y="24079"/>
                    <a:pt x="113206" y="32481"/>
                    <a:pt x="101340" y="44141"/>
                  </a:cubicBezTo>
                  <a:cubicBezTo>
                    <a:pt x="92043" y="52018"/>
                    <a:pt x="81895" y="57554"/>
                    <a:pt x="72954" y="65786"/>
                  </a:cubicBezTo>
                  <a:cubicBezTo>
                    <a:pt x="69973" y="68482"/>
                    <a:pt x="60747" y="79979"/>
                    <a:pt x="56064" y="76856"/>
                  </a:cubicBezTo>
                  <a:cubicBezTo>
                    <a:pt x="55503" y="76388"/>
                    <a:pt x="55127" y="75735"/>
                    <a:pt x="54999" y="75011"/>
                  </a:cubicBezTo>
                  <a:lnTo>
                    <a:pt x="0" y="105172"/>
                  </a:lnTo>
                  <a:cubicBezTo>
                    <a:pt x="2505" y="109508"/>
                    <a:pt x="5614" y="113475"/>
                    <a:pt x="9226" y="116952"/>
                  </a:cubicBezTo>
                  <a:cubicBezTo>
                    <a:pt x="14044" y="124219"/>
                    <a:pt x="19481" y="131060"/>
                    <a:pt x="25477" y="137391"/>
                  </a:cubicBezTo>
                  <a:cubicBezTo>
                    <a:pt x="29011" y="140307"/>
                    <a:pt x="32205" y="143614"/>
                    <a:pt x="34987" y="147255"/>
                  </a:cubicBezTo>
                  <a:cubicBezTo>
                    <a:pt x="36903" y="150165"/>
                    <a:pt x="36335" y="151726"/>
                    <a:pt x="37896" y="154848"/>
                  </a:cubicBezTo>
                  <a:cubicBezTo>
                    <a:pt x="40522" y="159958"/>
                    <a:pt x="44993" y="159887"/>
                    <a:pt x="49535" y="162371"/>
                  </a:cubicBezTo>
                  <a:cubicBezTo>
                    <a:pt x="53452" y="164698"/>
                    <a:pt x="57071" y="167480"/>
                    <a:pt x="60321" y="170674"/>
                  </a:cubicBezTo>
                  <a:cubicBezTo>
                    <a:pt x="70044" y="180041"/>
                    <a:pt x="79766" y="194305"/>
                    <a:pt x="91547" y="200834"/>
                  </a:cubicBezTo>
                  <a:cubicBezTo>
                    <a:pt x="103327" y="207363"/>
                    <a:pt x="114398" y="193738"/>
                    <a:pt x="121565" y="209421"/>
                  </a:cubicBezTo>
                  <a:cubicBezTo>
                    <a:pt x="124134" y="215716"/>
                    <a:pt x="128038" y="221379"/>
                    <a:pt x="132991" y="226027"/>
                  </a:cubicBezTo>
                  <a:cubicBezTo>
                    <a:pt x="138541" y="231031"/>
                    <a:pt x="143714" y="236438"/>
                    <a:pt x="148462" y="242208"/>
                  </a:cubicBezTo>
                  <a:cubicBezTo>
                    <a:pt x="154565" y="250440"/>
                    <a:pt x="158255" y="247104"/>
                    <a:pt x="162016" y="238092"/>
                  </a:cubicBezTo>
                  <a:cubicBezTo>
                    <a:pt x="163088" y="235551"/>
                    <a:pt x="163641" y="232826"/>
                    <a:pt x="163648" y="230072"/>
                  </a:cubicBezTo>
                  <a:cubicBezTo>
                    <a:pt x="163648" y="227234"/>
                    <a:pt x="159745" y="222550"/>
                    <a:pt x="160668" y="220066"/>
                  </a:cubicBezTo>
                  <a:cubicBezTo>
                    <a:pt x="161896" y="218015"/>
                    <a:pt x="164301" y="216986"/>
                    <a:pt x="166629" y="217511"/>
                  </a:cubicBezTo>
                  <a:cubicBezTo>
                    <a:pt x="171667" y="218860"/>
                    <a:pt x="169255" y="223757"/>
                    <a:pt x="170816" y="226808"/>
                  </a:cubicBezTo>
                  <a:cubicBezTo>
                    <a:pt x="174932" y="234898"/>
                    <a:pt x="179190" y="228937"/>
                    <a:pt x="185009" y="226027"/>
                  </a:cubicBezTo>
                  <a:cubicBezTo>
                    <a:pt x="187493" y="224750"/>
                    <a:pt x="189409" y="226027"/>
                    <a:pt x="191183" y="222763"/>
                  </a:cubicBezTo>
                  <a:cubicBezTo>
                    <a:pt x="192957" y="219499"/>
                    <a:pt x="189906" y="213679"/>
                    <a:pt x="192319" y="210912"/>
                  </a:cubicBezTo>
                  <a:cubicBezTo>
                    <a:pt x="198138" y="204241"/>
                    <a:pt x="200267" y="214957"/>
                    <a:pt x="201332" y="218647"/>
                  </a:cubicBezTo>
                  <a:cubicBezTo>
                    <a:pt x="206718" y="218540"/>
                    <a:pt x="212012" y="217199"/>
                    <a:pt x="216802" y="214744"/>
                  </a:cubicBezTo>
                  <a:cubicBezTo>
                    <a:pt x="223899" y="212544"/>
                    <a:pt x="226879" y="213253"/>
                    <a:pt x="227021" y="203460"/>
                  </a:cubicBezTo>
                  <a:cubicBezTo>
                    <a:pt x="226766" y="196158"/>
                    <a:pt x="224644" y="189047"/>
                    <a:pt x="220847" y="182809"/>
                  </a:cubicBezTo>
                  <a:cubicBezTo>
                    <a:pt x="217086" y="174364"/>
                    <a:pt x="219712" y="171171"/>
                    <a:pt x="221628" y="163506"/>
                  </a:cubicBezTo>
                  <a:cubicBezTo>
                    <a:pt x="224040" y="153713"/>
                    <a:pt x="216873" y="151442"/>
                    <a:pt x="210060" y="148816"/>
                  </a:cubicBezTo>
                  <a:cubicBezTo>
                    <a:pt x="207364" y="147823"/>
                    <a:pt x="204312" y="145410"/>
                    <a:pt x="201615" y="144629"/>
                  </a:cubicBezTo>
                  <a:cubicBezTo>
                    <a:pt x="196790" y="143352"/>
                    <a:pt x="197641" y="145977"/>
                    <a:pt x="194519" y="148177"/>
                  </a:cubicBezTo>
                  <a:cubicBezTo>
                    <a:pt x="189622" y="151655"/>
                    <a:pt x="182880" y="153003"/>
                    <a:pt x="185009" y="144061"/>
                  </a:cubicBezTo>
                  <a:cubicBezTo>
                    <a:pt x="186428" y="138100"/>
                    <a:pt x="189693" y="135332"/>
                    <a:pt x="186712" y="128236"/>
                  </a:cubicBezTo>
                  <a:cubicBezTo>
                    <a:pt x="181674" y="115959"/>
                    <a:pt x="170177" y="119010"/>
                    <a:pt x="161590" y="113546"/>
                  </a:cubicBezTo>
                  <a:cubicBezTo>
                    <a:pt x="153003" y="108081"/>
                    <a:pt x="156765" y="96372"/>
                    <a:pt x="144203" y="93462"/>
                  </a:cubicBezTo>
                  <a:cubicBezTo>
                    <a:pt x="140017" y="92469"/>
                    <a:pt x="135617" y="93462"/>
                    <a:pt x="132920" y="88779"/>
                  </a:cubicBezTo>
                  <a:cubicBezTo>
                    <a:pt x="130223" y="84095"/>
                    <a:pt x="131359" y="79979"/>
                    <a:pt x="126249" y="75579"/>
                  </a:cubicBezTo>
                  <a:cubicBezTo>
                    <a:pt x="121218" y="72009"/>
                    <a:pt x="116718" y="67730"/>
                    <a:pt x="112908" y="62876"/>
                  </a:cubicBezTo>
                  <a:cubicBezTo>
                    <a:pt x="110140" y="59044"/>
                    <a:pt x="101979" y="52302"/>
                    <a:pt x="102263" y="47760"/>
                  </a:cubicBezTo>
                  <a:cubicBezTo>
                    <a:pt x="109359" y="46625"/>
                    <a:pt x="111559" y="51805"/>
                    <a:pt x="116030" y="56986"/>
                  </a:cubicBezTo>
                  <a:cubicBezTo>
                    <a:pt x="122750" y="63600"/>
                    <a:pt x="129861" y="69809"/>
                    <a:pt x="137320" y="75579"/>
                  </a:cubicBezTo>
                  <a:cubicBezTo>
                    <a:pt x="142571" y="80547"/>
                    <a:pt x="154565" y="94953"/>
                    <a:pt x="156694" y="80334"/>
                  </a:cubicBezTo>
                  <a:cubicBezTo>
                    <a:pt x="163364" y="77069"/>
                    <a:pt x="162726" y="86650"/>
                    <a:pt x="167267" y="90127"/>
                  </a:cubicBezTo>
                  <a:cubicBezTo>
                    <a:pt x="169823" y="92043"/>
                    <a:pt x="172519" y="91617"/>
                    <a:pt x="174364" y="94314"/>
                  </a:cubicBezTo>
                  <a:cubicBezTo>
                    <a:pt x="176209" y="97011"/>
                    <a:pt x="176564" y="102901"/>
                    <a:pt x="179190" y="105598"/>
                  </a:cubicBezTo>
                  <a:cubicBezTo>
                    <a:pt x="181816" y="108294"/>
                    <a:pt x="185506" y="107869"/>
                    <a:pt x="187493" y="111488"/>
                  </a:cubicBezTo>
                  <a:cubicBezTo>
                    <a:pt x="189480" y="115107"/>
                    <a:pt x="188628" y="119578"/>
                    <a:pt x="191325" y="122843"/>
                  </a:cubicBezTo>
                  <a:cubicBezTo>
                    <a:pt x="194022" y="126107"/>
                    <a:pt x="202254" y="131075"/>
                    <a:pt x="206796" y="127242"/>
                  </a:cubicBezTo>
                  <a:cubicBezTo>
                    <a:pt x="211338" y="123410"/>
                    <a:pt x="211480" y="114255"/>
                    <a:pt x="213892" y="109430"/>
                  </a:cubicBezTo>
                  <a:cubicBezTo>
                    <a:pt x="217057" y="104654"/>
                    <a:pt x="219165" y="99260"/>
                    <a:pt x="220066" y="93604"/>
                  </a:cubicBezTo>
                  <a:cubicBezTo>
                    <a:pt x="220421" y="87076"/>
                    <a:pt x="216518" y="82392"/>
                    <a:pt x="215241" y="76289"/>
                  </a:cubicBezTo>
                  <a:cubicBezTo>
                    <a:pt x="214531" y="73095"/>
                    <a:pt x="212828" y="57908"/>
                    <a:pt x="215241" y="55779"/>
                  </a:cubicBezTo>
                  <a:cubicBezTo>
                    <a:pt x="221202" y="50457"/>
                    <a:pt x="218860" y="67134"/>
                    <a:pt x="219428" y="69973"/>
                  </a:cubicBezTo>
                  <a:cubicBezTo>
                    <a:pt x="221528" y="75380"/>
                    <a:pt x="223140" y="80958"/>
                    <a:pt x="224254" y="86650"/>
                  </a:cubicBezTo>
                  <a:cubicBezTo>
                    <a:pt x="224892" y="93746"/>
                    <a:pt x="224254" y="100275"/>
                    <a:pt x="224254" y="107443"/>
                  </a:cubicBezTo>
                  <a:cubicBezTo>
                    <a:pt x="224062" y="116094"/>
                    <a:pt x="227362" y="124453"/>
                    <a:pt x="233408" y="130649"/>
                  </a:cubicBezTo>
                  <a:cubicBezTo>
                    <a:pt x="242847" y="143281"/>
                    <a:pt x="245969" y="151513"/>
                    <a:pt x="240505" y="167196"/>
                  </a:cubicBezTo>
                  <a:cubicBezTo>
                    <a:pt x="238234" y="172228"/>
                    <a:pt x="236985" y="177650"/>
                    <a:pt x="236815" y="183164"/>
                  </a:cubicBezTo>
                  <a:cubicBezTo>
                    <a:pt x="237241" y="185293"/>
                    <a:pt x="239866" y="187351"/>
                    <a:pt x="240859" y="189835"/>
                  </a:cubicBezTo>
                  <a:cubicBezTo>
                    <a:pt x="241853" y="192318"/>
                    <a:pt x="240859" y="195796"/>
                    <a:pt x="242776" y="198351"/>
                  </a:cubicBezTo>
                  <a:cubicBezTo>
                    <a:pt x="246040" y="202750"/>
                    <a:pt x="254343" y="202254"/>
                    <a:pt x="258388" y="203176"/>
                  </a:cubicBezTo>
                  <a:cubicBezTo>
                    <a:pt x="260446" y="203602"/>
                    <a:pt x="263214" y="205589"/>
                    <a:pt x="265485" y="204525"/>
                  </a:cubicBezTo>
                  <a:cubicBezTo>
                    <a:pt x="267756" y="203460"/>
                    <a:pt x="269601" y="198493"/>
                    <a:pt x="273362" y="197073"/>
                  </a:cubicBezTo>
                  <a:cubicBezTo>
                    <a:pt x="281665" y="193951"/>
                    <a:pt x="280459" y="200693"/>
                    <a:pt x="285284" y="203815"/>
                  </a:cubicBezTo>
                  <a:cubicBezTo>
                    <a:pt x="286917" y="204880"/>
                    <a:pt x="291104" y="203815"/>
                    <a:pt x="293162" y="204950"/>
                  </a:cubicBezTo>
                  <a:lnTo>
                    <a:pt x="294297" y="205447"/>
                  </a:lnTo>
                  <a:cubicBezTo>
                    <a:pt x="292878" y="195441"/>
                    <a:pt x="288407" y="185080"/>
                    <a:pt x="299832" y="18082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69CEC47-10E1-564E-A6CD-AB2D0C3676C0}"/>
                </a:ext>
              </a:extLst>
            </p:cNvPr>
            <p:cNvSpPr/>
            <p:nvPr/>
          </p:nvSpPr>
          <p:spPr>
            <a:xfrm>
              <a:off x="6664878" y="3768786"/>
              <a:ext cx="142064" cy="324416"/>
            </a:xfrm>
            <a:custGeom>
              <a:avLst/>
              <a:gdLst>
                <a:gd name="connsiteX0" fmla="*/ 137804 w 142064"/>
                <a:gd name="connsiteY0" fmla="*/ 178338 h 324416"/>
                <a:gd name="connsiteX1" fmla="*/ 129997 w 142064"/>
                <a:gd name="connsiteY1" fmla="*/ 161022 h 324416"/>
                <a:gd name="connsiteX2" fmla="*/ 128933 w 142064"/>
                <a:gd name="connsiteY2" fmla="*/ 141010 h 324416"/>
                <a:gd name="connsiteX3" fmla="*/ 119991 w 142064"/>
                <a:gd name="connsiteY3" fmla="*/ 125752 h 324416"/>
                <a:gd name="connsiteX4" fmla="*/ 116798 w 142064"/>
                <a:gd name="connsiteY4" fmla="*/ 108933 h 324416"/>
                <a:gd name="connsiteX5" fmla="*/ 105656 w 142064"/>
                <a:gd name="connsiteY5" fmla="*/ 94740 h 324416"/>
                <a:gd name="connsiteX6" fmla="*/ 99908 w 142064"/>
                <a:gd name="connsiteY6" fmla="*/ 79553 h 324416"/>
                <a:gd name="connsiteX7" fmla="*/ 95295 w 142064"/>
                <a:gd name="connsiteY7" fmla="*/ 62734 h 324416"/>
                <a:gd name="connsiteX8" fmla="*/ 85076 w 142064"/>
                <a:gd name="connsiteY8" fmla="*/ 58760 h 324416"/>
                <a:gd name="connsiteX9" fmla="*/ 74076 w 142064"/>
                <a:gd name="connsiteY9" fmla="*/ 60108 h 324416"/>
                <a:gd name="connsiteX10" fmla="*/ 57470 w 142064"/>
                <a:gd name="connsiteY10" fmla="*/ 74302 h 324416"/>
                <a:gd name="connsiteX11" fmla="*/ 47393 w 142064"/>
                <a:gd name="connsiteY11" fmla="*/ 79269 h 324416"/>
                <a:gd name="connsiteX12" fmla="*/ 38238 w 142064"/>
                <a:gd name="connsiteY12" fmla="*/ 85088 h 324416"/>
                <a:gd name="connsiteX13" fmla="*/ 33270 w 142064"/>
                <a:gd name="connsiteY13" fmla="*/ 48115 h 324416"/>
                <a:gd name="connsiteX14" fmla="*/ 33270 w 142064"/>
                <a:gd name="connsiteY14" fmla="*/ 48115 h 324416"/>
                <a:gd name="connsiteX15" fmla="*/ 23193 w 142064"/>
                <a:gd name="connsiteY15" fmla="*/ 29167 h 324416"/>
                <a:gd name="connsiteX16" fmla="*/ 19503 w 142064"/>
                <a:gd name="connsiteY16" fmla="*/ 20509 h 324416"/>
                <a:gd name="connsiteX17" fmla="*/ 12406 w 142064"/>
                <a:gd name="connsiteY17" fmla="*/ 13838 h 324416"/>
                <a:gd name="connsiteX18" fmla="*/ 58 w 142064"/>
                <a:gd name="connsiteY18" fmla="*/ 0 h 324416"/>
                <a:gd name="connsiteX19" fmla="*/ 8787 w 142064"/>
                <a:gd name="connsiteY19" fmla="*/ 33851 h 324416"/>
                <a:gd name="connsiteX20" fmla="*/ 12548 w 142064"/>
                <a:gd name="connsiteY20" fmla="*/ 49180 h 324416"/>
                <a:gd name="connsiteX21" fmla="*/ 19645 w 142064"/>
                <a:gd name="connsiteY21" fmla="*/ 61102 h 324416"/>
                <a:gd name="connsiteX22" fmla="*/ 20071 w 142064"/>
                <a:gd name="connsiteY22" fmla="*/ 94385 h 324416"/>
                <a:gd name="connsiteX23" fmla="*/ 24399 w 142064"/>
                <a:gd name="connsiteY23" fmla="*/ 111843 h 324416"/>
                <a:gd name="connsiteX24" fmla="*/ 30929 w 142064"/>
                <a:gd name="connsiteY24" fmla="*/ 128307 h 324416"/>
                <a:gd name="connsiteX25" fmla="*/ 29083 w 142064"/>
                <a:gd name="connsiteY25" fmla="*/ 155700 h 324416"/>
                <a:gd name="connsiteX26" fmla="*/ 40083 w 142064"/>
                <a:gd name="connsiteY26" fmla="*/ 187635 h 324416"/>
                <a:gd name="connsiteX27" fmla="*/ 47606 w 142064"/>
                <a:gd name="connsiteY27" fmla="*/ 215595 h 324416"/>
                <a:gd name="connsiteX28" fmla="*/ 56051 w 142064"/>
                <a:gd name="connsiteY28" fmla="*/ 239440 h 324416"/>
                <a:gd name="connsiteX29" fmla="*/ 48954 w 142064"/>
                <a:gd name="connsiteY29" fmla="*/ 249233 h 324416"/>
                <a:gd name="connsiteX30" fmla="*/ 52431 w 142064"/>
                <a:gd name="connsiteY30" fmla="*/ 255550 h 324416"/>
                <a:gd name="connsiteX31" fmla="*/ 48954 w 142064"/>
                <a:gd name="connsiteY31" fmla="*/ 262149 h 324416"/>
                <a:gd name="connsiteX32" fmla="*/ 43419 w 142064"/>
                <a:gd name="connsiteY32" fmla="*/ 267543 h 324416"/>
                <a:gd name="connsiteX33" fmla="*/ 42851 w 142064"/>
                <a:gd name="connsiteY33" fmla="*/ 275349 h 324416"/>
                <a:gd name="connsiteX34" fmla="*/ 36961 w 142064"/>
                <a:gd name="connsiteY34" fmla="*/ 278968 h 324416"/>
                <a:gd name="connsiteX35" fmla="*/ 36109 w 142064"/>
                <a:gd name="connsiteY35" fmla="*/ 288691 h 324416"/>
                <a:gd name="connsiteX36" fmla="*/ 39232 w 142064"/>
                <a:gd name="connsiteY36" fmla="*/ 304800 h 324416"/>
                <a:gd name="connsiteX37" fmla="*/ 41503 w 142064"/>
                <a:gd name="connsiteY37" fmla="*/ 321619 h 324416"/>
                <a:gd name="connsiteX38" fmla="*/ 55696 w 142064"/>
                <a:gd name="connsiteY38" fmla="*/ 320909 h 324416"/>
                <a:gd name="connsiteX39" fmla="*/ 68328 w 142064"/>
                <a:gd name="connsiteY39" fmla="*/ 315303 h 324416"/>
                <a:gd name="connsiteX40" fmla="*/ 71947 w 142064"/>
                <a:gd name="connsiteY40" fmla="*/ 298768 h 324416"/>
                <a:gd name="connsiteX41" fmla="*/ 84437 w 142064"/>
                <a:gd name="connsiteY41" fmla="*/ 295361 h 324416"/>
                <a:gd name="connsiteX42" fmla="*/ 95791 w 142064"/>
                <a:gd name="connsiteY42" fmla="*/ 287271 h 324416"/>
                <a:gd name="connsiteX43" fmla="*/ 100618 w 142064"/>
                <a:gd name="connsiteY43" fmla="*/ 271304 h 324416"/>
                <a:gd name="connsiteX44" fmla="*/ 105585 w 142064"/>
                <a:gd name="connsiteY44" fmla="*/ 266833 h 324416"/>
                <a:gd name="connsiteX45" fmla="*/ 104379 w 142064"/>
                <a:gd name="connsiteY45" fmla="*/ 259736 h 324416"/>
                <a:gd name="connsiteX46" fmla="*/ 113391 w 142064"/>
                <a:gd name="connsiteY46" fmla="*/ 253704 h 324416"/>
                <a:gd name="connsiteX47" fmla="*/ 121694 w 142064"/>
                <a:gd name="connsiteY47" fmla="*/ 260233 h 324416"/>
                <a:gd name="connsiteX48" fmla="*/ 126733 w 142064"/>
                <a:gd name="connsiteY48" fmla="*/ 251859 h 324416"/>
                <a:gd name="connsiteX49" fmla="*/ 132623 w 142064"/>
                <a:gd name="connsiteY49" fmla="*/ 245756 h 324416"/>
                <a:gd name="connsiteX50" fmla="*/ 127017 w 142064"/>
                <a:gd name="connsiteY50" fmla="*/ 231563 h 324416"/>
                <a:gd name="connsiteX51" fmla="*/ 122475 w 142064"/>
                <a:gd name="connsiteY51" fmla="*/ 213821 h 324416"/>
                <a:gd name="connsiteX52" fmla="*/ 127088 w 142064"/>
                <a:gd name="connsiteY52" fmla="*/ 213821 h 324416"/>
                <a:gd name="connsiteX53" fmla="*/ 136739 w 142064"/>
                <a:gd name="connsiteY53" fmla="*/ 224963 h 324416"/>
                <a:gd name="connsiteX54" fmla="*/ 128223 w 142064"/>
                <a:gd name="connsiteY54" fmla="*/ 204383 h 324416"/>
                <a:gd name="connsiteX55" fmla="*/ 124178 w 142064"/>
                <a:gd name="connsiteY55" fmla="*/ 191183 h 324416"/>
                <a:gd name="connsiteX56" fmla="*/ 120772 w 142064"/>
                <a:gd name="connsiteY56" fmla="*/ 180254 h 324416"/>
                <a:gd name="connsiteX57" fmla="*/ 112895 w 142064"/>
                <a:gd name="connsiteY57" fmla="*/ 173796 h 324416"/>
                <a:gd name="connsiteX58" fmla="*/ 109204 w 142064"/>
                <a:gd name="connsiteY58" fmla="*/ 163080 h 324416"/>
                <a:gd name="connsiteX59" fmla="*/ 102108 w 142064"/>
                <a:gd name="connsiteY59" fmla="*/ 141294 h 324416"/>
                <a:gd name="connsiteX60" fmla="*/ 107288 w 142064"/>
                <a:gd name="connsiteY60" fmla="*/ 146332 h 324416"/>
                <a:gd name="connsiteX61" fmla="*/ 108140 w 142064"/>
                <a:gd name="connsiteY61" fmla="*/ 150519 h 324416"/>
                <a:gd name="connsiteX62" fmla="*/ 111688 w 142064"/>
                <a:gd name="connsiteY62" fmla="*/ 152506 h 324416"/>
                <a:gd name="connsiteX63" fmla="*/ 114669 w 142064"/>
                <a:gd name="connsiteY63" fmla="*/ 152506 h 324416"/>
                <a:gd name="connsiteX64" fmla="*/ 116940 w 142064"/>
                <a:gd name="connsiteY64" fmla="*/ 158397 h 324416"/>
                <a:gd name="connsiteX65" fmla="*/ 121055 w 142064"/>
                <a:gd name="connsiteY65" fmla="*/ 167693 h 324416"/>
                <a:gd name="connsiteX66" fmla="*/ 128152 w 142064"/>
                <a:gd name="connsiteY66" fmla="*/ 173158 h 324416"/>
                <a:gd name="connsiteX67" fmla="*/ 132410 w 142064"/>
                <a:gd name="connsiteY67" fmla="*/ 184370 h 324416"/>
                <a:gd name="connsiteX68" fmla="*/ 140855 w 142064"/>
                <a:gd name="connsiteY68" fmla="*/ 196363 h 324416"/>
                <a:gd name="connsiteX69" fmla="*/ 137804 w 142064"/>
                <a:gd name="connsiteY69" fmla="*/ 178338 h 32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42064" h="324416">
                  <a:moveTo>
                    <a:pt x="137804" y="178338"/>
                  </a:moveTo>
                  <a:cubicBezTo>
                    <a:pt x="133929" y="173229"/>
                    <a:pt x="131261" y="167310"/>
                    <a:pt x="129997" y="161022"/>
                  </a:cubicBezTo>
                  <a:cubicBezTo>
                    <a:pt x="128904" y="154408"/>
                    <a:pt x="128550" y="147702"/>
                    <a:pt x="128933" y="141010"/>
                  </a:cubicBezTo>
                  <a:cubicBezTo>
                    <a:pt x="128933" y="132068"/>
                    <a:pt x="123256" y="131926"/>
                    <a:pt x="119991" y="125752"/>
                  </a:cubicBezTo>
                  <a:cubicBezTo>
                    <a:pt x="118352" y="120266"/>
                    <a:pt x="117287" y="114632"/>
                    <a:pt x="116798" y="108933"/>
                  </a:cubicBezTo>
                  <a:cubicBezTo>
                    <a:pt x="114740" y="101127"/>
                    <a:pt x="108991" y="100417"/>
                    <a:pt x="105656" y="94740"/>
                  </a:cubicBezTo>
                  <a:cubicBezTo>
                    <a:pt x="103030" y="90127"/>
                    <a:pt x="102746" y="84379"/>
                    <a:pt x="99908" y="79553"/>
                  </a:cubicBezTo>
                  <a:cubicBezTo>
                    <a:pt x="97204" y="74337"/>
                    <a:pt x="95629" y="68603"/>
                    <a:pt x="95295" y="62734"/>
                  </a:cubicBezTo>
                  <a:cubicBezTo>
                    <a:pt x="93805" y="55638"/>
                    <a:pt x="90682" y="57128"/>
                    <a:pt x="85076" y="58760"/>
                  </a:cubicBezTo>
                  <a:cubicBezTo>
                    <a:pt x="81612" y="60250"/>
                    <a:pt x="77795" y="60719"/>
                    <a:pt x="74076" y="60108"/>
                  </a:cubicBezTo>
                  <a:cubicBezTo>
                    <a:pt x="70485" y="66729"/>
                    <a:pt x="64573" y="71789"/>
                    <a:pt x="57470" y="74302"/>
                  </a:cubicBezTo>
                  <a:cubicBezTo>
                    <a:pt x="53900" y="75494"/>
                    <a:pt x="50508" y="77169"/>
                    <a:pt x="47393" y="79269"/>
                  </a:cubicBezTo>
                  <a:cubicBezTo>
                    <a:pt x="44128" y="81895"/>
                    <a:pt x="42993" y="85940"/>
                    <a:pt x="38238" y="85088"/>
                  </a:cubicBezTo>
                  <a:cubicBezTo>
                    <a:pt x="24896" y="82676"/>
                    <a:pt x="20213" y="52018"/>
                    <a:pt x="33270" y="48115"/>
                  </a:cubicBezTo>
                  <a:lnTo>
                    <a:pt x="33270" y="48115"/>
                  </a:lnTo>
                  <a:cubicBezTo>
                    <a:pt x="30446" y="41529"/>
                    <a:pt x="27075" y="35192"/>
                    <a:pt x="23193" y="29167"/>
                  </a:cubicBezTo>
                  <a:cubicBezTo>
                    <a:pt x="22150" y="26201"/>
                    <a:pt x="20922" y="23312"/>
                    <a:pt x="19503" y="20509"/>
                  </a:cubicBezTo>
                  <a:cubicBezTo>
                    <a:pt x="17445" y="17742"/>
                    <a:pt x="14251" y="16606"/>
                    <a:pt x="12406" y="13838"/>
                  </a:cubicBezTo>
                  <a:cubicBezTo>
                    <a:pt x="8148" y="8090"/>
                    <a:pt x="7865" y="1561"/>
                    <a:pt x="58" y="0"/>
                  </a:cubicBezTo>
                  <a:cubicBezTo>
                    <a:pt x="-651" y="14193"/>
                    <a:pt x="5309" y="21290"/>
                    <a:pt x="8787" y="33851"/>
                  </a:cubicBezTo>
                  <a:cubicBezTo>
                    <a:pt x="9539" y="39074"/>
                    <a:pt x="10795" y="44205"/>
                    <a:pt x="12548" y="49180"/>
                  </a:cubicBezTo>
                  <a:cubicBezTo>
                    <a:pt x="14606" y="53296"/>
                    <a:pt x="17587" y="56915"/>
                    <a:pt x="19645" y="61102"/>
                  </a:cubicBezTo>
                  <a:cubicBezTo>
                    <a:pt x="26741" y="73734"/>
                    <a:pt x="18722" y="81469"/>
                    <a:pt x="20071" y="94385"/>
                  </a:cubicBezTo>
                  <a:cubicBezTo>
                    <a:pt x="20709" y="100417"/>
                    <a:pt x="23335" y="105811"/>
                    <a:pt x="24399" y="111843"/>
                  </a:cubicBezTo>
                  <a:cubicBezTo>
                    <a:pt x="25464" y="117875"/>
                    <a:pt x="29509" y="122275"/>
                    <a:pt x="30929" y="128307"/>
                  </a:cubicBezTo>
                  <a:cubicBezTo>
                    <a:pt x="33200" y="138100"/>
                    <a:pt x="29793" y="146616"/>
                    <a:pt x="29083" y="155700"/>
                  </a:cubicBezTo>
                  <a:cubicBezTo>
                    <a:pt x="28161" y="167906"/>
                    <a:pt x="37315" y="176493"/>
                    <a:pt x="40083" y="187635"/>
                  </a:cubicBezTo>
                  <a:cubicBezTo>
                    <a:pt x="42354" y="196931"/>
                    <a:pt x="42496" y="208073"/>
                    <a:pt x="47606" y="215595"/>
                  </a:cubicBezTo>
                  <a:cubicBezTo>
                    <a:pt x="53141" y="222302"/>
                    <a:pt x="56136" y="230747"/>
                    <a:pt x="56051" y="239440"/>
                  </a:cubicBezTo>
                  <a:cubicBezTo>
                    <a:pt x="50515" y="238731"/>
                    <a:pt x="47534" y="242846"/>
                    <a:pt x="48954" y="249233"/>
                  </a:cubicBezTo>
                  <a:cubicBezTo>
                    <a:pt x="49522" y="251717"/>
                    <a:pt x="51934" y="252853"/>
                    <a:pt x="52431" y="255550"/>
                  </a:cubicBezTo>
                  <a:cubicBezTo>
                    <a:pt x="53709" y="261936"/>
                    <a:pt x="51509" y="259949"/>
                    <a:pt x="48954" y="262149"/>
                  </a:cubicBezTo>
                  <a:cubicBezTo>
                    <a:pt x="46399" y="264349"/>
                    <a:pt x="44483" y="263640"/>
                    <a:pt x="43419" y="267543"/>
                  </a:cubicBezTo>
                  <a:cubicBezTo>
                    <a:pt x="42354" y="271446"/>
                    <a:pt x="44696" y="272511"/>
                    <a:pt x="42851" y="275349"/>
                  </a:cubicBezTo>
                  <a:cubicBezTo>
                    <a:pt x="41857" y="276839"/>
                    <a:pt x="38309" y="276981"/>
                    <a:pt x="36961" y="278968"/>
                  </a:cubicBezTo>
                  <a:cubicBezTo>
                    <a:pt x="35364" y="281956"/>
                    <a:pt x="35052" y="285469"/>
                    <a:pt x="36109" y="288691"/>
                  </a:cubicBezTo>
                  <a:cubicBezTo>
                    <a:pt x="37741" y="293928"/>
                    <a:pt x="38785" y="299329"/>
                    <a:pt x="39232" y="304800"/>
                  </a:cubicBezTo>
                  <a:cubicBezTo>
                    <a:pt x="38742" y="310505"/>
                    <a:pt x="39515" y="316247"/>
                    <a:pt x="41503" y="321619"/>
                  </a:cubicBezTo>
                  <a:cubicBezTo>
                    <a:pt x="44980" y="326871"/>
                    <a:pt x="51154" y="323606"/>
                    <a:pt x="55696" y="320909"/>
                  </a:cubicBezTo>
                  <a:cubicBezTo>
                    <a:pt x="60238" y="318212"/>
                    <a:pt x="65276" y="317787"/>
                    <a:pt x="68328" y="315303"/>
                  </a:cubicBezTo>
                  <a:cubicBezTo>
                    <a:pt x="73863" y="310761"/>
                    <a:pt x="69889" y="304445"/>
                    <a:pt x="71947" y="298768"/>
                  </a:cubicBezTo>
                  <a:cubicBezTo>
                    <a:pt x="74360" y="291671"/>
                    <a:pt x="79044" y="296213"/>
                    <a:pt x="84437" y="295361"/>
                  </a:cubicBezTo>
                  <a:cubicBezTo>
                    <a:pt x="86211" y="289116"/>
                    <a:pt x="92243" y="290607"/>
                    <a:pt x="95791" y="287271"/>
                  </a:cubicBezTo>
                  <a:cubicBezTo>
                    <a:pt x="100546" y="282942"/>
                    <a:pt x="97424" y="276201"/>
                    <a:pt x="100618" y="271304"/>
                  </a:cubicBezTo>
                  <a:cubicBezTo>
                    <a:pt x="102037" y="269175"/>
                    <a:pt x="104804" y="269317"/>
                    <a:pt x="105585" y="266833"/>
                  </a:cubicBezTo>
                  <a:cubicBezTo>
                    <a:pt x="106366" y="264349"/>
                    <a:pt x="104095" y="261936"/>
                    <a:pt x="104379" y="259736"/>
                  </a:cubicBezTo>
                  <a:cubicBezTo>
                    <a:pt x="104875" y="255265"/>
                    <a:pt x="109488" y="248595"/>
                    <a:pt x="113391" y="253704"/>
                  </a:cubicBezTo>
                  <a:cubicBezTo>
                    <a:pt x="116372" y="257536"/>
                    <a:pt x="113391" y="268891"/>
                    <a:pt x="121694" y="260233"/>
                  </a:cubicBezTo>
                  <a:cubicBezTo>
                    <a:pt x="123539" y="258246"/>
                    <a:pt x="124604" y="254130"/>
                    <a:pt x="126733" y="251859"/>
                  </a:cubicBezTo>
                  <a:cubicBezTo>
                    <a:pt x="128862" y="249588"/>
                    <a:pt x="131630" y="248808"/>
                    <a:pt x="132623" y="245756"/>
                  </a:cubicBezTo>
                  <a:cubicBezTo>
                    <a:pt x="134113" y="241072"/>
                    <a:pt x="129430" y="235466"/>
                    <a:pt x="127017" y="231563"/>
                  </a:cubicBezTo>
                  <a:cubicBezTo>
                    <a:pt x="123128" y="226524"/>
                    <a:pt x="121482" y="220109"/>
                    <a:pt x="122475" y="213821"/>
                  </a:cubicBezTo>
                  <a:cubicBezTo>
                    <a:pt x="123986" y="213431"/>
                    <a:pt x="125576" y="213431"/>
                    <a:pt x="127088" y="213821"/>
                  </a:cubicBezTo>
                  <a:cubicBezTo>
                    <a:pt x="129856" y="220279"/>
                    <a:pt x="128010" y="226595"/>
                    <a:pt x="136739" y="224963"/>
                  </a:cubicBezTo>
                  <a:cubicBezTo>
                    <a:pt x="138087" y="218718"/>
                    <a:pt x="130139" y="210344"/>
                    <a:pt x="128223" y="204383"/>
                  </a:cubicBezTo>
                  <a:cubicBezTo>
                    <a:pt x="126804" y="199983"/>
                    <a:pt x="125597" y="195725"/>
                    <a:pt x="124178" y="191183"/>
                  </a:cubicBezTo>
                  <a:cubicBezTo>
                    <a:pt x="123624" y="187386"/>
                    <a:pt x="122475" y="183696"/>
                    <a:pt x="120772" y="180254"/>
                  </a:cubicBezTo>
                  <a:cubicBezTo>
                    <a:pt x="118430" y="177416"/>
                    <a:pt x="115023" y="177416"/>
                    <a:pt x="112895" y="173796"/>
                  </a:cubicBezTo>
                  <a:cubicBezTo>
                    <a:pt x="111475" y="170291"/>
                    <a:pt x="110240" y="166714"/>
                    <a:pt x="109204" y="163080"/>
                  </a:cubicBezTo>
                  <a:cubicBezTo>
                    <a:pt x="105230" y="156445"/>
                    <a:pt x="102803" y="149001"/>
                    <a:pt x="102108" y="141294"/>
                  </a:cubicBezTo>
                  <a:cubicBezTo>
                    <a:pt x="106436" y="139874"/>
                    <a:pt x="105798" y="143139"/>
                    <a:pt x="107288" y="146332"/>
                  </a:cubicBezTo>
                  <a:cubicBezTo>
                    <a:pt x="107714" y="147184"/>
                    <a:pt x="107288" y="149810"/>
                    <a:pt x="108140" y="150519"/>
                  </a:cubicBezTo>
                  <a:cubicBezTo>
                    <a:pt x="108991" y="151229"/>
                    <a:pt x="110553" y="151513"/>
                    <a:pt x="111688" y="152506"/>
                  </a:cubicBezTo>
                  <a:cubicBezTo>
                    <a:pt x="112824" y="153500"/>
                    <a:pt x="113675" y="151655"/>
                    <a:pt x="114669" y="152506"/>
                  </a:cubicBezTo>
                  <a:cubicBezTo>
                    <a:pt x="115662" y="153358"/>
                    <a:pt x="116301" y="157119"/>
                    <a:pt x="116940" y="158397"/>
                  </a:cubicBezTo>
                  <a:cubicBezTo>
                    <a:pt x="118096" y="161583"/>
                    <a:pt x="119473" y="164691"/>
                    <a:pt x="121055" y="167693"/>
                  </a:cubicBezTo>
                  <a:cubicBezTo>
                    <a:pt x="123256" y="170816"/>
                    <a:pt x="125952" y="170745"/>
                    <a:pt x="128152" y="173158"/>
                  </a:cubicBezTo>
                  <a:cubicBezTo>
                    <a:pt x="130012" y="176713"/>
                    <a:pt x="131445" y="180474"/>
                    <a:pt x="132410" y="184370"/>
                  </a:cubicBezTo>
                  <a:cubicBezTo>
                    <a:pt x="133617" y="187351"/>
                    <a:pt x="137378" y="198563"/>
                    <a:pt x="140855" y="196363"/>
                  </a:cubicBezTo>
                  <a:cubicBezTo>
                    <a:pt x="144333" y="194164"/>
                    <a:pt x="139365" y="181177"/>
                    <a:pt x="137804" y="17833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CFE91B4-A105-CF43-9334-90C09A916E1A}"/>
                </a:ext>
              </a:extLst>
            </p:cNvPr>
            <p:cNvSpPr/>
            <p:nvPr/>
          </p:nvSpPr>
          <p:spPr>
            <a:xfrm>
              <a:off x="6523482" y="3789412"/>
              <a:ext cx="13715" cy="11769"/>
            </a:xfrm>
            <a:custGeom>
              <a:avLst/>
              <a:gdLst>
                <a:gd name="connsiteX0" fmla="*/ 657 w 13715"/>
                <a:gd name="connsiteY0" fmla="*/ 6058 h 11769"/>
                <a:gd name="connsiteX1" fmla="*/ 8889 w 13715"/>
                <a:gd name="connsiteY1" fmla="*/ 11096 h 11769"/>
                <a:gd name="connsiteX2" fmla="*/ 13430 w 13715"/>
                <a:gd name="connsiteY2" fmla="*/ 1445 h 11769"/>
                <a:gd name="connsiteX3" fmla="*/ 657 w 13715"/>
                <a:gd name="connsiteY3" fmla="*/ 6058 h 11769"/>
              </a:gdLst>
              <a:ahLst/>
              <a:cxnLst>
                <a:cxn ang="0">
                  <a:pos x="connsiteX0" y="connsiteY0"/>
                </a:cxn>
                <a:cxn ang="0">
                  <a:pos x="connsiteX1" y="connsiteY1"/>
                </a:cxn>
                <a:cxn ang="0">
                  <a:pos x="connsiteX2" y="connsiteY2"/>
                </a:cxn>
                <a:cxn ang="0">
                  <a:pos x="connsiteX3" y="connsiteY3"/>
                </a:cxn>
              </a:cxnLst>
              <a:rect l="l" t="t" r="r" b="b"/>
              <a:pathLst>
                <a:path w="13715" h="11769">
                  <a:moveTo>
                    <a:pt x="657" y="6058"/>
                  </a:moveTo>
                  <a:cubicBezTo>
                    <a:pt x="-2324" y="11522"/>
                    <a:pt x="5624" y="12728"/>
                    <a:pt x="8889" y="11096"/>
                  </a:cubicBezTo>
                  <a:cubicBezTo>
                    <a:pt x="11017" y="9961"/>
                    <a:pt x="14779" y="4000"/>
                    <a:pt x="13430" y="1445"/>
                  </a:cubicBezTo>
                  <a:cubicBezTo>
                    <a:pt x="11302" y="-2671"/>
                    <a:pt x="2360" y="3006"/>
                    <a:pt x="657" y="605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6616A8DF-5850-1F4B-8A50-421EB81F6B8E}"/>
                </a:ext>
              </a:extLst>
            </p:cNvPr>
            <p:cNvSpPr/>
            <p:nvPr/>
          </p:nvSpPr>
          <p:spPr>
            <a:xfrm>
              <a:off x="6574462" y="3772234"/>
              <a:ext cx="21707" cy="15899"/>
            </a:xfrm>
            <a:custGeom>
              <a:avLst/>
              <a:gdLst>
                <a:gd name="connsiteX0" fmla="*/ 134 w 21707"/>
                <a:gd name="connsiteY0" fmla="*/ 5778 h 15899"/>
                <a:gd name="connsiteX1" fmla="*/ 18302 w 21707"/>
                <a:gd name="connsiteY1" fmla="*/ 14862 h 15899"/>
                <a:gd name="connsiteX2" fmla="*/ 134 w 21707"/>
                <a:gd name="connsiteY2" fmla="*/ 5778 h 15899"/>
              </a:gdLst>
              <a:ahLst/>
              <a:cxnLst>
                <a:cxn ang="0">
                  <a:pos x="connsiteX0" y="connsiteY0"/>
                </a:cxn>
                <a:cxn ang="0">
                  <a:pos x="connsiteX1" y="connsiteY1"/>
                </a:cxn>
                <a:cxn ang="0">
                  <a:pos x="connsiteX2" y="connsiteY2"/>
                </a:cxn>
              </a:cxnLst>
              <a:rect l="l" t="t" r="r" b="b"/>
              <a:pathLst>
                <a:path w="21707" h="15899">
                  <a:moveTo>
                    <a:pt x="134" y="5778"/>
                  </a:moveTo>
                  <a:cubicBezTo>
                    <a:pt x="1270" y="11952"/>
                    <a:pt x="13263" y="18481"/>
                    <a:pt x="18302" y="14862"/>
                  </a:cubicBezTo>
                  <a:cubicBezTo>
                    <a:pt x="32495" y="5068"/>
                    <a:pt x="-2420" y="-7564"/>
                    <a:pt x="134" y="577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FE2FD4E-B027-9F4B-AE25-757B959B18FA}"/>
                </a:ext>
              </a:extLst>
            </p:cNvPr>
            <p:cNvSpPr/>
            <p:nvPr/>
          </p:nvSpPr>
          <p:spPr>
            <a:xfrm>
              <a:off x="6827676" y="3829036"/>
              <a:ext cx="155401" cy="229930"/>
            </a:xfrm>
            <a:custGeom>
              <a:avLst/>
              <a:gdLst>
                <a:gd name="connsiteX0" fmla="*/ 64636 w 155401"/>
                <a:gd name="connsiteY0" fmla="*/ 220918 h 229930"/>
                <a:gd name="connsiteX1" fmla="*/ 78829 w 155401"/>
                <a:gd name="connsiteY1" fmla="*/ 187777 h 229930"/>
                <a:gd name="connsiteX2" fmla="*/ 93022 w 155401"/>
                <a:gd name="connsiteY2" fmla="*/ 185648 h 229930"/>
                <a:gd name="connsiteX3" fmla="*/ 103099 w 155401"/>
                <a:gd name="connsiteY3" fmla="*/ 173158 h 229930"/>
                <a:gd name="connsiteX4" fmla="*/ 132834 w 155401"/>
                <a:gd name="connsiteY4" fmla="*/ 180964 h 229930"/>
                <a:gd name="connsiteX5" fmla="*/ 155401 w 155401"/>
                <a:gd name="connsiteY5" fmla="*/ 192531 h 229930"/>
                <a:gd name="connsiteX6" fmla="*/ 134537 w 155401"/>
                <a:gd name="connsiteY6" fmla="*/ 155487 h 229930"/>
                <a:gd name="connsiteX7" fmla="*/ 98274 w 155401"/>
                <a:gd name="connsiteY7" fmla="*/ 82108 h 229930"/>
                <a:gd name="connsiteX8" fmla="*/ 59100 w 155401"/>
                <a:gd name="connsiteY8" fmla="*/ 7097 h 229930"/>
                <a:gd name="connsiteX9" fmla="*/ 56049 w 155401"/>
                <a:gd name="connsiteY9" fmla="*/ 0 h 229930"/>
                <a:gd name="connsiteX10" fmla="*/ 24327 w 155401"/>
                <a:gd name="connsiteY10" fmla="*/ 30586 h 229930"/>
                <a:gd name="connsiteX11" fmla="*/ 5450 w 155401"/>
                <a:gd name="connsiteY11" fmla="*/ 68128 h 229930"/>
                <a:gd name="connsiteX12" fmla="*/ 13185 w 155401"/>
                <a:gd name="connsiteY12" fmla="*/ 90979 h 229930"/>
                <a:gd name="connsiteX13" fmla="*/ 28727 w 155401"/>
                <a:gd name="connsiteY13" fmla="*/ 100985 h 229930"/>
                <a:gd name="connsiteX14" fmla="*/ 50443 w 155401"/>
                <a:gd name="connsiteY14" fmla="*/ 124830 h 229930"/>
                <a:gd name="connsiteX15" fmla="*/ 33836 w 155401"/>
                <a:gd name="connsiteY15" fmla="*/ 117733 h 229930"/>
                <a:gd name="connsiteX16" fmla="*/ 16946 w 155401"/>
                <a:gd name="connsiteY16" fmla="*/ 109785 h 229930"/>
                <a:gd name="connsiteX17" fmla="*/ 12617 w 155401"/>
                <a:gd name="connsiteY17" fmla="*/ 108152 h 229930"/>
                <a:gd name="connsiteX18" fmla="*/ 12050 w 155401"/>
                <a:gd name="connsiteY18" fmla="*/ 104249 h 229930"/>
                <a:gd name="connsiteX19" fmla="*/ 6656 w 155401"/>
                <a:gd name="connsiteY19" fmla="*/ 100275 h 229930"/>
                <a:gd name="connsiteX20" fmla="*/ 56 w 155401"/>
                <a:gd name="connsiteY20" fmla="*/ 114469 h 229930"/>
                <a:gd name="connsiteX21" fmla="*/ 2966 w 155401"/>
                <a:gd name="connsiteY21" fmla="*/ 133771 h 229930"/>
                <a:gd name="connsiteX22" fmla="*/ 12546 w 155401"/>
                <a:gd name="connsiteY22" fmla="*/ 136610 h 229930"/>
                <a:gd name="connsiteX23" fmla="*/ 15030 w 155401"/>
                <a:gd name="connsiteY23" fmla="*/ 143707 h 229930"/>
                <a:gd name="connsiteX24" fmla="*/ 18508 w 155401"/>
                <a:gd name="connsiteY24" fmla="*/ 161164 h 229930"/>
                <a:gd name="connsiteX25" fmla="*/ 31211 w 155401"/>
                <a:gd name="connsiteY25" fmla="*/ 188912 h 229930"/>
                <a:gd name="connsiteX26" fmla="*/ 41998 w 155401"/>
                <a:gd name="connsiteY26" fmla="*/ 199131 h 229930"/>
                <a:gd name="connsiteX27" fmla="*/ 25746 w 155401"/>
                <a:gd name="connsiteY27" fmla="*/ 199131 h 229930"/>
                <a:gd name="connsiteX28" fmla="*/ 13256 w 155401"/>
                <a:gd name="connsiteY28" fmla="*/ 215738 h 229930"/>
                <a:gd name="connsiteX29" fmla="*/ 17443 w 155401"/>
                <a:gd name="connsiteY29" fmla="*/ 229931 h 229930"/>
                <a:gd name="connsiteX30" fmla="*/ 38733 w 155401"/>
                <a:gd name="connsiteY30" fmla="*/ 217086 h 229930"/>
                <a:gd name="connsiteX31" fmla="*/ 64636 w 155401"/>
                <a:gd name="connsiteY31" fmla="*/ 220918 h 22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401" h="229930">
                  <a:moveTo>
                    <a:pt x="64636" y="220918"/>
                  </a:moveTo>
                  <a:cubicBezTo>
                    <a:pt x="71377" y="213396"/>
                    <a:pt x="70810" y="193809"/>
                    <a:pt x="78829" y="187777"/>
                  </a:cubicBezTo>
                  <a:cubicBezTo>
                    <a:pt x="82448" y="184938"/>
                    <a:pt x="88906" y="186783"/>
                    <a:pt x="93022" y="185648"/>
                  </a:cubicBezTo>
                  <a:cubicBezTo>
                    <a:pt x="101042" y="183448"/>
                    <a:pt x="99196" y="179403"/>
                    <a:pt x="103099" y="173158"/>
                  </a:cubicBezTo>
                  <a:cubicBezTo>
                    <a:pt x="110196" y="161661"/>
                    <a:pt x="126589" y="173655"/>
                    <a:pt x="132834" y="180964"/>
                  </a:cubicBezTo>
                  <a:cubicBezTo>
                    <a:pt x="138121" y="188153"/>
                    <a:pt x="146481" y="192439"/>
                    <a:pt x="155401" y="192531"/>
                  </a:cubicBezTo>
                  <a:cubicBezTo>
                    <a:pt x="147198" y="180928"/>
                    <a:pt x="140208" y="168517"/>
                    <a:pt x="134537" y="155487"/>
                  </a:cubicBezTo>
                  <a:cubicBezTo>
                    <a:pt x="124247" y="129939"/>
                    <a:pt x="108138" y="107656"/>
                    <a:pt x="98274" y="82108"/>
                  </a:cubicBezTo>
                  <a:cubicBezTo>
                    <a:pt x="87841" y="55212"/>
                    <a:pt x="70739" y="33283"/>
                    <a:pt x="59100" y="7097"/>
                  </a:cubicBezTo>
                  <a:cubicBezTo>
                    <a:pt x="58036" y="4684"/>
                    <a:pt x="57042" y="2271"/>
                    <a:pt x="56049" y="0"/>
                  </a:cubicBezTo>
                  <a:cubicBezTo>
                    <a:pt x="44439" y="9062"/>
                    <a:pt x="33808" y="19317"/>
                    <a:pt x="24327" y="30586"/>
                  </a:cubicBezTo>
                  <a:cubicBezTo>
                    <a:pt x="15882" y="41515"/>
                    <a:pt x="11908" y="55709"/>
                    <a:pt x="5450" y="68128"/>
                  </a:cubicBezTo>
                  <a:cubicBezTo>
                    <a:pt x="6812" y="76104"/>
                    <a:pt x="9424" y="83818"/>
                    <a:pt x="13185" y="90979"/>
                  </a:cubicBezTo>
                  <a:cubicBezTo>
                    <a:pt x="16734" y="95875"/>
                    <a:pt x="24043" y="97295"/>
                    <a:pt x="28727" y="100985"/>
                  </a:cubicBezTo>
                  <a:cubicBezTo>
                    <a:pt x="35824" y="106378"/>
                    <a:pt x="49023" y="114469"/>
                    <a:pt x="50443" y="124830"/>
                  </a:cubicBezTo>
                  <a:cubicBezTo>
                    <a:pt x="45972" y="125610"/>
                    <a:pt x="37810" y="119791"/>
                    <a:pt x="33836" y="117733"/>
                  </a:cubicBezTo>
                  <a:cubicBezTo>
                    <a:pt x="28230" y="114965"/>
                    <a:pt x="22411" y="112694"/>
                    <a:pt x="16946" y="109785"/>
                  </a:cubicBezTo>
                  <a:cubicBezTo>
                    <a:pt x="15811" y="109146"/>
                    <a:pt x="13540" y="109288"/>
                    <a:pt x="12617" y="108152"/>
                  </a:cubicBezTo>
                  <a:cubicBezTo>
                    <a:pt x="11695" y="107017"/>
                    <a:pt x="12617" y="105101"/>
                    <a:pt x="12050" y="104249"/>
                  </a:cubicBezTo>
                  <a:cubicBezTo>
                    <a:pt x="9708" y="101269"/>
                    <a:pt x="11056" y="100346"/>
                    <a:pt x="6656" y="100275"/>
                  </a:cubicBezTo>
                  <a:cubicBezTo>
                    <a:pt x="-866" y="100275"/>
                    <a:pt x="56" y="108011"/>
                    <a:pt x="56" y="114469"/>
                  </a:cubicBezTo>
                  <a:cubicBezTo>
                    <a:pt x="56" y="120927"/>
                    <a:pt x="-653" y="129655"/>
                    <a:pt x="2966" y="133771"/>
                  </a:cubicBezTo>
                  <a:cubicBezTo>
                    <a:pt x="6585" y="137887"/>
                    <a:pt x="10063" y="134694"/>
                    <a:pt x="12546" y="136610"/>
                  </a:cubicBezTo>
                  <a:cubicBezTo>
                    <a:pt x="15030" y="138526"/>
                    <a:pt x="14463" y="139236"/>
                    <a:pt x="15030" y="143707"/>
                  </a:cubicBezTo>
                  <a:cubicBezTo>
                    <a:pt x="15293" y="149668"/>
                    <a:pt x="16464" y="155558"/>
                    <a:pt x="18508" y="161164"/>
                  </a:cubicBezTo>
                  <a:cubicBezTo>
                    <a:pt x="22979" y="171667"/>
                    <a:pt x="18863" y="184725"/>
                    <a:pt x="31211" y="188912"/>
                  </a:cubicBezTo>
                  <a:cubicBezTo>
                    <a:pt x="34333" y="189977"/>
                    <a:pt x="46043" y="192460"/>
                    <a:pt x="41998" y="199131"/>
                  </a:cubicBezTo>
                  <a:cubicBezTo>
                    <a:pt x="39442" y="203318"/>
                    <a:pt x="29011" y="199131"/>
                    <a:pt x="25746" y="199131"/>
                  </a:cubicBezTo>
                  <a:cubicBezTo>
                    <a:pt x="15172" y="198422"/>
                    <a:pt x="11553" y="205873"/>
                    <a:pt x="13256" y="215738"/>
                  </a:cubicBezTo>
                  <a:cubicBezTo>
                    <a:pt x="13639" y="220712"/>
                    <a:pt x="15066" y="225545"/>
                    <a:pt x="17443" y="229931"/>
                  </a:cubicBezTo>
                  <a:cubicBezTo>
                    <a:pt x="24540" y="225886"/>
                    <a:pt x="30785" y="218292"/>
                    <a:pt x="38733" y="217086"/>
                  </a:cubicBezTo>
                  <a:cubicBezTo>
                    <a:pt x="46681" y="215879"/>
                    <a:pt x="56829" y="229931"/>
                    <a:pt x="64636" y="22091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0B14392-DFB9-3644-AE6B-796C24A6A9BC}"/>
                </a:ext>
              </a:extLst>
            </p:cNvPr>
            <p:cNvSpPr/>
            <p:nvPr/>
          </p:nvSpPr>
          <p:spPr>
            <a:xfrm>
              <a:off x="6642574" y="3633311"/>
              <a:ext cx="241151" cy="277052"/>
            </a:xfrm>
            <a:custGeom>
              <a:avLst/>
              <a:gdLst>
                <a:gd name="connsiteX0" fmla="*/ 241151 w 241151"/>
                <a:gd name="connsiteY0" fmla="*/ 195512 h 277052"/>
                <a:gd name="connsiteX1" fmla="*/ 217094 w 241151"/>
                <a:gd name="connsiteY1" fmla="*/ 150023 h 277052"/>
                <a:gd name="connsiteX2" fmla="*/ 214397 w 241151"/>
                <a:gd name="connsiteY2" fmla="*/ 133842 h 277052"/>
                <a:gd name="connsiteX3" fmla="*/ 209500 w 241151"/>
                <a:gd name="connsiteY3" fmla="*/ 114327 h 277052"/>
                <a:gd name="connsiteX4" fmla="*/ 189346 w 241151"/>
                <a:gd name="connsiteY4" fmla="*/ 93037 h 277052"/>
                <a:gd name="connsiteX5" fmla="*/ 168056 w 241151"/>
                <a:gd name="connsiteY5" fmla="*/ 71747 h 277052"/>
                <a:gd name="connsiteX6" fmla="*/ 156560 w 241151"/>
                <a:gd name="connsiteY6" fmla="*/ 50457 h 277052"/>
                <a:gd name="connsiteX7" fmla="*/ 128173 w 241151"/>
                <a:gd name="connsiteY7" fmla="*/ 37754 h 277052"/>
                <a:gd name="connsiteX8" fmla="*/ 106883 w 241151"/>
                <a:gd name="connsiteY8" fmla="*/ 20580 h 277052"/>
                <a:gd name="connsiteX9" fmla="*/ 102058 w 241151"/>
                <a:gd name="connsiteY9" fmla="*/ 11780 h 277052"/>
                <a:gd name="connsiteX10" fmla="*/ 101702 w 241151"/>
                <a:gd name="connsiteY10" fmla="*/ 2697 h 277052"/>
                <a:gd name="connsiteX11" fmla="*/ 100425 w 241151"/>
                <a:gd name="connsiteY11" fmla="*/ 0 h 277052"/>
                <a:gd name="connsiteX12" fmla="*/ 1072 w 241151"/>
                <a:gd name="connsiteY12" fmla="*/ 0 h 277052"/>
                <a:gd name="connsiteX13" fmla="*/ 1072 w 241151"/>
                <a:gd name="connsiteY13" fmla="*/ 34773 h 277052"/>
                <a:gd name="connsiteX14" fmla="*/ 10724 w 241151"/>
                <a:gd name="connsiteY14" fmla="*/ 48967 h 277052"/>
                <a:gd name="connsiteX15" fmla="*/ 18246 w 241151"/>
                <a:gd name="connsiteY15" fmla="*/ 54786 h 277052"/>
                <a:gd name="connsiteX16" fmla="*/ 25343 w 241151"/>
                <a:gd name="connsiteY16" fmla="*/ 46199 h 277052"/>
                <a:gd name="connsiteX17" fmla="*/ 27614 w 241151"/>
                <a:gd name="connsiteY17" fmla="*/ 67489 h 277052"/>
                <a:gd name="connsiteX18" fmla="*/ 22930 w 241151"/>
                <a:gd name="connsiteY18" fmla="*/ 81114 h 277052"/>
                <a:gd name="connsiteX19" fmla="*/ 30027 w 241151"/>
                <a:gd name="connsiteY19" fmla="*/ 93533 h 277052"/>
                <a:gd name="connsiteX20" fmla="*/ 31943 w 241151"/>
                <a:gd name="connsiteY20" fmla="*/ 109572 h 277052"/>
                <a:gd name="connsiteX21" fmla="*/ 46846 w 241151"/>
                <a:gd name="connsiteY21" fmla="*/ 128733 h 277052"/>
                <a:gd name="connsiteX22" fmla="*/ 53942 w 241151"/>
                <a:gd name="connsiteY22" fmla="*/ 154139 h 277052"/>
                <a:gd name="connsiteX23" fmla="*/ 66078 w 241151"/>
                <a:gd name="connsiteY23" fmla="*/ 174080 h 277052"/>
                <a:gd name="connsiteX24" fmla="*/ 81619 w 241151"/>
                <a:gd name="connsiteY24" fmla="*/ 174790 h 277052"/>
                <a:gd name="connsiteX25" fmla="*/ 90064 w 241151"/>
                <a:gd name="connsiteY25" fmla="*/ 181390 h 277052"/>
                <a:gd name="connsiteX26" fmla="*/ 99573 w 241151"/>
                <a:gd name="connsiteY26" fmla="*/ 183519 h 277052"/>
                <a:gd name="connsiteX27" fmla="*/ 118876 w 241151"/>
                <a:gd name="connsiteY27" fmla="*/ 181461 h 277052"/>
                <a:gd name="connsiteX28" fmla="*/ 126683 w 241151"/>
                <a:gd name="connsiteY28" fmla="*/ 166841 h 277052"/>
                <a:gd name="connsiteX29" fmla="*/ 134489 w 241151"/>
                <a:gd name="connsiteY29" fmla="*/ 173938 h 277052"/>
                <a:gd name="connsiteX30" fmla="*/ 132644 w 241151"/>
                <a:gd name="connsiteY30" fmla="*/ 193241 h 277052"/>
                <a:gd name="connsiteX31" fmla="*/ 135553 w 241151"/>
                <a:gd name="connsiteY31" fmla="*/ 210557 h 277052"/>
                <a:gd name="connsiteX32" fmla="*/ 148256 w 241151"/>
                <a:gd name="connsiteY32" fmla="*/ 227163 h 277052"/>
                <a:gd name="connsiteX33" fmla="*/ 154289 w 241151"/>
                <a:gd name="connsiteY33" fmla="*/ 234259 h 277052"/>
                <a:gd name="connsiteX34" fmla="*/ 159540 w 241151"/>
                <a:gd name="connsiteY34" fmla="*/ 236956 h 277052"/>
                <a:gd name="connsiteX35" fmla="*/ 164366 w 241151"/>
                <a:gd name="connsiteY35" fmla="*/ 256685 h 277052"/>
                <a:gd name="connsiteX36" fmla="*/ 184236 w 241151"/>
                <a:gd name="connsiteY36" fmla="*/ 276555 h 277052"/>
                <a:gd name="connsiteX37" fmla="*/ 188991 w 241151"/>
                <a:gd name="connsiteY37" fmla="*/ 264278 h 277052"/>
                <a:gd name="connsiteX38" fmla="*/ 188991 w 241151"/>
                <a:gd name="connsiteY38" fmla="*/ 264633 h 277052"/>
                <a:gd name="connsiteX39" fmla="*/ 207868 w 241151"/>
                <a:gd name="connsiteY39" fmla="*/ 227092 h 277052"/>
                <a:gd name="connsiteX40" fmla="*/ 241151 w 241151"/>
                <a:gd name="connsiteY40" fmla="*/ 195512 h 27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1151" h="277052">
                  <a:moveTo>
                    <a:pt x="241151" y="195512"/>
                  </a:moveTo>
                  <a:cubicBezTo>
                    <a:pt x="234055" y="178551"/>
                    <a:pt x="229867" y="163364"/>
                    <a:pt x="217094" y="150023"/>
                  </a:cubicBezTo>
                  <a:cubicBezTo>
                    <a:pt x="211204" y="143920"/>
                    <a:pt x="209997" y="140513"/>
                    <a:pt x="214397" y="133842"/>
                  </a:cubicBezTo>
                  <a:cubicBezTo>
                    <a:pt x="219861" y="125752"/>
                    <a:pt x="215745" y="120004"/>
                    <a:pt x="209500" y="114327"/>
                  </a:cubicBezTo>
                  <a:cubicBezTo>
                    <a:pt x="202403" y="107230"/>
                    <a:pt x="196229" y="100133"/>
                    <a:pt x="189346" y="93037"/>
                  </a:cubicBezTo>
                  <a:cubicBezTo>
                    <a:pt x="181866" y="86337"/>
                    <a:pt x="174755" y="79227"/>
                    <a:pt x="168056" y="71747"/>
                  </a:cubicBezTo>
                  <a:cubicBezTo>
                    <a:pt x="163372" y="65218"/>
                    <a:pt x="162805" y="55709"/>
                    <a:pt x="156560" y="50457"/>
                  </a:cubicBezTo>
                  <a:cubicBezTo>
                    <a:pt x="148682" y="43999"/>
                    <a:pt x="136902" y="42651"/>
                    <a:pt x="128173" y="37754"/>
                  </a:cubicBezTo>
                  <a:cubicBezTo>
                    <a:pt x="119707" y="33979"/>
                    <a:pt x="112362" y="28060"/>
                    <a:pt x="106883" y="20580"/>
                  </a:cubicBezTo>
                  <a:cubicBezTo>
                    <a:pt x="104491" y="18146"/>
                    <a:pt x="102824" y="15102"/>
                    <a:pt x="102058" y="11780"/>
                  </a:cubicBezTo>
                  <a:cubicBezTo>
                    <a:pt x="101419" y="8942"/>
                    <a:pt x="102483" y="5322"/>
                    <a:pt x="101702" y="2697"/>
                  </a:cubicBezTo>
                  <a:cubicBezTo>
                    <a:pt x="101390" y="1746"/>
                    <a:pt x="100964" y="844"/>
                    <a:pt x="100425" y="0"/>
                  </a:cubicBezTo>
                  <a:lnTo>
                    <a:pt x="1072" y="0"/>
                  </a:lnTo>
                  <a:cubicBezTo>
                    <a:pt x="1072" y="11000"/>
                    <a:pt x="-1340" y="24341"/>
                    <a:pt x="1072" y="34773"/>
                  </a:cubicBezTo>
                  <a:cubicBezTo>
                    <a:pt x="2492" y="40380"/>
                    <a:pt x="8169" y="43999"/>
                    <a:pt x="10724" y="48967"/>
                  </a:cubicBezTo>
                  <a:cubicBezTo>
                    <a:pt x="13279" y="53934"/>
                    <a:pt x="13350" y="56063"/>
                    <a:pt x="18246" y="54786"/>
                  </a:cubicBezTo>
                  <a:cubicBezTo>
                    <a:pt x="19665" y="51663"/>
                    <a:pt x="22149" y="42154"/>
                    <a:pt x="25343" y="46199"/>
                  </a:cubicBezTo>
                  <a:cubicBezTo>
                    <a:pt x="27117" y="53147"/>
                    <a:pt x="27883" y="60321"/>
                    <a:pt x="27614" y="67489"/>
                  </a:cubicBezTo>
                  <a:cubicBezTo>
                    <a:pt x="26195" y="72669"/>
                    <a:pt x="21227" y="73805"/>
                    <a:pt x="22930" y="81114"/>
                  </a:cubicBezTo>
                  <a:cubicBezTo>
                    <a:pt x="24065" y="86224"/>
                    <a:pt x="28749" y="89063"/>
                    <a:pt x="30027" y="93533"/>
                  </a:cubicBezTo>
                  <a:cubicBezTo>
                    <a:pt x="31304" y="98004"/>
                    <a:pt x="29104" y="104249"/>
                    <a:pt x="31943" y="109572"/>
                  </a:cubicBezTo>
                  <a:cubicBezTo>
                    <a:pt x="36555" y="116228"/>
                    <a:pt x="41530" y="122623"/>
                    <a:pt x="46846" y="128733"/>
                  </a:cubicBezTo>
                  <a:cubicBezTo>
                    <a:pt x="51600" y="135829"/>
                    <a:pt x="51174" y="146191"/>
                    <a:pt x="53942" y="154139"/>
                  </a:cubicBezTo>
                  <a:cubicBezTo>
                    <a:pt x="56710" y="161484"/>
                    <a:pt x="60826" y="168247"/>
                    <a:pt x="66078" y="174080"/>
                  </a:cubicBezTo>
                  <a:cubicBezTo>
                    <a:pt x="73955" y="183164"/>
                    <a:pt x="72464" y="175358"/>
                    <a:pt x="81619" y="174790"/>
                  </a:cubicBezTo>
                  <a:cubicBezTo>
                    <a:pt x="87083" y="174790"/>
                    <a:pt x="86374" y="178551"/>
                    <a:pt x="90064" y="181390"/>
                  </a:cubicBezTo>
                  <a:cubicBezTo>
                    <a:pt x="92860" y="183256"/>
                    <a:pt x="96252" y="184015"/>
                    <a:pt x="99573" y="183519"/>
                  </a:cubicBezTo>
                  <a:cubicBezTo>
                    <a:pt x="106081" y="184392"/>
                    <a:pt x="112702" y="183689"/>
                    <a:pt x="118876" y="181461"/>
                  </a:cubicBezTo>
                  <a:cubicBezTo>
                    <a:pt x="125547" y="177557"/>
                    <a:pt x="123844" y="173016"/>
                    <a:pt x="126683" y="166841"/>
                  </a:cubicBezTo>
                  <a:cubicBezTo>
                    <a:pt x="130870" y="157545"/>
                    <a:pt x="134702" y="167977"/>
                    <a:pt x="134489" y="173938"/>
                  </a:cubicBezTo>
                  <a:cubicBezTo>
                    <a:pt x="134276" y="179899"/>
                    <a:pt x="132644" y="186499"/>
                    <a:pt x="132644" y="193241"/>
                  </a:cubicBezTo>
                  <a:cubicBezTo>
                    <a:pt x="132502" y="199145"/>
                    <a:pt x="133496" y="205021"/>
                    <a:pt x="135553" y="210557"/>
                  </a:cubicBezTo>
                  <a:cubicBezTo>
                    <a:pt x="138605" y="219357"/>
                    <a:pt x="142650" y="220705"/>
                    <a:pt x="148256" y="227163"/>
                  </a:cubicBezTo>
                  <a:cubicBezTo>
                    <a:pt x="150023" y="229725"/>
                    <a:pt x="152039" y="232102"/>
                    <a:pt x="154289" y="234259"/>
                  </a:cubicBezTo>
                  <a:cubicBezTo>
                    <a:pt x="156631" y="236034"/>
                    <a:pt x="157482" y="233834"/>
                    <a:pt x="159540" y="236956"/>
                  </a:cubicBezTo>
                  <a:cubicBezTo>
                    <a:pt x="162663" y="241569"/>
                    <a:pt x="161953" y="251149"/>
                    <a:pt x="164366" y="256685"/>
                  </a:cubicBezTo>
                  <a:cubicBezTo>
                    <a:pt x="167914" y="265059"/>
                    <a:pt x="173024" y="279962"/>
                    <a:pt x="184236" y="276555"/>
                  </a:cubicBezTo>
                  <a:cubicBezTo>
                    <a:pt x="184236" y="271730"/>
                    <a:pt x="182249" y="263001"/>
                    <a:pt x="188991" y="264278"/>
                  </a:cubicBezTo>
                  <a:cubicBezTo>
                    <a:pt x="188991" y="264278"/>
                    <a:pt x="188991" y="264278"/>
                    <a:pt x="188991" y="264633"/>
                  </a:cubicBezTo>
                  <a:cubicBezTo>
                    <a:pt x="195449" y="252214"/>
                    <a:pt x="199423" y="238021"/>
                    <a:pt x="207868" y="227092"/>
                  </a:cubicBezTo>
                  <a:cubicBezTo>
                    <a:pt x="217782" y="215390"/>
                    <a:pt x="228945" y="204801"/>
                    <a:pt x="241151" y="19551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CA6548EA-FFAD-2F48-87B4-25B226504053}"/>
                </a:ext>
              </a:extLst>
            </p:cNvPr>
            <p:cNvSpPr/>
            <p:nvPr/>
          </p:nvSpPr>
          <p:spPr>
            <a:xfrm>
              <a:off x="6690377" y="3817185"/>
              <a:ext cx="48575" cy="36805"/>
            </a:xfrm>
            <a:custGeom>
              <a:avLst/>
              <a:gdLst>
                <a:gd name="connsiteX0" fmla="*/ 12738 w 48575"/>
                <a:gd name="connsiteY0" fmla="*/ 36689 h 36805"/>
                <a:gd name="connsiteX1" fmla="*/ 21893 w 48575"/>
                <a:gd name="connsiteY1" fmla="*/ 30870 h 36805"/>
                <a:gd name="connsiteX2" fmla="*/ 31970 w 48575"/>
                <a:gd name="connsiteY2" fmla="*/ 25903 h 36805"/>
                <a:gd name="connsiteX3" fmla="*/ 48576 w 48575"/>
                <a:gd name="connsiteY3" fmla="*/ 11709 h 36805"/>
                <a:gd name="connsiteX4" fmla="*/ 45170 w 48575"/>
                <a:gd name="connsiteY4" fmla="*/ 10503 h 36805"/>
                <a:gd name="connsiteX5" fmla="*/ 23383 w 48575"/>
                <a:gd name="connsiteY5" fmla="*/ 4613 h 36805"/>
                <a:gd name="connsiteX6" fmla="*/ 7770 w 48575"/>
                <a:gd name="connsiteY6" fmla="*/ 0 h 36805"/>
                <a:gd name="connsiteX7" fmla="*/ 12738 w 48575"/>
                <a:gd name="connsiteY7" fmla="*/ 36689 h 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75" h="36805">
                  <a:moveTo>
                    <a:pt x="12738" y="36689"/>
                  </a:moveTo>
                  <a:cubicBezTo>
                    <a:pt x="17493" y="37541"/>
                    <a:pt x="18628" y="33496"/>
                    <a:pt x="21893" y="30870"/>
                  </a:cubicBezTo>
                  <a:cubicBezTo>
                    <a:pt x="25016" y="28770"/>
                    <a:pt x="28401" y="27095"/>
                    <a:pt x="31970" y="25903"/>
                  </a:cubicBezTo>
                  <a:cubicBezTo>
                    <a:pt x="39074" y="23390"/>
                    <a:pt x="44985" y="18330"/>
                    <a:pt x="48576" y="11709"/>
                  </a:cubicBezTo>
                  <a:cubicBezTo>
                    <a:pt x="47398" y="11447"/>
                    <a:pt x="46256" y="11042"/>
                    <a:pt x="45170" y="10503"/>
                  </a:cubicBezTo>
                  <a:cubicBezTo>
                    <a:pt x="38570" y="6614"/>
                    <a:pt x="31041" y="4577"/>
                    <a:pt x="23383" y="4613"/>
                  </a:cubicBezTo>
                  <a:cubicBezTo>
                    <a:pt x="16783" y="5322"/>
                    <a:pt x="11035" y="9084"/>
                    <a:pt x="7770" y="0"/>
                  </a:cubicBezTo>
                  <a:cubicBezTo>
                    <a:pt x="-5358" y="3619"/>
                    <a:pt x="-604" y="34064"/>
                    <a:pt x="12738" y="3668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01E1F58-E9B4-7647-AF31-09E1C30BE673}"/>
                </a:ext>
              </a:extLst>
            </p:cNvPr>
            <p:cNvSpPr/>
            <p:nvPr/>
          </p:nvSpPr>
          <p:spPr>
            <a:xfrm>
              <a:off x="6478409" y="3450786"/>
              <a:ext cx="265228" cy="366331"/>
            </a:xfrm>
            <a:custGeom>
              <a:avLst/>
              <a:gdLst>
                <a:gd name="connsiteX0" fmla="*/ 260190 w 265228"/>
                <a:gd name="connsiteY0" fmla="*/ 174719 h 366331"/>
                <a:gd name="connsiteX1" fmla="*/ 258842 w 265228"/>
                <a:gd name="connsiteY1" fmla="*/ 164287 h 366331"/>
                <a:gd name="connsiteX2" fmla="*/ 251178 w 265228"/>
                <a:gd name="connsiteY2" fmla="*/ 142145 h 366331"/>
                <a:gd name="connsiteX3" fmla="*/ 235352 w 265228"/>
                <a:gd name="connsiteY3" fmla="*/ 135475 h 366331"/>
                <a:gd name="connsiteX4" fmla="*/ 227830 w 265228"/>
                <a:gd name="connsiteY4" fmla="*/ 121991 h 366331"/>
                <a:gd name="connsiteX5" fmla="*/ 217965 w 265228"/>
                <a:gd name="connsiteY5" fmla="*/ 109998 h 366331"/>
                <a:gd name="connsiteX6" fmla="*/ 196675 w 265228"/>
                <a:gd name="connsiteY6" fmla="*/ 102333 h 366331"/>
                <a:gd name="connsiteX7" fmla="*/ 187521 w 265228"/>
                <a:gd name="connsiteY7" fmla="*/ 92753 h 366331"/>
                <a:gd name="connsiteX8" fmla="*/ 141251 w 265228"/>
                <a:gd name="connsiteY8" fmla="*/ 95521 h 366331"/>
                <a:gd name="connsiteX9" fmla="*/ 94910 w 265228"/>
                <a:gd name="connsiteY9" fmla="*/ 0 h 366331"/>
                <a:gd name="connsiteX10" fmla="*/ 84762 w 265228"/>
                <a:gd name="connsiteY10" fmla="*/ 4826 h 366331"/>
                <a:gd name="connsiteX11" fmla="*/ 51124 w 265228"/>
                <a:gd name="connsiteY11" fmla="*/ 18309 h 366331"/>
                <a:gd name="connsiteX12" fmla="*/ 34447 w 265228"/>
                <a:gd name="connsiteY12" fmla="*/ 25406 h 366331"/>
                <a:gd name="connsiteX13" fmla="*/ 22737 w 265228"/>
                <a:gd name="connsiteY13" fmla="*/ 32077 h 366331"/>
                <a:gd name="connsiteX14" fmla="*/ 30756 w 265228"/>
                <a:gd name="connsiteY14" fmla="*/ 45347 h 366331"/>
                <a:gd name="connsiteX15" fmla="*/ 13796 w 265228"/>
                <a:gd name="connsiteY15" fmla="*/ 62734 h 366331"/>
                <a:gd name="connsiteX16" fmla="*/ 1589 w 265228"/>
                <a:gd name="connsiteY16" fmla="*/ 69334 h 366331"/>
                <a:gd name="connsiteX17" fmla="*/ 738 w 265228"/>
                <a:gd name="connsiteY17" fmla="*/ 93179 h 366331"/>
                <a:gd name="connsiteX18" fmla="*/ 170 w 265228"/>
                <a:gd name="connsiteY18" fmla="*/ 114894 h 366331"/>
                <a:gd name="connsiteX19" fmla="*/ 19189 w 265228"/>
                <a:gd name="connsiteY19" fmla="*/ 121281 h 366331"/>
                <a:gd name="connsiteX20" fmla="*/ 37711 w 265228"/>
                <a:gd name="connsiteY20" fmla="*/ 130152 h 366331"/>
                <a:gd name="connsiteX21" fmla="*/ 55169 w 265228"/>
                <a:gd name="connsiteY21" fmla="*/ 127455 h 366331"/>
                <a:gd name="connsiteX22" fmla="*/ 61769 w 265228"/>
                <a:gd name="connsiteY22" fmla="*/ 132849 h 366331"/>
                <a:gd name="connsiteX23" fmla="*/ 72840 w 265228"/>
                <a:gd name="connsiteY23" fmla="*/ 134836 h 366331"/>
                <a:gd name="connsiteX24" fmla="*/ 78588 w 265228"/>
                <a:gd name="connsiteY24" fmla="*/ 141932 h 366331"/>
                <a:gd name="connsiteX25" fmla="*/ 89020 w 265228"/>
                <a:gd name="connsiteY25" fmla="*/ 143565 h 366331"/>
                <a:gd name="connsiteX26" fmla="*/ 98600 w 265228"/>
                <a:gd name="connsiteY26" fmla="*/ 164003 h 366331"/>
                <a:gd name="connsiteX27" fmla="*/ 106406 w 265228"/>
                <a:gd name="connsiteY27" fmla="*/ 179332 h 366331"/>
                <a:gd name="connsiteX28" fmla="*/ 112226 w 265228"/>
                <a:gd name="connsiteY28" fmla="*/ 186428 h 366331"/>
                <a:gd name="connsiteX29" fmla="*/ 110593 w 265228"/>
                <a:gd name="connsiteY29" fmla="*/ 196151 h 366331"/>
                <a:gd name="connsiteX30" fmla="*/ 121664 w 265228"/>
                <a:gd name="connsiteY30" fmla="*/ 202538 h 366331"/>
                <a:gd name="connsiteX31" fmla="*/ 105768 w 265228"/>
                <a:gd name="connsiteY31" fmla="*/ 209634 h 366331"/>
                <a:gd name="connsiteX32" fmla="*/ 96400 w 265228"/>
                <a:gd name="connsiteY32" fmla="*/ 230924 h 366331"/>
                <a:gd name="connsiteX33" fmla="*/ 110593 w 265228"/>
                <a:gd name="connsiteY33" fmla="*/ 244479 h 366331"/>
                <a:gd name="connsiteX34" fmla="*/ 124786 w 265228"/>
                <a:gd name="connsiteY34" fmla="*/ 262717 h 366331"/>
                <a:gd name="connsiteX35" fmla="*/ 137064 w 265228"/>
                <a:gd name="connsiteY35" fmla="*/ 280671 h 366331"/>
                <a:gd name="connsiteX36" fmla="*/ 138625 w 265228"/>
                <a:gd name="connsiteY36" fmla="*/ 292239 h 366331"/>
                <a:gd name="connsiteX37" fmla="*/ 131528 w 265228"/>
                <a:gd name="connsiteY37" fmla="*/ 295787 h 366331"/>
                <a:gd name="connsiteX38" fmla="*/ 126277 w 265228"/>
                <a:gd name="connsiteY38" fmla="*/ 320484 h 366331"/>
                <a:gd name="connsiteX39" fmla="*/ 130961 w 265228"/>
                <a:gd name="connsiteY39" fmla="*/ 324883 h 366331"/>
                <a:gd name="connsiteX40" fmla="*/ 142741 w 265228"/>
                <a:gd name="connsiteY40" fmla="*/ 343689 h 366331"/>
                <a:gd name="connsiteX41" fmla="*/ 147141 w 265228"/>
                <a:gd name="connsiteY41" fmla="*/ 353412 h 366331"/>
                <a:gd name="connsiteX42" fmla="*/ 155515 w 265228"/>
                <a:gd name="connsiteY42" fmla="*/ 354973 h 366331"/>
                <a:gd name="connsiteX43" fmla="*/ 173541 w 265228"/>
                <a:gd name="connsiteY43" fmla="*/ 366328 h 366331"/>
                <a:gd name="connsiteX44" fmla="*/ 179573 w 265228"/>
                <a:gd name="connsiteY44" fmla="*/ 350644 h 366331"/>
                <a:gd name="connsiteX45" fmla="*/ 175315 w 265228"/>
                <a:gd name="connsiteY45" fmla="*/ 324245 h 366331"/>
                <a:gd name="connsiteX46" fmla="*/ 171270 w 265228"/>
                <a:gd name="connsiteY46" fmla="*/ 302955 h 366331"/>
                <a:gd name="connsiteX47" fmla="*/ 165876 w 265228"/>
                <a:gd name="connsiteY47" fmla="*/ 284291 h 366331"/>
                <a:gd name="connsiteX48" fmla="*/ 167508 w 265228"/>
                <a:gd name="connsiteY48" fmla="*/ 267756 h 366331"/>
                <a:gd name="connsiteX49" fmla="*/ 155515 w 265228"/>
                <a:gd name="connsiteY49" fmla="*/ 221060 h 366331"/>
                <a:gd name="connsiteX50" fmla="*/ 149483 w 265228"/>
                <a:gd name="connsiteY50" fmla="*/ 202609 h 366331"/>
                <a:gd name="connsiteX51" fmla="*/ 152392 w 265228"/>
                <a:gd name="connsiteY51" fmla="*/ 181319 h 366331"/>
                <a:gd name="connsiteX52" fmla="*/ 145296 w 265228"/>
                <a:gd name="connsiteY52" fmla="*/ 171242 h 366331"/>
                <a:gd name="connsiteX53" fmla="*/ 137490 w 265228"/>
                <a:gd name="connsiteY53" fmla="*/ 152081 h 366331"/>
                <a:gd name="connsiteX54" fmla="*/ 124503 w 265228"/>
                <a:gd name="connsiteY54" fmla="*/ 118230 h 366331"/>
                <a:gd name="connsiteX55" fmla="*/ 134651 w 265228"/>
                <a:gd name="connsiteY55" fmla="*/ 132778 h 366331"/>
                <a:gd name="connsiteX56" fmla="*/ 144161 w 265228"/>
                <a:gd name="connsiteY56" fmla="*/ 143352 h 366331"/>
                <a:gd name="connsiteX57" fmla="*/ 141819 w 265228"/>
                <a:gd name="connsiteY57" fmla="*/ 128449 h 366331"/>
                <a:gd name="connsiteX58" fmla="*/ 138270 w 265228"/>
                <a:gd name="connsiteY58" fmla="*/ 118230 h 366331"/>
                <a:gd name="connsiteX59" fmla="*/ 155586 w 265228"/>
                <a:gd name="connsiteY59" fmla="*/ 143423 h 366331"/>
                <a:gd name="connsiteX60" fmla="*/ 163463 w 265228"/>
                <a:gd name="connsiteY60" fmla="*/ 163364 h 366331"/>
                <a:gd name="connsiteX61" fmla="*/ 165876 w 265228"/>
                <a:gd name="connsiteY61" fmla="*/ 181390 h 366331"/>
                <a:gd name="connsiteX62" fmla="*/ 165876 w 265228"/>
                <a:gd name="connsiteY62" fmla="*/ 182738 h 366331"/>
                <a:gd name="connsiteX63" fmla="*/ 265229 w 265228"/>
                <a:gd name="connsiteY63" fmla="*/ 182738 h 366331"/>
                <a:gd name="connsiteX64" fmla="*/ 260190 w 265228"/>
                <a:gd name="connsiteY64" fmla="*/ 174719 h 36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5228" h="366331">
                  <a:moveTo>
                    <a:pt x="260190" y="174719"/>
                  </a:moveTo>
                  <a:cubicBezTo>
                    <a:pt x="259339" y="171305"/>
                    <a:pt x="258885" y="167807"/>
                    <a:pt x="258842" y="164287"/>
                  </a:cubicBezTo>
                  <a:cubicBezTo>
                    <a:pt x="257664" y="156502"/>
                    <a:pt x="255067" y="148994"/>
                    <a:pt x="251178" y="142145"/>
                  </a:cubicBezTo>
                  <a:cubicBezTo>
                    <a:pt x="246920" y="136326"/>
                    <a:pt x="241100" y="139662"/>
                    <a:pt x="235352" y="135475"/>
                  </a:cubicBezTo>
                  <a:cubicBezTo>
                    <a:pt x="231413" y="131940"/>
                    <a:pt x="228766" y="127200"/>
                    <a:pt x="227830" y="121991"/>
                  </a:cubicBezTo>
                  <a:cubicBezTo>
                    <a:pt x="225346" y="114469"/>
                    <a:pt x="225133" y="112056"/>
                    <a:pt x="217965" y="109998"/>
                  </a:cubicBezTo>
                  <a:cubicBezTo>
                    <a:pt x="210649" y="108096"/>
                    <a:pt x="203524" y="105527"/>
                    <a:pt x="196675" y="102333"/>
                  </a:cubicBezTo>
                  <a:cubicBezTo>
                    <a:pt x="191708" y="99920"/>
                    <a:pt x="188089" y="98856"/>
                    <a:pt x="187521" y="92753"/>
                  </a:cubicBezTo>
                  <a:lnTo>
                    <a:pt x="141251" y="95521"/>
                  </a:lnTo>
                  <a:lnTo>
                    <a:pt x="94910" y="0"/>
                  </a:lnTo>
                  <a:cubicBezTo>
                    <a:pt x="91716" y="1980"/>
                    <a:pt x="88310" y="3598"/>
                    <a:pt x="84762" y="4826"/>
                  </a:cubicBezTo>
                  <a:cubicBezTo>
                    <a:pt x="73279" y="8608"/>
                    <a:pt x="62038" y="13107"/>
                    <a:pt x="51124" y="18309"/>
                  </a:cubicBezTo>
                  <a:cubicBezTo>
                    <a:pt x="45446" y="21006"/>
                    <a:pt x="40408" y="23419"/>
                    <a:pt x="34447" y="25406"/>
                  </a:cubicBezTo>
                  <a:cubicBezTo>
                    <a:pt x="31182" y="26612"/>
                    <a:pt x="24795" y="28386"/>
                    <a:pt x="22737" y="32077"/>
                  </a:cubicBezTo>
                  <a:cubicBezTo>
                    <a:pt x="18124" y="40451"/>
                    <a:pt x="28060" y="40451"/>
                    <a:pt x="30756" y="45347"/>
                  </a:cubicBezTo>
                  <a:cubicBezTo>
                    <a:pt x="37072" y="57057"/>
                    <a:pt x="20395" y="62095"/>
                    <a:pt x="13796" y="62734"/>
                  </a:cubicBezTo>
                  <a:cubicBezTo>
                    <a:pt x="7196" y="63373"/>
                    <a:pt x="4286" y="61741"/>
                    <a:pt x="1589" y="69334"/>
                  </a:cubicBezTo>
                  <a:cubicBezTo>
                    <a:pt x="-192" y="77161"/>
                    <a:pt x="-476" y="85245"/>
                    <a:pt x="738" y="93179"/>
                  </a:cubicBezTo>
                  <a:cubicBezTo>
                    <a:pt x="1156" y="100417"/>
                    <a:pt x="965" y="107684"/>
                    <a:pt x="170" y="114894"/>
                  </a:cubicBezTo>
                  <a:cubicBezTo>
                    <a:pt x="6628" y="116661"/>
                    <a:pt x="12980" y="118790"/>
                    <a:pt x="19189" y="121281"/>
                  </a:cubicBezTo>
                  <a:cubicBezTo>
                    <a:pt x="25008" y="123339"/>
                    <a:pt x="32105" y="129726"/>
                    <a:pt x="37711" y="130152"/>
                  </a:cubicBezTo>
                  <a:cubicBezTo>
                    <a:pt x="45376" y="130791"/>
                    <a:pt x="47859" y="123836"/>
                    <a:pt x="55169" y="127455"/>
                  </a:cubicBezTo>
                  <a:cubicBezTo>
                    <a:pt x="57440" y="128591"/>
                    <a:pt x="57865" y="131642"/>
                    <a:pt x="61769" y="132849"/>
                  </a:cubicBezTo>
                  <a:cubicBezTo>
                    <a:pt x="65672" y="134055"/>
                    <a:pt x="68865" y="132139"/>
                    <a:pt x="72840" y="134836"/>
                  </a:cubicBezTo>
                  <a:cubicBezTo>
                    <a:pt x="75465" y="136610"/>
                    <a:pt x="75252" y="139945"/>
                    <a:pt x="78588" y="141932"/>
                  </a:cubicBezTo>
                  <a:cubicBezTo>
                    <a:pt x="81923" y="143920"/>
                    <a:pt x="86110" y="141932"/>
                    <a:pt x="89020" y="143565"/>
                  </a:cubicBezTo>
                  <a:cubicBezTo>
                    <a:pt x="95052" y="147255"/>
                    <a:pt x="97394" y="157190"/>
                    <a:pt x="98600" y="164003"/>
                  </a:cubicBezTo>
                  <a:cubicBezTo>
                    <a:pt x="100303" y="173654"/>
                    <a:pt x="100019" y="173725"/>
                    <a:pt x="106406" y="179332"/>
                  </a:cubicBezTo>
                  <a:cubicBezTo>
                    <a:pt x="109387" y="181887"/>
                    <a:pt x="111090" y="181603"/>
                    <a:pt x="112226" y="186428"/>
                  </a:cubicBezTo>
                  <a:cubicBezTo>
                    <a:pt x="113077" y="189764"/>
                    <a:pt x="110097" y="194093"/>
                    <a:pt x="110593" y="196151"/>
                  </a:cubicBezTo>
                  <a:cubicBezTo>
                    <a:pt x="112155" y="203247"/>
                    <a:pt x="115916" y="201189"/>
                    <a:pt x="121664" y="202538"/>
                  </a:cubicBezTo>
                  <a:cubicBezTo>
                    <a:pt x="123012" y="212828"/>
                    <a:pt x="110310" y="207434"/>
                    <a:pt x="105768" y="209634"/>
                  </a:cubicBezTo>
                  <a:cubicBezTo>
                    <a:pt x="98671" y="212686"/>
                    <a:pt x="97394" y="223827"/>
                    <a:pt x="96400" y="230924"/>
                  </a:cubicBezTo>
                  <a:cubicBezTo>
                    <a:pt x="94058" y="246750"/>
                    <a:pt x="100019" y="240008"/>
                    <a:pt x="110593" y="244479"/>
                  </a:cubicBezTo>
                  <a:cubicBezTo>
                    <a:pt x="117264" y="247317"/>
                    <a:pt x="119393" y="257466"/>
                    <a:pt x="124786" y="262717"/>
                  </a:cubicBezTo>
                  <a:cubicBezTo>
                    <a:pt x="130478" y="267436"/>
                    <a:pt x="134729" y="273653"/>
                    <a:pt x="137064" y="280671"/>
                  </a:cubicBezTo>
                  <a:cubicBezTo>
                    <a:pt x="138597" y="284319"/>
                    <a:pt x="139136" y="288314"/>
                    <a:pt x="138625" y="292239"/>
                  </a:cubicBezTo>
                  <a:cubicBezTo>
                    <a:pt x="136567" y="297490"/>
                    <a:pt x="136070" y="294013"/>
                    <a:pt x="131528" y="295787"/>
                  </a:cubicBezTo>
                  <a:cubicBezTo>
                    <a:pt x="120103" y="300045"/>
                    <a:pt x="124432" y="310406"/>
                    <a:pt x="126277" y="320484"/>
                  </a:cubicBezTo>
                  <a:cubicBezTo>
                    <a:pt x="128690" y="321619"/>
                    <a:pt x="128903" y="322471"/>
                    <a:pt x="130961" y="324883"/>
                  </a:cubicBezTo>
                  <a:cubicBezTo>
                    <a:pt x="135907" y="330454"/>
                    <a:pt x="139888" y="336813"/>
                    <a:pt x="142741" y="343689"/>
                  </a:cubicBezTo>
                  <a:cubicBezTo>
                    <a:pt x="144161" y="347664"/>
                    <a:pt x="143380" y="350786"/>
                    <a:pt x="147141" y="353412"/>
                  </a:cubicBezTo>
                  <a:cubicBezTo>
                    <a:pt x="149767" y="355328"/>
                    <a:pt x="152960" y="353412"/>
                    <a:pt x="155515" y="354973"/>
                  </a:cubicBezTo>
                  <a:cubicBezTo>
                    <a:pt x="162044" y="358380"/>
                    <a:pt x="164883" y="366541"/>
                    <a:pt x="173541" y="366328"/>
                  </a:cubicBezTo>
                  <a:cubicBezTo>
                    <a:pt x="180637" y="366328"/>
                    <a:pt x="180637" y="357812"/>
                    <a:pt x="179573" y="350644"/>
                  </a:cubicBezTo>
                  <a:cubicBezTo>
                    <a:pt x="177600" y="341944"/>
                    <a:pt x="176180" y="333123"/>
                    <a:pt x="175315" y="324245"/>
                  </a:cubicBezTo>
                  <a:cubicBezTo>
                    <a:pt x="175066" y="316985"/>
                    <a:pt x="173697" y="309803"/>
                    <a:pt x="171270" y="302955"/>
                  </a:cubicBezTo>
                  <a:cubicBezTo>
                    <a:pt x="169496" y="296781"/>
                    <a:pt x="167437" y="290394"/>
                    <a:pt x="165876" y="284291"/>
                  </a:cubicBezTo>
                  <a:cubicBezTo>
                    <a:pt x="164315" y="278188"/>
                    <a:pt x="167083" y="274497"/>
                    <a:pt x="167508" y="267756"/>
                  </a:cubicBezTo>
                  <a:cubicBezTo>
                    <a:pt x="168431" y="253562"/>
                    <a:pt x="159418" y="234614"/>
                    <a:pt x="155515" y="221060"/>
                  </a:cubicBezTo>
                  <a:cubicBezTo>
                    <a:pt x="153457" y="213963"/>
                    <a:pt x="148418" y="211054"/>
                    <a:pt x="149483" y="202609"/>
                  </a:cubicBezTo>
                  <a:cubicBezTo>
                    <a:pt x="150051" y="196789"/>
                    <a:pt x="154309" y="186783"/>
                    <a:pt x="152392" y="181319"/>
                  </a:cubicBezTo>
                  <a:cubicBezTo>
                    <a:pt x="151115" y="177416"/>
                    <a:pt x="146857" y="174932"/>
                    <a:pt x="145296" y="171242"/>
                  </a:cubicBezTo>
                  <a:cubicBezTo>
                    <a:pt x="142315" y="164925"/>
                    <a:pt x="141038" y="158113"/>
                    <a:pt x="137490" y="152081"/>
                  </a:cubicBezTo>
                  <a:cubicBezTo>
                    <a:pt x="131457" y="141790"/>
                    <a:pt x="122658" y="132139"/>
                    <a:pt x="124503" y="118230"/>
                  </a:cubicBezTo>
                  <a:cubicBezTo>
                    <a:pt x="132593" y="118230"/>
                    <a:pt x="131599" y="126817"/>
                    <a:pt x="134651" y="132778"/>
                  </a:cubicBezTo>
                  <a:cubicBezTo>
                    <a:pt x="136674" y="137185"/>
                    <a:pt x="139988" y="140875"/>
                    <a:pt x="144161" y="143352"/>
                  </a:cubicBezTo>
                  <a:cubicBezTo>
                    <a:pt x="144792" y="138264"/>
                    <a:pt x="143983" y="133097"/>
                    <a:pt x="141819" y="128449"/>
                  </a:cubicBezTo>
                  <a:cubicBezTo>
                    <a:pt x="139796" y="125397"/>
                    <a:pt x="138576" y="121877"/>
                    <a:pt x="138270" y="118230"/>
                  </a:cubicBezTo>
                  <a:cubicBezTo>
                    <a:pt x="148986" y="118230"/>
                    <a:pt x="151825" y="134552"/>
                    <a:pt x="155586" y="143423"/>
                  </a:cubicBezTo>
                  <a:cubicBezTo>
                    <a:pt x="159170" y="149653"/>
                    <a:pt x="161817" y="156367"/>
                    <a:pt x="163463" y="163364"/>
                  </a:cubicBezTo>
                  <a:cubicBezTo>
                    <a:pt x="164315" y="169396"/>
                    <a:pt x="165521" y="175286"/>
                    <a:pt x="165876" y="181390"/>
                  </a:cubicBezTo>
                  <a:lnTo>
                    <a:pt x="165876" y="182738"/>
                  </a:lnTo>
                  <a:lnTo>
                    <a:pt x="265229" y="182738"/>
                  </a:lnTo>
                  <a:cubicBezTo>
                    <a:pt x="263256" y="180261"/>
                    <a:pt x="261567" y="177572"/>
                    <a:pt x="260190" y="17471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31E1B86-819A-F343-969B-36BB96E4060D}"/>
                </a:ext>
              </a:extLst>
            </p:cNvPr>
            <p:cNvSpPr/>
            <p:nvPr/>
          </p:nvSpPr>
          <p:spPr>
            <a:xfrm>
              <a:off x="5585894" y="3264429"/>
              <a:ext cx="779138" cy="406707"/>
            </a:xfrm>
            <a:custGeom>
              <a:avLst/>
              <a:gdLst>
                <a:gd name="connsiteX0" fmla="*/ 779138 w 779138"/>
                <a:gd name="connsiteY0" fmla="*/ 365689 h 406707"/>
                <a:gd name="connsiteX1" fmla="*/ 776726 w 779138"/>
                <a:gd name="connsiteY1" fmla="*/ 346528 h 406707"/>
                <a:gd name="connsiteX2" fmla="*/ 769061 w 779138"/>
                <a:gd name="connsiteY2" fmla="*/ 315516 h 406707"/>
                <a:gd name="connsiteX3" fmla="*/ 750965 w 779138"/>
                <a:gd name="connsiteY3" fmla="*/ 287129 h 406707"/>
                <a:gd name="connsiteX4" fmla="*/ 712927 w 779138"/>
                <a:gd name="connsiteY4" fmla="*/ 253988 h 406707"/>
                <a:gd name="connsiteX5" fmla="*/ 683050 w 779138"/>
                <a:gd name="connsiteY5" fmla="*/ 218505 h 406707"/>
                <a:gd name="connsiteX6" fmla="*/ 650193 w 779138"/>
                <a:gd name="connsiteY6" fmla="*/ 188415 h 406707"/>
                <a:gd name="connsiteX7" fmla="*/ 635006 w 779138"/>
                <a:gd name="connsiteY7" fmla="*/ 154636 h 406707"/>
                <a:gd name="connsiteX8" fmla="*/ 633800 w 779138"/>
                <a:gd name="connsiteY8" fmla="*/ 144061 h 406707"/>
                <a:gd name="connsiteX9" fmla="*/ 628335 w 779138"/>
                <a:gd name="connsiteY9" fmla="*/ 142500 h 406707"/>
                <a:gd name="connsiteX10" fmla="*/ 612935 w 779138"/>
                <a:gd name="connsiteY10" fmla="*/ 136113 h 406707"/>
                <a:gd name="connsiteX11" fmla="*/ 579581 w 779138"/>
                <a:gd name="connsiteY11" fmla="*/ 118159 h 406707"/>
                <a:gd name="connsiteX12" fmla="*/ 583981 w 779138"/>
                <a:gd name="connsiteY12" fmla="*/ 60534 h 406707"/>
                <a:gd name="connsiteX13" fmla="*/ 583555 w 779138"/>
                <a:gd name="connsiteY13" fmla="*/ 41373 h 406707"/>
                <a:gd name="connsiteX14" fmla="*/ 567162 w 779138"/>
                <a:gd name="connsiteY14" fmla="*/ 41373 h 406707"/>
                <a:gd name="connsiteX15" fmla="*/ 552969 w 779138"/>
                <a:gd name="connsiteY15" fmla="*/ 41373 h 406707"/>
                <a:gd name="connsiteX16" fmla="*/ 536150 w 779138"/>
                <a:gd name="connsiteY16" fmla="*/ 46057 h 406707"/>
                <a:gd name="connsiteX17" fmla="*/ 513937 w 779138"/>
                <a:gd name="connsiteY17" fmla="*/ 45205 h 406707"/>
                <a:gd name="connsiteX18" fmla="*/ 489241 w 779138"/>
                <a:gd name="connsiteY18" fmla="*/ 74656 h 406707"/>
                <a:gd name="connsiteX19" fmla="*/ 449075 w 779138"/>
                <a:gd name="connsiteY19" fmla="*/ 65005 h 406707"/>
                <a:gd name="connsiteX20" fmla="*/ 428210 w 779138"/>
                <a:gd name="connsiteY20" fmla="*/ 52373 h 406707"/>
                <a:gd name="connsiteX21" fmla="*/ 416004 w 779138"/>
                <a:gd name="connsiteY21" fmla="*/ 55354 h 406707"/>
                <a:gd name="connsiteX22" fmla="*/ 408907 w 779138"/>
                <a:gd name="connsiteY22" fmla="*/ 73308 h 406707"/>
                <a:gd name="connsiteX23" fmla="*/ 389037 w 779138"/>
                <a:gd name="connsiteY23" fmla="*/ 65857 h 406707"/>
                <a:gd name="connsiteX24" fmla="*/ 374347 w 779138"/>
                <a:gd name="connsiteY24" fmla="*/ 60960 h 406707"/>
                <a:gd name="connsiteX25" fmla="*/ 357741 w 779138"/>
                <a:gd name="connsiteY25" fmla="*/ 56418 h 406707"/>
                <a:gd name="connsiteX26" fmla="*/ 355683 w 779138"/>
                <a:gd name="connsiteY26" fmla="*/ 46270 h 406707"/>
                <a:gd name="connsiteX27" fmla="*/ 355683 w 779138"/>
                <a:gd name="connsiteY27" fmla="*/ 35696 h 406707"/>
                <a:gd name="connsiteX28" fmla="*/ 355683 w 779138"/>
                <a:gd name="connsiteY28" fmla="*/ 34986 h 406707"/>
                <a:gd name="connsiteX29" fmla="*/ 325593 w 779138"/>
                <a:gd name="connsiteY29" fmla="*/ 34986 h 406707"/>
                <a:gd name="connsiteX30" fmla="*/ 325593 w 779138"/>
                <a:gd name="connsiteY30" fmla="*/ 25619 h 406707"/>
                <a:gd name="connsiteX31" fmla="*/ 259524 w 779138"/>
                <a:gd name="connsiteY31" fmla="*/ 25619 h 406707"/>
                <a:gd name="connsiteX32" fmla="*/ 259524 w 779138"/>
                <a:gd name="connsiteY32" fmla="*/ 4329 h 406707"/>
                <a:gd name="connsiteX33" fmla="*/ 161236 w 779138"/>
                <a:gd name="connsiteY33" fmla="*/ 4329 h 406707"/>
                <a:gd name="connsiteX34" fmla="*/ 161236 w 779138"/>
                <a:gd name="connsiteY34" fmla="*/ 0 h 406707"/>
                <a:gd name="connsiteX35" fmla="*/ 150732 w 779138"/>
                <a:gd name="connsiteY35" fmla="*/ 0 h 406707"/>
                <a:gd name="connsiteX36" fmla="*/ 150732 w 779138"/>
                <a:gd name="connsiteY36" fmla="*/ 5961 h 406707"/>
                <a:gd name="connsiteX37" fmla="*/ 129088 w 779138"/>
                <a:gd name="connsiteY37" fmla="*/ 5961 h 406707"/>
                <a:gd name="connsiteX38" fmla="*/ 129088 w 779138"/>
                <a:gd name="connsiteY38" fmla="*/ 284 h 406707"/>
                <a:gd name="connsiteX39" fmla="*/ 109572 w 779138"/>
                <a:gd name="connsiteY39" fmla="*/ 284 h 406707"/>
                <a:gd name="connsiteX40" fmla="*/ 109572 w 779138"/>
                <a:gd name="connsiteY40" fmla="*/ 5961 h 406707"/>
                <a:gd name="connsiteX41" fmla="*/ 90908 w 779138"/>
                <a:gd name="connsiteY41" fmla="*/ 5961 h 406707"/>
                <a:gd name="connsiteX42" fmla="*/ 0 w 779138"/>
                <a:gd name="connsiteY42" fmla="*/ 126604 h 406707"/>
                <a:gd name="connsiteX43" fmla="*/ 18877 w 779138"/>
                <a:gd name="connsiteY43" fmla="*/ 125114 h 406707"/>
                <a:gd name="connsiteX44" fmla="*/ 91262 w 779138"/>
                <a:gd name="connsiteY44" fmla="*/ 111630 h 406707"/>
                <a:gd name="connsiteX45" fmla="*/ 117378 w 779138"/>
                <a:gd name="connsiteY45" fmla="*/ 107798 h 406707"/>
                <a:gd name="connsiteX46" fmla="*/ 137391 w 779138"/>
                <a:gd name="connsiteY46" fmla="*/ 103824 h 406707"/>
                <a:gd name="connsiteX47" fmla="*/ 193241 w 779138"/>
                <a:gd name="connsiteY47" fmla="*/ 113191 h 406707"/>
                <a:gd name="connsiteX48" fmla="*/ 247814 w 779138"/>
                <a:gd name="connsiteY48" fmla="*/ 127384 h 406707"/>
                <a:gd name="connsiteX49" fmla="*/ 286136 w 779138"/>
                <a:gd name="connsiteY49" fmla="*/ 134481 h 406707"/>
                <a:gd name="connsiteX50" fmla="*/ 291387 w 779138"/>
                <a:gd name="connsiteY50" fmla="*/ 128804 h 406707"/>
                <a:gd name="connsiteX51" fmla="*/ 299336 w 779138"/>
                <a:gd name="connsiteY51" fmla="*/ 126817 h 406707"/>
                <a:gd name="connsiteX52" fmla="*/ 305630 w 779138"/>
                <a:gd name="connsiteY52" fmla="*/ 114937 h 406707"/>
                <a:gd name="connsiteX53" fmla="*/ 305368 w 779138"/>
                <a:gd name="connsiteY53" fmla="*/ 114185 h 406707"/>
                <a:gd name="connsiteX54" fmla="*/ 299903 w 779138"/>
                <a:gd name="connsiteY54" fmla="*/ 100346 h 406707"/>
                <a:gd name="connsiteX55" fmla="*/ 310832 w 779138"/>
                <a:gd name="connsiteY55" fmla="*/ 100346 h 406707"/>
                <a:gd name="connsiteX56" fmla="*/ 312109 w 779138"/>
                <a:gd name="connsiteY56" fmla="*/ 108365 h 406707"/>
                <a:gd name="connsiteX57" fmla="*/ 318354 w 779138"/>
                <a:gd name="connsiteY57" fmla="*/ 113972 h 406707"/>
                <a:gd name="connsiteX58" fmla="*/ 323393 w 779138"/>
                <a:gd name="connsiteY58" fmla="*/ 133771 h 406707"/>
                <a:gd name="connsiteX59" fmla="*/ 310690 w 779138"/>
                <a:gd name="connsiteY59" fmla="*/ 140868 h 406707"/>
                <a:gd name="connsiteX60" fmla="*/ 308490 w 779138"/>
                <a:gd name="connsiteY60" fmla="*/ 143565 h 406707"/>
                <a:gd name="connsiteX61" fmla="*/ 304871 w 779138"/>
                <a:gd name="connsiteY61" fmla="*/ 144913 h 406707"/>
                <a:gd name="connsiteX62" fmla="*/ 298200 w 779138"/>
                <a:gd name="connsiteY62" fmla="*/ 147042 h 406707"/>
                <a:gd name="connsiteX63" fmla="*/ 330987 w 779138"/>
                <a:gd name="connsiteY63" fmla="*/ 167622 h 406707"/>
                <a:gd name="connsiteX64" fmla="*/ 373566 w 779138"/>
                <a:gd name="connsiteY64" fmla="*/ 186996 h 406707"/>
                <a:gd name="connsiteX65" fmla="*/ 416146 w 779138"/>
                <a:gd name="connsiteY65" fmla="*/ 194093 h 406707"/>
                <a:gd name="connsiteX66" fmla="*/ 435023 w 779138"/>
                <a:gd name="connsiteY66" fmla="*/ 194093 h 406707"/>
                <a:gd name="connsiteX67" fmla="*/ 457378 w 779138"/>
                <a:gd name="connsiteY67" fmla="*/ 184725 h 406707"/>
                <a:gd name="connsiteX68" fmla="*/ 495415 w 779138"/>
                <a:gd name="connsiteY68" fmla="*/ 169326 h 406707"/>
                <a:gd name="connsiteX69" fmla="*/ 505918 w 779138"/>
                <a:gd name="connsiteY69" fmla="*/ 150661 h 406707"/>
                <a:gd name="connsiteX70" fmla="*/ 512022 w 779138"/>
                <a:gd name="connsiteY70" fmla="*/ 142145 h 406707"/>
                <a:gd name="connsiteX71" fmla="*/ 520041 w 779138"/>
                <a:gd name="connsiteY71" fmla="*/ 139378 h 406707"/>
                <a:gd name="connsiteX72" fmla="*/ 527776 w 779138"/>
                <a:gd name="connsiteY72" fmla="*/ 119365 h 406707"/>
                <a:gd name="connsiteX73" fmla="*/ 534873 w 779138"/>
                <a:gd name="connsiteY73" fmla="*/ 128733 h 406707"/>
                <a:gd name="connsiteX74" fmla="*/ 522879 w 779138"/>
                <a:gd name="connsiteY74" fmla="*/ 148674 h 406707"/>
                <a:gd name="connsiteX75" fmla="*/ 523944 w 779138"/>
                <a:gd name="connsiteY75" fmla="*/ 173158 h 406707"/>
                <a:gd name="connsiteX76" fmla="*/ 527208 w 779138"/>
                <a:gd name="connsiteY76" fmla="*/ 183164 h 406707"/>
                <a:gd name="connsiteX77" fmla="*/ 525860 w 779138"/>
                <a:gd name="connsiteY77" fmla="*/ 191964 h 406707"/>
                <a:gd name="connsiteX78" fmla="*/ 525860 w 779138"/>
                <a:gd name="connsiteY78" fmla="*/ 212473 h 406707"/>
                <a:gd name="connsiteX79" fmla="*/ 518125 w 779138"/>
                <a:gd name="connsiteY79" fmla="*/ 211196 h 406707"/>
                <a:gd name="connsiteX80" fmla="*/ 510318 w 779138"/>
                <a:gd name="connsiteY80" fmla="*/ 214105 h 406707"/>
                <a:gd name="connsiteX81" fmla="*/ 496125 w 779138"/>
                <a:gd name="connsiteY81" fmla="*/ 229150 h 406707"/>
                <a:gd name="connsiteX82" fmla="*/ 504996 w 779138"/>
                <a:gd name="connsiteY82" fmla="*/ 243911 h 406707"/>
                <a:gd name="connsiteX83" fmla="*/ 531041 w 779138"/>
                <a:gd name="connsiteY83" fmla="*/ 262717 h 406707"/>
                <a:gd name="connsiteX84" fmla="*/ 549208 w 779138"/>
                <a:gd name="connsiteY84" fmla="*/ 278471 h 406707"/>
                <a:gd name="connsiteX85" fmla="*/ 594697 w 779138"/>
                <a:gd name="connsiteY85" fmla="*/ 299265 h 406707"/>
                <a:gd name="connsiteX86" fmla="*/ 618116 w 779138"/>
                <a:gd name="connsiteY86" fmla="*/ 315587 h 406707"/>
                <a:gd name="connsiteX87" fmla="*/ 633161 w 779138"/>
                <a:gd name="connsiteY87" fmla="*/ 327083 h 406707"/>
                <a:gd name="connsiteX88" fmla="*/ 640258 w 779138"/>
                <a:gd name="connsiteY88" fmla="*/ 326516 h 406707"/>
                <a:gd name="connsiteX89" fmla="*/ 645012 w 779138"/>
                <a:gd name="connsiteY89" fmla="*/ 333045 h 406707"/>
                <a:gd name="connsiteX90" fmla="*/ 662257 w 779138"/>
                <a:gd name="connsiteY90" fmla="*/ 343122 h 406707"/>
                <a:gd name="connsiteX91" fmla="*/ 681134 w 779138"/>
                <a:gd name="connsiteY91" fmla="*/ 348870 h 406707"/>
                <a:gd name="connsiteX92" fmla="*/ 691708 w 779138"/>
                <a:gd name="connsiteY92" fmla="*/ 358947 h 406707"/>
                <a:gd name="connsiteX93" fmla="*/ 701572 w 779138"/>
                <a:gd name="connsiteY93" fmla="*/ 366044 h 406707"/>
                <a:gd name="connsiteX94" fmla="*/ 717824 w 779138"/>
                <a:gd name="connsiteY94" fmla="*/ 381940 h 406707"/>
                <a:gd name="connsiteX95" fmla="*/ 722933 w 779138"/>
                <a:gd name="connsiteY95" fmla="*/ 403798 h 406707"/>
                <a:gd name="connsiteX96" fmla="*/ 723998 w 779138"/>
                <a:gd name="connsiteY96" fmla="*/ 406708 h 406707"/>
                <a:gd name="connsiteX97" fmla="*/ 778997 w 779138"/>
                <a:gd name="connsiteY97" fmla="*/ 376547 h 406707"/>
                <a:gd name="connsiteX98" fmla="*/ 779138 w 779138"/>
                <a:gd name="connsiteY98" fmla="*/ 365689 h 40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9138" h="406707">
                  <a:moveTo>
                    <a:pt x="779138" y="365689"/>
                  </a:moveTo>
                  <a:cubicBezTo>
                    <a:pt x="779046" y="359231"/>
                    <a:pt x="778237" y="352809"/>
                    <a:pt x="776726" y="346528"/>
                  </a:cubicBezTo>
                  <a:cubicBezTo>
                    <a:pt x="775320" y="335940"/>
                    <a:pt x="772752" y="325536"/>
                    <a:pt x="769061" y="315516"/>
                  </a:cubicBezTo>
                  <a:cubicBezTo>
                    <a:pt x="763590" y="305708"/>
                    <a:pt x="757550" y="296227"/>
                    <a:pt x="750965" y="287129"/>
                  </a:cubicBezTo>
                  <a:cubicBezTo>
                    <a:pt x="741314" y="271446"/>
                    <a:pt x="725630" y="265840"/>
                    <a:pt x="712927" y="253988"/>
                  </a:cubicBezTo>
                  <a:cubicBezTo>
                    <a:pt x="701501" y="243272"/>
                    <a:pt x="693766" y="229647"/>
                    <a:pt x="683050" y="218505"/>
                  </a:cubicBezTo>
                  <a:cubicBezTo>
                    <a:pt x="673370" y="207165"/>
                    <a:pt x="662335" y="197059"/>
                    <a:pt x="650193" y="188415"/>
                  </a:cubicBezTo>
                  <a:cubicBezTo>
                    <a:pt x="639902" y="181319"/>
                    <a:pt x="635999" y="167125"/>
                    <a:pt x="635006" y="154636"/>
                  </a:cubicBezTo>
                  <a:cubicBezTo>
                    <a:pt x="635006" y="151087"/>
                    <a:pt x="635999" y="146687"/>
                    <a:pt x="633800" y="144061"/>
                  </a:cubicBezTo>
                  <a:cubicBezTo>
                    <a:pt x="632664" y="142642"/>
                    <a:pt x="629825" y="142997"/>
                    <a:pt x="628335" y="142500"/>
                  </a:cubicBezTo>
                  <a:cubicBezTo>
                    <a:pt x="623155" y="140513"/>
                    <a:pt x="618116" y="138171"/>
                    <a:pt x="612935" y="136113"/>
                  </a:cubicBezTo>
                  <a:cubicBezTo>
                    <a:pt x="602433" y="131997"/>
                    <a:pt x="587388" y="127668"/>
                    <a:pt x="579581" y="118159"/>
                  </a:cubicBezTo>
                  <a:cubicBezTo>
                    <a:pt x="566807" y="102475"/>
                    <a:pt x="580788" y="76857"/>
                    <a:pt x="583981" y="60534"/>
                  </a:cubicBezTo>
                  <a:cubicBezTo>
                    <a:pt x="585188" y="54360"/>
                    <a:pt x="589233" y="44141"/>
                    <a:pt x="583555" y="41373"/>
                  </a:cubicBezTo>
                  <a:cubicBezTo>
                    <a:pt x="578127" y="40451"/>
                    <a:pt x="572591" y="40451"/>
                    <a:pt x="567162" y="41373"/>
                  </a:cubicBezTo>
                  <a:lnTo>
                    <a:pt x="552969" y="41373"/>
                  </a:lnTo>
                  <a:cubicBezTo>
                    <a:pt x="545872" y="41373"/>
                    <a:pt x="542679" y="45631"/>
                    <a:pt x="536150" y="46057"/>
                  </a:cubicBezTo>
                  <a:cubicBezTo>
                    <a:pt x="529621" y="46483"/>
                    <a:pt x="520963" y="42864"/>
                    <a:pt x="513937" y="45205"/>
                  </a:cubicBezTo>
                  <a:cubicBezTo>
                    <a:pt x="504286" y="48470"/>
                    <a:pt x="497473" y="67205"/>
                    <a:pt x="489241" y="74656"/>
                  </a:cubicBezTo>
                  <a:cubicBezTo>
                    <a:pt x="474622" y="87856"/>
                    <a:pt x="462416" y="72811"/>
                    <a:pt x="449075" y="65005"/>
                  </a:cubicBezTo>
                  <a:cubicBezTo>
                    <a:pt x="441978" y="60960"/>
                    <a:pt x="434881" y="56489"/>
                    <a:pt x="428210" y="52373"/>
                  </a:cubicBezTo>
                  <a:cubicBezTo>
                    <a:pt x="421540" y="48257"/>
                    <a:pt x="417707" y="46412"/>
                    <a:pt x="416004" y="55354"/>
                  </a:cubicBezTo>
                  <a:cubicBezTo>
                    <a:pt x="414798" y="61741"/>
                    <a:pt x="415507" y="71037"/>
                    <a:pt x="408907" y="73308"/>
                  </a:cubicBezTo>
                  <a:cubicBezTo>
                    <a:pt x="402308" y="75579"/>
                    <a:pt x="394714" y="68269"/>
                    <a:pt x="389037" y="65857"/>
                  </a:cubicBezTo>
                  <a:cubicBezTo>
                    <a:pt x="384261" y="63877"/>
                    <a:pt x="379357" y="62237"/>
                    <a:pt x="374347" y="60960"/>
                  </a:cubicBezTo>
                  <a:cubicBezTo>
                    <a:pt x="370302" y="59824"/>
                    <a:pt x="360793" y="59541"/>
                    <a:pt x="357741" y="56418"/>
                  </a:cubicBezTo>
                  <a:cubicBezTo>
                    <a:pt x="354689" y="53296"/>
                    <a:pt x="355683" y="50031"/>
                    <a:pt x="355683" y="46270"/>
                  </a:cubicBezTo>
                  <a:cubicBezTo>
                    <a:pt x="355683" y="42509"/>
                    <a:pt x="355683" y="39173"/>
                    <a:pt x="355683" y="35696"/>
                  </a:cubicBezTo>
                  <a:lnTo>
                    <a:pt x="355683" y="34986"/>
                  </a:lnTo>
                  <a:lnTo>
                    <a:pt x="325593" y="34986"/>
                  </a:lnTo>
                  <a:lnTo>
                    <a:pt x="325593" y="25619"/>
                  </a:lnTo>
                  <a:lnTo>
                    <a:pt x="259524" y="25619"/>
                  </a:lnTo>
                  <a:lnTo>
                    <a:pt x="259524" y="4329"/>
                  </a:lnTo>
                  <a:lnTo>
                    <a:pt x="161236" y="4329"/>
                  </a:lnTo>
                  <a:lnTo>
                    <a:pt x="161236" y="0"/>
                  </a:lnTo>
                  <a:lnTo>
                    <a:pt x="150732" y="0"/>
                  </a:lnTo>
                  <a:lnTo>
                    <a:pt x="150732" y="5961"/>
                  </a:lnTo>
                  <a:lnTo>
                    <a:pt x="129088" y="5961"/>
                  </a:lnTo>
                  <a:lnTo>
                    <a:pt x="129088" y="284"/>
                  </a:lnTo>
                  <a:lnTo>
                    <a:pt x="109572" y="284"/>
                  </a:lnTo>
                  <a:lnTo>
                    <a:pt x="109572" y="5961"/>
                  </a:lnTo>
                  <a:lnTo>
                    <a:pt x="90908" y="5961"/>
                  </a:lnTo>
                  <a:lnTo>
                    <a:pt x="0" y="126604"/>
                  </a:lnTo>
                  <a:cubicBezTo>
                    <a:pt x="6274" y="128342"/>
                    <a:pt x="12958" y="127817"/>
                    <a:pt x="18877" y="125114"/>
                  </a:cubicBezTo>
                  <a:cubicBezTo>
                    <a:pt x="41657" y="116385"/>
                    <a:pt x="67489" y="115746"/>
                    <a:pt x="91262" y="111630"/>
                  </a:cubicBezTo>
                  <a:cubicBezTo>
                    <a:pt x="100048" y="110949"/>
                    <a:pt x="108770" y="109671"/>
                    <a:pt x="117378" y="107798"/>
                  </a:cubicBezTo>
                  <a:cubicBezTo>
                    <a:pt x="123772" y="105328"/>
                    <a:pt x="130543" y="103987"/>
                    <a:pt x="137391" y="103824"/>
                  </a:cubicBezTo>
                  <a:cubicBezTo>
                    <a:pt x="156480" y="103824"/>
                    <a:pt x="174506" y="110423"/>
                    <a:pt x="193241" y="113191"/>
                  </a:cubicBezTo>
                  <a:cubicBezTo>
                    <a:pt x="211863" y="116065"/>
                    <a:pt x="230151" y="120820"/>
                    <a:pt x="247814" y="127384"/>
                  </a:cubicBezTo>
                  <a:cubicBezTo>
                    <a:pt x="259666" y="131571"/>
                    <a:pt x="273362" y="144487"/>
                    <a:pt x="286136" y="134481"/>
                  </a:cubicBezTo>
                  <a:cubicBezTo>
                    <a:pt x="288265" y="132778"/>
                    <a:pt x="288975" y="130294"/>
                    <a:pt x="291387" y="128804"/>
                  </a:cubicBezTo>
                  <a:cubicBezTo>
                    <a:pt x="293800" y="127313"/>
                    <a:pt x="296710" y="127881"/>
                    <a:pt x="299336" y="126817"/>
                  </a:cubicBezTo>
                  <a:cubicBezTo>
                    <a:pt x="304353" y="125277"/>
                    <a:pt x="307178" y="119954"/>
                    <a:pt x="305630" y="114937"/>
                  </a:cubicBezTo>
                  <a:cubicBezTo>
                    <a:pt x="305552" y="114681"/>
                    <a:pt x="305467" y="114433"/>
                    <a:pt x="305368" y="114185"/>
                  </a:cubicBezTo>
                  <a:cubicBezTo>
                    <a:pt x="303664" y="109075"/>
                    <a:pt x="298271" y="107088"/>
                    <a:pt x="299903" y="100346"/>
                  </a:cubicBezTo>
                  <a:cubicBezTo>
                    <a:pt x="301535" y="93604"/>
                    <a:pt x="308419" y="94101"/>
                    <a:pt x="310832" y="100346"/>
                  </a:cubicBezTo>
                  <a:cubicBezTo>
                    <a:pt x="311826" y="102759"/>
                    <a:pt x="310832" y="105811"/>
                    <a:pt x="312109" y="108365"/>
                  </a:cubicBezTo>
                  <a:cubicBezTo>
                    <a:pt x="313387" y="110920"/>
                    <a:pt x="316368" y="111772"/>
                    <a:pt x="318354" y="113972"/>
                  </a:cubicBezTo>
                  <a:cubicBezTo>
                    <a:pt x="322790" y="119550"/>
                    <a:pt x="324621" y="126753"/>
                    <a:pt x="323393" y="133771"/>
                  </a:cubicBezTo>
                  <a:cubicBezTo>
                    <a:pt x="321619" y="144061"/>
                    <a:pt x="316793" y="139023"/>
                    <a:pt x="310690" y="140868"/>
                  </a:cubicBezTo>
                  <a:cubicBezTo>
                    <a:pt x="309626" y="141223"/>
                    <a:pt x="309200" y="143352"/>
                    <a:pt x="308490" y="143565"/>
                  </a:cubicBezTo>
                  <a:cubicBezTo>
                    <a:pt x="307781" y="143778"/>
                    <a:pt x="305510" y="144558"/>
                    <a:pt x="304871" y="144913"/>
                  </a:cubicBezTo>
                  <a:cubicBezTo>
                    <a:pt x="302600" y="145978"/>
                    <a:pt x="300258" y="144913"/>
                    <a:pt x="298200" y="147042"/>
                  </a:cubicBezTo>
                  <a:cubicBezTo>
                    <a:pt x="287059" y="160739"/>
                    <a:pt x="325167" y="165209"/>
                    <a:pt x="330987" y="167622"/>
                  </a:cubicBezTo>
                  <a:cubicBezTo>
                    <a:pt x="345180" y="173725"/>
                    <a:pt x="359373" y="180041"/>
                    <a:pt x="373566" y="186996"/>
                  </a:cubicBezTo>
                  <a:cubicBezTo>
                    <a:pt x="387760" y="193951"/>
                    <a:pt x="401953" y="193028"/>
                    <a:pt x="416146" y="194093"/>
                  </a:cubicBezTo>
                  <a:cubicBezTo>
                    <a:pt x="422398" y="195122"/>
                    <a:pt x="428771" y="195122"/>
                    <a:pt x="435023" y="194093"/>
                  </a:cubicBezTo>
                  <a:cubicBezTo>
                    <a:pt x="442971" y="192035"/>
                    <a:pt x="449642" y="187564"/>
                    <a:pt x="457378" y="184725"/>
                  </a:cubicBezTo>
                  <a:cubicBezTo>
                    <a:pt x="468874" y="180609"/>
                    <a:pt x="486402" y="178125"/>
                    <a:pt x="495415" y="169326"/>
                  </a:cubicBezTo>
                  <a:cubicBezTo>
                    <a:pt x="499794" y="163641"/>
                    <a:pt x="503328" y="157353"/>
                    <a:pt x="505918" y="150661"/>
                  </a:cubicBezTo>
                  <a:cubicBezTo>
                    <a:pt x="507352" y="147439"/>
                    <a:pt x="509431" y="144544"/>
                    <a:pt x="512022" y="142145"/>
                  </a:cubicBezTo>
                  <a:cubicBezTo>
                    <a:pt x="514505" y="140371"/>
                    <a:pt x="517770" y="141152"/>
                    <a:pt x="520041" y="139378"/>
                  </a:cubicBezTo>
                  <a:cubicBezTo>
                    <a:pt x="525931" y="134765"/>
                    <a:pt x="522667" y="124333"/>
                    <a:pt x="527776" y="119365"/>
                  </a:cubicBezTo>
                  <a:cubicBezTo>
                    <a:pt x="532886" y="114398"/>
                    <a:pt x="536647" y="122701"/>
                    <a:pt x="534873" y="128733"/>
                  </a:cubicBezTo>
                  <a:cubicBezTo>
                    <a:pt x="533098" y="134765"/>
                    <a:pt x="525860" y="142145"/>
                    <a:pt x="522879" y="148674"/>
                  </a:cubicBezTo>
                  <a:cubicBezTo>
                    <a:pt x="518905" y="157332"/>
                    <a:pt x="521460" y="164074"/>
                    <a:pt x="523944" y="173158"/>
                  </a:cubicBezTo>
                  <a:cubicBezTo>
                    <a:pt x="525264" y="176415"/>
                    <a:pt x="526357" y="179758"/>
                    <a:pt x="527208" y="183164"/>
                  </a:cubicBezTo>
                  <a:cubicBezTo>
                    <a:pt x="527563" y="186570"/>
                    <a:pt x="526215" y="188132"/>
                    <a:pt x="525860" y="191964"/>
                  </a:cubicBezTo>
                  <a:cubicBezTo>
                    <a:pt x="525221" y="198705"/>
                    <a:pt x="526782" y="205305"/>
                    <a:pt x="525860" y="212473"/>
                  </a:cubicBezTo>
                  <a:cubicBezTo>
                    <a:pt x="522738" y="212970"/>
                    <a:pt x="520821" y="211337"/>
                    <a:pt x="518125" y="211196"/>
                  </a:cubicBezTo>
                  <a:cubicBezTo>
                    <a:pt x="513937" y="211196"/>
                    <a:pt x="513583" y="212615"/>
                    <a:pt x="510318" y="214105"/>
                  </a:cubicBezTo>
                  <a:cubicBezTo>
                    <a:pt x="501448" y="218221"/>
                    <a:pt x="499389" y="218576"/>
                    <a:pt x="496125" y="229150"/>
                  </a:cubicBezTo>
                  <a:cubicBezTo>
                    <a:pt x="485906" y="232131"/>
                    <a:pt x="502015" y="242066"/>
                    <a:pt x="504996" y="243911"/>
                  </a:cubicBezTo>
                  <a:cubicBezTo>
                    <a:pt x="514363" y="249659"/>
                    <a:pt x="522170" y="256259"/>
                    <a:pt x="531041" y="262717"/>
                  </a:cubicBezTo>
                  <a:cubicBezTo>
                    <a:pt x="537640" y="267401"/>
                    <a:pt x="542395" y="274001"/>
                    <a:pt x="549208" y="278471"/>
                  </a:cubicBezTo>
                  <a:cubicBezTo>
                    <a:pt x="563401" y="287768"/>
                    <a:pt x="580078" y="291103"/>
                    <a:pt x="594697" y="299265"/>
                  </a:cubicBezTo>
                  <a:cubicBezTo>
                    <a:pt x="602873" y="304154"/>
                    <a:pt x="610700" y="309605"/>
                    <a:pt x="618116" y="315587"/>
                  </a:cubicBezTo>
                  <a:cubicBezTo>
                    <a:pt x="622942" y="319277"/>
                    <a:pt x="627342" y="326019"/>
                    <a:pt x="633161" y="327083"/>
                  </a:cubicBezTo>
                  <a:cubicBezTo>
                    <a:pt x="635361" y="327509"/>
                    <a:pt x="638412" y="325238"/>
                    <a:pt x="640258" y="326516"/>
                  </a:cubicBezTo>
                  <a:cubicBezTo>
                    <a:pt x="642102" y="327793"/>
                    <a:pt x="642387" y="331412"/>
                    <a:pt x="645012" y="333045"/>
                  </a:cubicBezTo>
                  <a:cubicBezTo>
                    <a:pt x="650264" y="336309"/>
                    <a:pt x="656651" y="340141"/>
                    <a:pt x="662257" y="343122"/>
                  </a:cubicBezTo>
                  <a:cubicBezTo>
                    <a:pt x="667863" y="346102"/>
                    <a:pt x="675741" y="345393"/>
                    <a:pt x="681134" y="348870"/>
                  </a:cubicBezTo>
                  <a:cubicBezTo>
                    <a:pt x="685037" y="351354"/>
                    <a:pt x="688230" y="355967"/>
                    <a:pt x="691708" y="358947"/>
                  </a:cubicBezTo>
                  <a:cubicBezTo>
                    <a:pt x="695185" y="361928"/>
                    <a:pt x="698379" y="363134"/>
                    <a:pt x="701572" y="366044"/>
                  </a:cubicBezTo>
                  <a:cubicBezTo>
                    <a:pt x="707469" y="370827"/>
                    <a:pt x="712913" y="376149"/>
                    <a:pt x="717824" y="381940"/>
                  </a:cubicBezTo>
                  <a:cubicBezTo>
                    <a:pt x="722720" y="388043"/>
                    <a:pt x="720804" y="396134"/>
                    <a:pt x="722933" y="403798"/>
                  </a:cubicBezTo>
                  <a:cubicBezTo>
                    <a:pt x="723203" y="404799"/>
                    <a:pt x="723558" y="405771"/>
                    <a:pt x="723998" y="406708"/>
                  </a:cubicBezTo>
                  <a:lnTo>
                    <a:pt x="778997" y="376547"/>
                  </a:lnTo>
                  <a:cubicBezTo>
                    <a:pt x="778578" y="372935"/>
                    <a:pt x="778628" y="369287"/>
                    <a:pt x="779138" y="36568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1C6FF6D-0F0B-C140-B089-DC461C1C4AFD}"/>
                </a:ext>
              </a:extLst>
            </p:cNvPr>
            <p:cNvSpPr/>
            <p:nvPr/>
          </p:nvSpPr>
          <p:spPr>
            <a:xfrm>
              <a:off x="4624575" y="3800042"/>
              <a:ext cx="13760" cy="21308"/>
            </a:xfrm>
            <a:custGeom>
              <a:avLst/>
              <a:gdLst>
                <a:gd name="connsiteX0" fmla="*/ 5120 w 13760"/>
                <a:gd name="connsiteY0" fmla="*/ 2595 h 21308"/>
                <a:gd name="connsiteX1" fmla="*/ 153 w 13760"/>
                <a:gd name="connsiteY1" fmla="*/ 11182 h 21308"/>
                <a:gd name="connsiteX2" fmla="*/ 10726 w 13760"/>
                <a:gd name="connsiteY2" fmla="*/ 20195 h 21308"/>
                <a:gd name="connsiteX3" fmla="*/ 5120 w 13760"/>
                <a:gd name="connsiteY3" fmla="*/ 2595 h 21308"/>
              </a:gdLst>
              <a:ahLst/>
              <a:cxnLst>
                <a:cxn ang="0">
                  <a:pos x="connsiteX0" y="connsiteY0"/>
                </a:cxn>
                <a:cxn ang="0">
                  <a:pos x="connsiteX1" y="connsiteY1"/>
                </a:cxn>
                <a:cxn ang="0">
                  <a:pos x="connsiteX2" y="connsiteY2"/>
                </a:cxn>
                <a:cxn ang="0">
                  <a:pos x="connsiteX3" y="connsiteY3"/>
                </a:cxn>
              </a:cxnLst>
              <a:rect l="l" t="t" r="r" b="b"/>
              <a:pathLst>
                <a:path w="13760" h="21308">
                  <a:moveTo>
                    <a:pt x="5120" y="2595"/>
                  </a:moveTo>
                  <a:cubicBezTo>
                    <a:pt x="3126" y="5249"/>
                    <a:pt x="1458" y="8131"/>
                    <a:pt x="153" y="11182"/>
                  </a:cubicBezTo>
                  <a:cubicBezTo>
                    <a:pt x="-1125" y="16931"/>
                    <a:pt x="5901" y="24098"/>
                    <a:pt x="10726" y="20195"/>
                  </a:cubicBezTo>
                  <a:cubicBezTo>
                    <a:pt x="15552" y="16292"/>
                    <a:pt x="15268" y="-7837"/>
                    <a:pt x="5120" y="2595"/>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1CC03FB3-BB97-724E-9C4A-6A31C0ED0430}"/>
                </a:ext>
              </a:extLst>
            </p:cNvPr>
            <p:cNvSpPr/>
            <p:nvPr/>
          </p:nvSpPr>
          <p:spPr>
            <a:xfrm>
              <a:off x="4573960" y="4002598"/>
              <a:ext cx="8912" cy="10780"/>
            </a:xfrm>
            <a:custGeom>
              <a:avLst/>
              <a:gdLst>
                <a:gd name="connsiteX0" fmla="*/ 3362 w 8912"/>
                <a:gd name="connsiteY0" fmla="*/ 10738 h 10780"/>
                <a:gd name="connsiteX1" fmla="*/ 5988 w 8912"/>
                <a:gd name="connsiteY1" fmla="*/ 93 h 10780"/>
                <a:gd name="connsiteX2" fmla="*/ 3362 w 8912"/>
                <a:gd name="connsiteY2" fmla="*/ 10738 h 10780"/>
              </a:gdLst>
              <a:ahLst/>
              <a:cxnLst>
                <a:cxn ang="0">
                  <a:pos x="connsiteX0" y="connsiteY0"/>
                </a:cxn>
                <a:cxn ang="0">
                  <a:pos x="connsiteX1" y="connsiteY1"/>
                </a:cxn>
                <a:cxn ang="0">
                  <a:pos x="connsiteX2" y="connsiteY2"/>
                </a:cxn>
              </a:cxnLst>
              <a:rect l="l" t="t" r="r" b="b"/>
              <a:pathLst>
                <a:path w="8912" h="10780">
                  <a:moveTo>
                    <a:pt x="3362" y="10738"/>
                  </a:moveTo>
                  <a:cubicBezTo>
                    <a:pt x="8259" y="11518"/>
                    <a:pt x="11594" y="1299"/>
                    <a:pt x="5988" y="93"/>
                  </a:cubicBezTo>
                  <a:cubicBezTo>
                    <a:pt x="382" y="-1114"/>
                    <a:pt x="-2812" y="9815"/>
                    <a:pt x="3362" y="1073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D57133FB-FC21-4A45-A55F-14E52E48A3BA}"/>
                </a:ext>
              </a:extLst>
            </p:cNvPr>
            <p:cNvSpPr/>
            <p:nvPr/>
          </p:nvSpPr>
          <p:spPr>
            <a:xfrm>
              <a:off x="4035801" y="3657511"/>
              <a:ext cx="423698" cy="400959"/>
            </a:xfrm>
            <a:custGeom>
              <a:avLst/>
              <a:gdLst>
                <a:gd name="connsiteX0" fmla="*/ 423150 w 423698"/>
                <a:gd name="connsiteY0" fmla="*/ 0 h 400959"/>
                <a:gd name="connsiteX1" fmla="*/ 399589 w 423698"/>
                <a:gd name="connsiteY1" fmla="*/ 0 h 400959"/>
                <a:gd name="connsiteX2" fmla="*/ 399589 w 423698"/>
                <a:gd name="connsiteY2" fmla="*/ 30515 h 400959"/>
                <a:gd name="connsiteX3" fmla="*/ 354738 w 423698"/>
                <a:gd name="connsiteY3" fmla="*/ 30515 h 400959"/>
                <a:gd name="connsiteX4" fmla="*/ 354738 w 423698"/>
                <a:gd name="connsiteY4" fmla="*/ 46483 h 400959"/>
                <a:gd name="connsiteX5" fmla="*/ 297539 w 423698"/>
                <a:gd name="connsiteY5" fmla="*/ 46483 h 400959"/>
                <a:gd name="connsiteX6" fmla="*/ 294488 w 423698"/>
                <a:gd name="connsiteY6" fmla="*/ 78205 h 400959"/>
                <a:gd name="connsiteX7" fmla="*/ 291507 w 423698"/>
                <a:gd name="connsiteY7" fmla="*/ 94172 h 400959"/>
                <a:gd name="connsiteX8" fmla="*/ 287108 w 423698"/>
                <a:gd name="connsiteY8" fmla="*/ 100062 h 400959"/>
                <a:gd name="connsiteX9" fmla="*/ 285049 w 423698"/>
                <a:gd name="connsiteY9" fmla="*/ 107159 h 400959"/>
                <a:gd name="connsiteX10" fmla="*/ 279585 w 423698"/>
                <a:gd name="connsiteY10" fmla="*/ 110494 h 400959"/>
                <a:gd name="connsiteX11" fmla="*/ 276463 w 423698"/>
                <a:gd name="connsiteY11" fmla="*/ 117591 h 400959"/>
                <a:gd name="connsiteX12" fmla="*/ 256592 w 423698"/>
                <a:gd name="connsiteY12" fmla="*/ 122913 h 400959"/>
                <a:gd name="connsiteX13" fmla="*/ 239205 w 423698"/>
                <a:gd name="connsiteY13" fmla="*/ 130933 h 400959"/>
                <a:gd name="connsiteX14" fmla="*/ 224373 w 423698"/>
                <a:gd name="connsiteY14" fmla="*/ 138881 h 400959"/>
                <a:gd name="connsiteX15" fmla="*/ 203935 w 423698"/>
                <a:gd name="connsiteY15" fmla="*/ 141010 h 400959"/>
                <a:gd name="connsiteX16" fmla="*/ 201380 w 423698"/>
                <a:gd name="connsiteY16" fmla="*/ 148107 h 400959"/>
                <a:gd name="connsiteX17" fmla="*/ 195490 w 423698"/>
                <a:gd name="connsiteY17" fmla="*/ 151513 h 400959"/>
                <a:gd name="connsiteX18" fmla="*/ 186974 w 423698"/>
                <a:gd name="connsiteY18" fmla="*/ 154706 h 400959"/>
                <a:gd name="connsiteX19" fmla="*/ 181510 w 423698"/>
                <a:gd name="connsiteY19" fmla="*/ 160029 h 400959"/>
                <a:gd name="connsiteX20" fmla="*/ 172000 w 423698"/>
                <a:gd name="connsiteY20" fmla="*/ 171383 h 400959"/>
                <a:gd name="connsiteX21" fmla="*/ 174981 w 423698"/>
                <a:gd name="connsiteY21" fmla="*/ 187990 h 400959"/>
                <a:gd name="connsiteX22" fmla="*/ 169516 w 423698"/>
                <a:gd name="connsiteY22" fmla="*/ 204667 h 400959"/>
                <a:gd name="connsiteX23" fmla="*/ 169516 w 423698"/>
                <a:gd name="connsiteY23" fmla="*/ 223969 h 400959"/>
                <a:gd name="connsiteX24" fmla="*/ 167671 w 423698"/>
                <a:gd name="connsiteY24" fmla="*/ 231989 h 400959"/>
                <a:gd name="connsiteX25" fmla="*/ 161710 w 423698"/>
                <a:gd name="connsiteY25" fmla="*/ 234614 h 400959"/>
                <a:gd name="connsiteX26" fmla="*/ 155039 w 423698"/>
                <a:gd name="connsiteY26" fmla="*/ 242704 h 400959"/>
                <a:gd name="connsiteX27" fmla="*/ 144962 w 423698"/>
                <a:gd name="connsiteY27" fmla="*/ 246750 h 400959"/>
                <a:gd name="connsiteX28" fmla="*/ 139994 w 423698"/>
                <a:gd name="connsiteY28" fmla="*/ 249943 h 400959"/>
                <a:gd name="connsiteX29" fmla="*/ 133465 w 423698"/>
                <a:gd name="connsiteY29" fmla="*/ 249943 h 400959"/>
                <a:gd name="connsiteX30" fmla="*/ 125020 w 423698"/>
                <a:gd name="connsiteY30" fmla="*/ 257891 h 400959"/>
                <a:gd name="connsiteX31" fmla="*/ 124595 w 423698"/>
                <a:gd name="connsiteY31" fmla="*/ 264562 h 400959"/>
                <a:gd name="connsiteX32" fmla="*/ 120266 w 423698"/>
                <a:gd name="connsiteY32" fmla="*/ 267827 h 400959"/>
                <a:gd name="connsiteX33" fmla="*/ 115440 w 423698"/>
                <a:gd name="connsiteY33" fmla="*/ 280387 h 400959"/>
                <a:gd name="connsiteX34" fmla="*/ 104582 w 423698"/>
                <a:gd name="connsiteY34" fmla="*/ 285852 h 400959"/>
                <a:gd name="connsiteX35" fmla="*/ 109337 w 423698"/>
                <a:gd name="connsiteY35" fmla="*/ 297703 h 400959"/>
                <a:gd name="connsiteX36" fmla="*/ 86628 w 423698"/>
                <a:gd name="connsiteY36" fmla="*/ 303168 h 400959"/>
                <a:gd name="connsiteX37" fmla="*/ 68035 w 423698"/>
                <a:gd name="connsiteY37" fmla="*/ 315232 h 400959"/>
                <a:gd name="connsiteX38" fmla="*/ 41706 w 423698"/>
                <a:gd name="connsiteY38" fmla="*/ 317929 h 400959"/>
                <a:gd name="connsiteX39" fmla="*/ 34610 w 423698"/>
                <a:gd name="connsiteY39" fmla="*/ 334606 h 400959"/>
                <a:gd name="connsiteX40" fmla="*/ 30422 w 423698"/>
                <a:gd name="connsiteY40" fmla="*/ 352418 h 400959"/>
                <a:gd name="connsiteX41" fmla="*/ 19139 w 423698"/>
                <a:gd name="connsiteY41" fmla="*/ 361857 h 400959"/>
                <a:gd name="connsiteX42" fmla="*/ 10623 w 423698"/>
                <a:gd name="connsiteY42" fmla="*/ 375056 h 400959"/>
                <a:gd name="connsiteX43" fmla="*/ 2178 w 423698"/>
                <a:gd name="connsiteY43" fmla="*/ 399753 h 400959"/>
                <a:gd name="connsiteX44" fmla="*/ 11900 w 423698"/>
                <a:gd name="connsiteY44" fmla="*/ 399753 h 400959"/>
                <a:gd name="connsiteX45" fmla="*/ 31984 w 423698"/>
                <a:gd name="connsiteY45" fmla="*/ 399753 h 400959"/>
                <a:gd name="connsiteX46" fmla="*/ 50719 w 423698"/>
                <a:gd name="connsiteY46" fmla="*/ 400959 h 400959"/>
                <a:gd name="connsiteX47" fmla="*/ 50222 w 423698"/>
                <a:gd name="connsiteY47" fmla="*/ 397056 h 400959"/>
                <a:gd name="connsiteX48" fmla="*/ 47880 w 423698"/>
                <a:gd name="connsiteY48" fmla="*/ 384424 h 400959"/>
                <a:gd name="connsiteX49" fmla="*/ 52635 w 423698"/>
                <a:gd name="connsiteY49" fmla="*/ 366966 h 400959"/>
                <a:gd name="connsiteX50" fmla="*/ 40429 w 423698"/>
                <a:gd name="connsiteY50" fmla="*/ 367605 h 400959"/>
                <a:gd name="connsiteX51" fmla="*/ 30422 w 423698"/>
                <a:gd name="connsiteY51" fmla="*/ 365831 h 400959"/>
                <a:gd name="connsiteX52" fmla="*/ 42416 w 423698"/>
                <a:gd name="connsiteY52" fmla="*/ 356676 h 400959"/>
                <a:gd name="connsiteX53" fmla="*/ 56609 w 423698"/>
                <a:gd name="connsiteY53" fmla="*/ 341773 h 400959"/>
                <a:gd name="connsiteX54" fmla="*/ 69028 w 423698"/>
                <a:gd name="connsiteY54" fmla="*/ 335173 h 400959"/>
                <a:gd name="connsiteX55" fmla="*/ 78538 w 423698"/>
                <a:gd name="connsiteY55" fmla="*/ 328715 h 400959"/>
                <a:gd name="connsiteX56" fmla="*/ 91169 w 423698"/>
                <a:gd name="connsiteY56" fmla="*/ 337231 h 400959"/>
                <a:gd name="connsiteX57" fmla="*/ 90673 w 423698"/>
                <a:gd name="connsiteY57" fmla="*/ 319206 h 400959"/>
                <a:gd name="connsiteX58" fmla="*/ 94860 w 423698"/>
                <a:gd name="connsiteY58" fmla="*/ 312535 h 400959"/>
                <a:gd name="connsiteX59" fmla="*/ 101956 w 423698"/>
                <a:gd name="connsiteY59" fmla="*/ 314593 h 400959"/>
                <a:gd name="connsiteX60" fmla="*/ 113453 w 423698"/>
                <a:gd name="connsiteY60" fmla="*/ 308561 h 400959"/>
                <a:gd name="connsiteX61" fmla="*/ 127078 w 423698"/>
                <a:gd name="connsiteY61" fmla="*/ 310690 h 400959"/>
                <a:gd name="connsiteX62" fmla="*/ 127930 w 423698"/>
                <a:gd name="connsiteY62" fmla="*/ 291955 h 400959"/>
                <a:gd name="connsiteX63" fmla="*/ 140846 w 423698"/>
                <a:gd name="connsiteY63" fmla="*/ 286704 h 400959"/>
                <a:gd name="connsiteX64" fmla="*/ 139214 w 423698"/>
                <a:gd name="connsiteY64" fmla="*/ 271942 h 400959"/>
                <a:gd name="connsiteX65" fmla="*/ 142336 w 423698"/>
                <a:gd name="connsiteY65" fmla="*/ 257749 h 400959"/>
                <a:gd name="connsiteX66" fmla="*/ 156033 w 423698"/>
                <a:gd name="connsiteY66" fmla="*/ 266265 h 400959"/>
                <a:gd name="connsiteX67" fmla="*/ 171645 w 423698"/>
                <a:gd name="connsiteY67" fmla="*/ 272439 h 400959"/>
                <a:gd name="connsiteX68" fmla="*/ 177536 w 423698"/>
                <a:gd name="connsiteY68" fmla="*/ 246324 h 400959"/>
                <a:gd name="connsiteX69" fmla="*/ 183710 w 423698"/>
                <a:gd name="connsiteY69" fmla="*/ 243769 h 400959"/>
                <a:gd name="connsiteX70" fmla="*/ 189671 w 423698"/>
                <a:gd name="connsiteY70" fmla="*/ 241143 h 400959"/>
                <a:gd name="connsiteX71" fmla="*/ 194496 w 423698"/>
                <a:gd name="connsiteY71" fmla="*/ 236601 h 400959"/>
                <a:gd name="connsiteX72" fmla="*/ 201593 w 423698"/>
                <a:gd name="connsiteY72" fmla="*/ 235750 h 400959"/>
                <a:gd name="connsiteX73" fmla="*/ 204148 w 423698"/>
                <a:gd name="connsiteY73" fmla="*/ 214460 h 400959"/>
                <a:gd name="connsiteX74" fmla="*/ 218341 w 423698"/>
                <a:gd name="connsiteY74" fmla="*/ 199060 h 400959"/>
                <a:gd name="connsiteX75" fmla="*/ 230831 w 423698"/>
                <a:gd name="connsiteY75" fmla="*/ 198351 h 400959"/>
                <a:gd name="connsiteX76" fmla="*/ 242541 w 423698"/>
                <a:gd name="connsiteY76" fmla="*/ 202538 h 400959"/>
                <a:gd name="connsiteX77" fmla="*/ 247508 w 423698"/>
                <a:gd name="connsiteY77" fmla="*/ 193525 h 400959"/>
                <a:gd name="connsiteX78" fmla="*/ 254605 w 423698"/>
                <a:gd name="connsiteY78" fmla="*/ 198422 h 400959"/>
                <a:gd name="connsiteX79" fmla="*/ 266598 w 423698"/>
                <a:gd name="connsiteY79" fmla="*/ 199699 h 400959"/>
                <a:gd name="connsiteX80" fmla="*/ 270289 w 423698"/>
                <a:gd name="connsiteY80" fmla="*/ 187848 h 400959"/>
                <a:gd name="connsiteX81" fmla="*/ 277385 w 423698"/>
                <a:gd name="connsiteY81" fmla="*/ 183731 h 400959"/>
                <a:gd name="connsiteX82" fmla="*/ 278095 w 423698"/>
                <a:gd name="connsiteY82" fmla="*/ 171809 h 400959"/>
                <a:gd name="connsiteX83" fmla="*/ 294701 w 423698"/>
                <a:gd name="connsiteY83" fmla="*/ 188344 h 400959"/>
                <a:gd name="connsiteX84" fmla="*/ 296049 w 423698"/>
                <a:gd name="connsiteY84" fmla="*/ 176351 h 400959"/>
                <a:gd name="connsiteX85" fmla="*/ 302507 w 423698"/>
                <a:gd name="connsiteY85" fmla="*/ 171880 h 400959"/>
                <a:gd name="connsiteX86" fmla="*/ 306836 w 423698"/>
                <a:gd name="connsiteY86" fmla="*/ 166416 h 400959"/>
                <a:gd name="connsiteX87" fmla="*/ 306197 w 423698"/>
                <a:gd name="connsiteY87" fmla="*/ 157687 h 400959"/>
                <a:gd name="connsiteX88" fmla="*/ 314642 w 423698"/>
                <a:gd name="connsiteY88" fmla="*/ 153074 h 400959"/>
                <a:gd name="connsiteX89" fmla="*/ 314146 w 423698"/>
                <a:gd name="connsiteY89" fmla="*/ 141932 h 400959"/>
                <a:gd name="connsiteX90" fmla="*/ 312726 w 423698"/>
                <a:gd name="connsiteY90" fmla="*/ 130578 h 400959"/>
                <a:gd name="connsiteX91" fmla="*/ 299030 w 423698"/>
                <a:gd name="connsiteY91" fmla="*/ 138455 h 400959"/>
                <a:gd name="connsiteX92" fmla="*/ 305062 w 423698"/>
                <a:gd name="connsiteY92" fmla="*/ 127313 h 400959"/>
                <a:gd name="connsiteX93" fmla="*/ 319255 w 423698"/>
                <a:gd name="connsiteY93" fmla="*/ 119152 h 400959"/>
                <a:gd name="connsiteX94" fmla="*/ 336784 w 423698"/>
                <a:gd name="connsiteY94" fmla="*/ 114468 h 400959"/>
                <a:gd name="connsiteX95" fmla="*/ 328694 w 423698"/>
                <a:gd name="connsiteY95" fmla="*/ 101198 h 400959"/>
                <a:gd name="connsiteX96" fmla="*/ 335436 w 423698"/>
                <a:gd name="connsiteY96" fmla="*/ 88495 h 400959"/>
                <a:gd name="connsiteX97" fmla="*/ 343809 w 423698"/>
                <a:gd name="connsiteY97" fmla="*/ 77211 h 400959"/>
                <a:gd name="connsiteX98" fmla="*/ 347287 w 423698"/>
                <a:gd name="connsiteY98" fmla="*/ 71889 h 400959"/>
                <a:gd name="connsiteX99" fmla="*/ 348635 w 423698"/>
                <a:gd name="connsiteY99" fmla="*/ 64792 h 400959"/>
                <a:gd name="connsiteX100" fmla="*/ 361267 w 423698"/>
                <a:gd name="connsiteY100" fmla="*/ 61528 h 400959"/>
                <a:gd name="connsiteX101" fmla="*/ 376880 w 423698"/>
                <a:gd name="connsiteY101" fmla="*/ 58192 h 400959"/>
                <a:gd name="connsiteX102" fmla="*/ 389370 w 423698"/>
                <a:gd name="connsiteY102" fmla="*/ 42863 h 400959"/>
                <a:gd name="connsiteX103" fmla="*/ 404698 w 423698"/>
                <a:gd name="connsiteY103" fmla="*/ 33070 h 400959"/>
                <a:gd name="connsiteX104" fmla="*/ 409169 w 423698"/>
                <a:gd name="connsiteY104" fmla="*/ 15755 h 400959"/>
                <a:gd name="connsiteX105" fmla="*/ 413498 w 423698"/>
                <a:gd name="connsiteY105" fmla="*/ 7522 h 400959"/>
                <a:gd name="connsiteX106" fmla="*/ 421305 w 423698"/>
                <a:gd name="connsiteY106" fmla="*/ 6458 h 400959"/>
                <a:gd name="connsiteX107" fmla="*/ 423150 w 423698"/>
                <a:gd name="connsiteY107" fmla="*/ 0 h 4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23698" h="400959">
                  <a:moveTo>
                    <a:pt x="423150" y="0"/>
                  </a:moveTo>
                  <a:lnTo>
                    <a:pt x="399589" y="0"/>
                  </a:lnTo>
                  <a:lnTo>
                    <a:pt x="399589" y="30515"/>
                  </a:lnTo>
                  <a:lnTo>
                    <a:pt x="354738" y="30515"/>
                  </a:lnTo>
                  <a:lnTo>
                    <a:pt x="354738" y="46483"/>
                  </a:lnTo>
                  <a:lnTo>
                    <a:pt x="297539" y="46483"/>
                  </a:lnTo>
                  <a:cubicBezTo>
                    <a:pt x="295772" y="56972"/>
                    <a:pt x="294750" y="67574"/>
                    <a:pt x="294488" y="78205"/>
                  </a:cubicBezTo>
                  <a:cubicBezTo>
                    <a:pt x="295240" y="83712"/>
                    <a:pt x="294190" y="89311"/>
                    <a:pt x="291507" y="94172"/>
                  </a:cubicBezTo>
                  <a:cubicBezTo>
                    <a:pt x="290088" y="96443"/>
                    <a:pt x="288314" y="97437"/>
                    <a:pt x="287108" y="100062"/>
                  </a:cubicBezTo>
                  <a:cubicBezTo>
                    <a:pt x="285901" y="102688"/>
                    <a:pt x="287108" y="104604"/>
                    <a:pt x="285049" y="107159"/>
                  </a:cubicBezTo>
                  <a:cubicBezTo>
                    <a:pt x="282991" y="109714"/>
                    <a:pt x="281075" y="108933"/>
                    <a:pt x="279585" y="110494"/>
                  </a:cubicBezTo>
                  <a:cubicBezTo>
                    <a:pt x="278095" y="112056"/>
                    <a:pt x="277882" y="115888"/>
                    <a:pt x="276463" y="117591"/>
                  </a:cubicBezTo>
                  <a:cubicBezTo>
                    <a:pt x="272063" y="123268"/>
                    <a:pt x="262624" y="120926"/>
                    <a:pt x="256592" y="122913"/>
                  </a:cubicBezTo>
                  <a:cubicBezTo>
                    <a:pt x="250574" y="125078"/>
                    <a:pt x="244755" y="127760"/>
                    <a:pt x="239205" y="130933"/>
                  </a:cubicBezTo>
                  <a:cubicBezTo>
                    <a:pt x="233244" y="134268"/>
                    <a:pt x="231612" y="138526"/>
                    <a:pt x="224373" y="138881"/>
                  </a:cubicBezTo>
                  <a:cubicBezTo>
                    <a:pt x="218838" y="138881"/>
                    <a:pt x="208548" y="136752"/>
                    <a:pt x="203935" y="141010"/>
                  </a:cubicBezTo>
                  <a:cubicBezTo>
                    <a:pt x="201025" y="143777"/>
                    <a:pt x="203012" y="145765"/>
                    <a:pt x="201380" y="148107"/>
                  </a:cubicBezTo>
                  <a:cubicBezTo>
                    <a:pt x="199748" y="150448"/>
                    <a:pt x="199393" y="150306"/>
                    <a:pt x="195490" y="151513"/>
                  </a:cubicBezTo>
                  <a:cubicBezTo>
                    <a:pt x="192460" y="151967"/>
                    <a:pt x="189557" y="153053"/>
                    <a:pt x="186974" y="154706"/>
                  </a:cubicBezTo>
                  <a:cubicBezTo>
                    <a:pt x="184135" y="157048"/>
                    <a:pt x="185058" y="158326"/>
                    <a:pt x="181510" y="160029"/>
                  </a:cubicBezTo>
                  <a:cubicBezTo>
                    <a:pt x="175265" y="163080"/>
                    <a:pt x="173065" y="162087"/>
                    <a:pt x="172000" y="171383"/>
                  </a:cubicBezTo>
                  <a:cubicBezTo>
                    <a:pt x="171220" y="177912"/>
                    <a:pt x="175690" y="182028"/>
                    <a:pt x="174981" y="187990"/>
                  </a:cubicBezTo>
                  <a:cubicBezTo>
                    <a:pt x="174271" y="193951"/>
                    <a:pt x="170084" y="198351"/>
                    <a:pt x="169516" y="204667"/>
                  </a:cubicBezTo>
                  <a:cubicBezTo>
                    <a:pt x="168949" y="210983"/>
                    <a:pt x="170155" y="217582"/>
                    <a:pt x="169516" y="223969"/>
                  </a:cubicBezTo>
                  <a:cubicBezTo>
                    <a:pt x="169495" y="226744"/>
                    <a:pt x="168863" y="229483"/>
                    <a:pt x="167671" y="231989"/>
                  </a:cubicBezTo>
                  <a:cubicBezTo>
                    <a:pt x="165684" y="234472"/>
                    <a:pt x="164052" y="232911"/>
                    <a:pt x="161710" y="234614"/>
                  </a:cubicBezTo>
                  <a:cubicBezTo>
                    <a:pt x="159368" y="236318"/>
                    <a:pt x="158162" y="240646"/>
                    <a:pt x="155039" y="242704"/>
                  </a:cubicBezTo>
                  <a:cubicBezTo>
                    <a:pt x="151917" y="244763"/>
                    <a:pt x="147942" y="244763"/>
                    <a:pt x="144962" y="246750"/>
                  </a:cubicBezTo>
                  <a:cubicBezTo>
                    <a:pt x="142904" y="247956"/>
                    <a:pt x="143117" y="249091"/>
                    <a:pt x="139994" y="249943"/>
                  </a:cubicBezTo>
                  <a:cubicBezTo>
                    <a:pt x="138007" y="250440"/>
                    <a:pt x="135523" y="249943"/>
                    <a:pt x="133465" y="249943"/>
                  </a:cubicBezTo>
                  <a:cubicBezTo>
                    <a:pt x="127930" y="250653"/>
                    <a:pt x="126369" y="251859"/>
                    <a:pt x="125020" y="257891"/>
                  </a:cubicBezTo>
                  <a:cubicBezTo>
                    <a:pt x="124595" y="260091"/>
                    <a:pt x="125588" y="262433"/>
                    <a:pt x="124595" y="264562"/>
                  </a:cubicBezTo>
                  <a:cubicBezTo>
                    <a:pt x="123601" y="266691"/>
                    <a:pt x="121543" y="265981"/>
                    <a:pt x="120266" y="267827"/>
                  </a:cubicBezTo>
                  <a:cubicBezTo>
                    <a:pt x="117427" y="271801"/>
                    <a:pt x="119059" y="277265"/>
                    <a:pt x="115440" y="280387"/>
                  </a:cubicBezTo>
                  <a:cubicBezTo>
                    <a:pt x="111821" y="283510"/>
                    <a:pt x="106640" y="280387"/>
                    <a:pt x="104582" y="285852"/>
                  </a:cubicBezTo>
                  <a:cubicBezTo>
                    <a:pt x="102524" y="291316"/>
                    <a:pt x="108273" y="293516"/>
                    <a:pt x="109337" y="297703"/>
                  </a:cubicBezTo>
                  <a:cubicBezTo>
                    <a:pt x="102240" y="301323"/>
                    <a:pt x="94008" y="299477"/>
                    <a:pt x="86628" y="303168"/>
                  </a:cubicBezTo>
                  <a:cubicBezTo>
                    <a:pt x="79247" y="306858"/>
                    <a:pt x="75344" y="313245"/>
                    <a:pt x="68035" y="315232"/>
                  </a:cubicBezTo>
                  <a:cubicBezTo>
                    <a:pt x="59370" y="316985"/>
                    <a:pt x="50548" y="317886"/>
                    <a:pt x="41706" y="317929"/>
                  </a:cubicBezTo>
                  <a:cubicBezTo>
                    <a:pt x="40237" y="323826"/>
                    <a:pt x="37846" y="329454"/>
                    <a:pt x="34610" y="334606"/>
                  </a:cubicBezTo>
                  <a:cubicBezTo>
                    <a:pt x="30848" y="340283"/>
                    <a:pt x="32906" y="346386"/>
                    <a:pt x="30422" y="352418"/>
                  </a:cubicBezTo>
                  <a:cubicBezTo>
                    <a:pt x="27939" y="358451"/>
                    <a:pt x="22616" y="357954"/>
                    <a:pt x="19139" y="361857"/>
                  </a:cubicBezTo>
                  <a:cubicBezTo>
                    <a:pt x="16059" y="366101"/>
                    <a:pt x="13220" y="370508"/>
                    <a:pt x="10623" y="375056"/>
                  </a:cubicBezTo>
                  <a:cubicBezTo>
                    <a:pt x="7571" y="379740"/>
                    <a:pt x="-4990" y="393650"/>
                    <a:pt x="2178" y="399753"/>
                  </a:cubicBezTo>
                  <a:cubicBezTo>
                    <a:pt x="3526" y="400888"/>
                    <a:pt x="10197" y="399753"/>
                    <a:pt x="11900" y="399753"/>
                  </a:cubicBezTo>
                  <a:lnTo>
                    <a:pt x="31984" y="399753"/>
                  </a:lnTo>
                  <a:cubicBezTo>
                    <a:pt x="38229" y="399753"/>
                    <a:pt x="44474" y="400462"/>
                    <a:pt x="50719" y="400959"/>
                  </a:cubicBezTo>
                  <a:cubicBezTo>
                    <a:pt x="50783" y="399639"/>
                    <a:pt x="50619" y="398319"/>
                    <a:pt x="50222" y="397056"/>
                  </a:cubicBezTo>
                  <a:cubicBezTo>
                    <a:pt x="48519" y="390811"/>
                    <a:pt x="45041" y="391379"/>
                    <a:pt x="47880" y="384424"/>
                  </a:cubicBezTo>
                  <a:cubicBezTo>
                    <a:pt x="50080" y="378959"/>
                    <a:pt x="54977" y="373992"/>
                    <a:pt x="52635" y="366966"/>
                  </a:cubicBezTo>
                  <a:cubicBezTo>
                    <a:pt x="50293" y="359941"/>
                    <a:pt x="45041" y="364837"/>
                    <a:pt x="40429" y="367605"/>
                  </a:cubicBezTo>
                  <a:cubicBezTo>
                    <a:pt x="35816" y="370373"/>
                    <a:pt x="28790" y="375553"/>
                    <a:pt x="30422" y="365831"/>
                  </a:cubicBezTo>
                  <a:cubicBezTo>
                    <a:pt x="31416" y="359941"/>
                    <a:pt x="38016" y="359799"/>
                    <a:pt x="42416" y="356676"/>
                  </a:cubicBezTo>
                  <a:cubicBezTo>
                    <a:pt x="47951" y="352773"/>
                    <a:pt x="51215" y="345818"/>
                    <a:pt x="56609" y="341773"/>
                  </a:cubicBezTo>
                  <a:cubicBezTo>
                    <a:pt x="62002" y="337728"/>
                    <a:pt x="65764" y="340780"/>
                    <a:pt x="69028" y="335173"/>
                  </a:cubicBezTo>
                  <a:cubicBezTo>
                    <a:pt x="71725" y="330703"/>
                    <a:pt x="72009" y="323180"/>
                    <a:pt x="78538" y="328715"/>
                  </a:cubicBezTo>
                  <a:cubicBezTo>
                    <a:pt x="81376" y="331128"/>
                    <a:pt x="84924" y="342909"/>
                    <a:pt x="91169" y="337231"/>
                  </a:cubicBezTo>
                  <a:cubicBezTo>
                    <a:pt x="95428" y="333399"/>
                    <a:pt x="90318" y="324032"/>
                    <a:pt x="90673" y="319206"/>
                  </a:cubicBezTo>
                  <a:cubicBezTo>
                    <a:pt x="91028" y="314380"/>
                    <a:pt x="91169" y="313742"/>
                    <a:pt x="94860" y="312535"/>
                  </a:cubicBezTo>
                  <a:cubicBezTo>
                    <a:pt x="98550" y="311329"/>
                    <a:pt x="99047" y="314380"/>
                    <a:pt x="101956" y="314593"/>
                  </a:cubicBezTo>
                  <a:cubicBezTo>
                    <a:pt x="108627" y="315090"/>
                    <a:pt x="107137" y="308135"/>
                    <a:pt x="113453" y="308561"/>
                  </a:cubicBezTo>
                  <a:cubicBezTo>
                    <a:pt x="119769" y="308987"/>
                    <a:pt x="122607" y="320767"/>
                    <a:pt x="127078" y="310690"/>
                  </a:cubicBezTo>
                  <a:cubicBezTo>
                    <a:pt x="129491" y="305297"/>
                    <a:pt x="125446" y="296994"/>
                    <a:pt x="127930" y="291955"/>
                  </a:cubicBezTo>
                  <a:cubicBezTo>
                    <a:pt x="130414" y="286916"/>
                    <a:pt x="137582" y="290181"/>
                    <a:pt x="140846" y="286704"/>
                  </a:cubicBezTo>
                  <a:cubicBezTo>
                    <a:pt x="145246" y="282091"/>
                    <a:pt x="139923" y="276768"/>
                    <a:pt x="139214" y="271942"/>
                  </a:cubicBezTo>
                  <a:cubicBezTo>
                    <a:pt x="139568" y="267088"/>
                    <a:pt x="140619" y="262305"/>
                    <a:pt x="142336" y="257749"/>
                  </a:cubicBezTo>
                  <a:cubicBezTo>
                    <a:pt x="147162" y="251859"/>
                    <a:pt x="152413" y="263710"/>
                    <a:pt x="156033" y="266265"/>
                  </a:cubicBezTo>
                  <a:cubicBezTo>
                    <a:pt x="160660" y="269558"/>
                    <a:pt x="166017" y="271673"/>
                    <a:pt x="171645" y="272439"/>
                  </a:cubicBezTo>
                  <a:cubicBezTo>
                    <a:pt x="184277" y="271517"/>
                    <a:pt x="171645" y="253349"/>
                    <a:pt x="177536" y="246324"/>
                  </a:cubicBezTo>
                  <a:cubicBezTo>
                    <a:pt x="180090" y="243414"/>
                    <a:pt x="180516" y="244691"/>
                    <a:pt x="183710" y="243769"/>
                  </a:cubicBezTo>
                  <a:cubicBezTo>
                    <a:pt x="185902" y="243471"/>
                    <a:pt x="187967" y="242555"/>
                    <a:pt x="189671" y="241143"/>
                  </a:cubicBezTo>
                  <a:cubicBezTo>
                    <a:pt x="191729" y="239582"/>
                    <a:pt x="191516" y="237666"/>
                    <a:pt x="194496" y="236601"/>
                  </a:cubicBezTo>
                  <a:cubicBezTo>
                    <a:pt x="197477" y="235537"/>
                    <a:pt x="199393" y="236601"/>
                    <a:pt x="201593" y="235750"/>
                  </a:cubicBezTo>
                  <a:cubicBezTo>
                    <a:pt x="212096" y="230995"/>
                    <a:pt x="203012" y="222550"/>
                    <a:pt x="204148" y="214460"/>
                  </a:cubicBezTo>
                  <a:cubicBezTo>
                    <a:pt x="215148" y="213112"/>
                    <a:pt x="209328" y="201331"/>
                    <a:pt x="218341" y="199060"/>
                  </a:cubicBezTo>
                  <a:cubicBezTo>
                    <a:pt x="222400" y="197896"/>
                    <a:pt x="226665" y="197655"/>
                    <a:pt x="230831" y="198351"/>
                  </a:cubicBezTo>
                  <a:cubicBezTo>
                    <a:pt x="234238" y="199273"/>
                    <a:pt x="238709" y="203957"/>
                    <a:pt x="242541" y="202538"/>
                  </a:cubicBezTo>
                  <a:cubicBezTo>
                    <a:pt x="246373" y="201118"/>
                    <a:pt x="244598" y="196647"/>
                    <a:pt x="247508" y="193525"/>
                  </a:cubicBezTo>
                  <a:cubicBezTo>
                    <a:pt x="252902" y="187777"/>
                    <a:pt x="251908" y="195725"/>
                    <a:pt x="254605" y="198422"/>
                  </a:cubicBezTo>
                  <a:cubicBezTo>
                    <a:pt x="258295" y="200366"/>
                    <a:pt x="262581" y="200820"/>
                    <a:pt x="266598" y="199699"/>
                  </a:cubicBezTo>
                  <a:cubicBezTo>
                    <a:pt x="271069" y="197286"/>
                    <a:pt x="268798" y="192602"/>
                    <a:pt x="270289" y="187848"/>
                  </a:cubicBezTo>
                  <a:cubicBezTo>
                    <a:pt x="275469" y="187848"/>
                    <a:pt x="275611" y="189480"/>
                    <a:pt x="277385" y="183731"/>
                  </a:cubicBezTo>
                  <a:cubicBezTo>
                    <a:pt x="278088" y="179800"/>
                    <a:pt x="278322" y="175797"/>
                    <a:pt x="278095" y="171809"/>
                  </a:cubicBezTo>
                  <a:cubicBezTo>
                    <a:pt x="286114" y="169184"/>
                    <a:pt x="288456" y="192105"/>
                    <a:pt x="294701" y="188344"/>
                  </a:cubicBezTo>
                  <a:cubicBezTo>
                    <a:pt x="296546" y="187209"/>
                    <a:pt x="295482" y="178409"/>
                    <a:pt x="296049" y="176351"/>
                  </a:cubicBezTo>
                  <a:cubicBezTo>
                    <a:pt x="297681" y="170035"/>
                    <a:pt x="297043" y="173370"/>
                    <a:pt x="302507" y="171880"/>
                  </a:cubicBezTo>
                  <a:cubicBezTo>
                    <a:pt x="305984" y="170958"/>
                    <a:pt x="307333" y="172803"/>
                    <a:pt x="306836" y="166416"/>
                  </a:cubicBezTo>
                  <a:cubicBezTo>
                    <a:pt x="306836" y="162087"/>
                    <a:pt x="302294" y="161590"/>
                    <a:pt x="306197" y="157687"/>
                  </a:cubicBezTo>
                  <a:cubicBezTo>
                    <a:pt x="308752" y="155203"/>
                    <a:pt x="312442" y="157687"/>
                    <a:pt x="314642" y="153074"/>
                  </a:cubicBezTo>
                  <a:cubicBezTo>
                    <a:pt x="316417" y="149597"/>
                    <a:pt x="314642" y="145126"/>
                    <a:pt x="314146" y="141932"/>
                  </a:cubicBezTo>
                  <a:cubicBezTo>
                    <a:pt x="321242" y="140655"/>
                    <a:pt x="320107" y="128591"/>
                    <a:pt x="312726" y="130578"/>
                  </a:cubicBezTo>
                  <a:cubicBezTo>
                    <a:pt x="307546" y="131997"/>
                    <a:pt x="305630" y="140300"/>
                    <a:pt x="299030" y="138455"/>
                  </a:cubicBezTo>
                  <a:cubicBezTo>
                    <a:pt x="289165" y="135687"/>
                    <a:pt x="301230" y="129017"/>
                    <a:pt x="305062" y="127313"/>
                  </a:cubicBezTo>
                  <a:cubicBezTo>
                    <a:pt x="310313" y="124900"/>
                    <a:pt x="313578" y="120217"/>
                    <a:pt x="319255" y="119152"/>
                  </a:cubicBezTo>
                  <a:cubicBezTo>
                    <a:pt x="324932" y="118088"/>
                    <a:pt x="333022" y="121636"/>
                    <a:pt x="336784" y="114468"/>
                  </a:cubicBezTo>
                  <a:cubicBezTo>
                    <a:pt x="340545" y="107301"/>
                    <a:pt x="331532" y="107372"/>
                    <a:pt x="328694" y="101198"/>
                  </a:cubicBezTo>
                  <a:cubicBezTo>
                    <a:pt x="325003" y="93178"/>
                    <a:pt x="329119" y="89843"/>
                    <a:pt x="335436" y="88495"/>
                  </a:cubicBezTo>
                  <a:cubicBezTo>
                    <a:pt x="343951" y="86792"/>
                    <a:pt x="340900" y="84734"/>
                    <a:pt x="343809" y="77211"/>
                  </a:cubicBezTo>
                  <a:cubicBezTo>
                    <a:pt x="344590" y="75153"/>
                    <a:pt x="346506" y="73947"/>
                    <a:pt x="347287" y="71889"/>
                  </a:cubicBezTo>
                  <a:cubicBezTo>
                    <a:pt x="348067" y="69831"/>
                    <a:pt x="347784" y="65927"/>
                    <a:pt x="348635" y="64792"/>
                  </a:cubicBezTo>
                  <a:cubicBezTo>
                    <a:pt x="351332" y="60179"/>
                    <a:pt x="356512" y="61741"/>
                    <a:pt x="361267" y="61528"/>
                  </a:cubicBezTo>
                  <a:cubicBezTo>
                    <a:pt x="366682" y="61875"/>
                    <a:pt x="372083" y="60719"/>
                    <a:pt x="376880" y="58192"/>
                  </a:cubicBezTo>
                  <a:cubicBezTo>
                    <a:pt x="382841" y="54076"/>
                    <a:pt x="382628" y="46696"/>
                    <a:pt x="389370" y="42863"/>
                  </a:cubicBezTo>
                  <a:cubicBezTo>
                    <a:pt x="394763" y="39883"/>
                    <a:pt x="401221" y="39244"/>
                    <a:pt x="404698" y="33070"/>
                  </a:cubicBezTo>
                  <a:cubicBezTo>
                    <a:pt x="406679" y="27436"/>
                    <a:pt x="408176" y="21645"/>
                    <a:pt x="409169" y="15755"/>
                  </a:cubicBezTo>
                  <a:cubicBezTo>
                    <a:pt x="410021" y="13341"/>
                    <a:pt x="411227" y="8658"/>
                    <a:pt x="413498" y="7522"/>
                  </a:cubicBezTo>
                  <a:cubicBezTo>
                    <a:pt x="415769" y="6387"/>
                    <a:pt x="419672" y="8232"/>
                    <a:pt x="421305" y="6458"/>
                  </a:cubicBezTo>
                  <a:cubicBezTo>
                    <a:pt x="423533" y="5131"/>
                    <a:pt x="424342" y="2299"/>
                    <a:pt x="423150" y="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C0D83F5-7A77-D94B-A395-64C3E471E85D}"/>
                </a:ext>
              </a:extLst>
            </p:cNvPr>
            <p:cNvSpPr/>
            <p:nvPr/>
          </p:nvSpPr>
          <p:spPr>
            <a:xfrm>
              <a:off x="4277387" y="3712297"/>
              <a:ext cx="338398" cy="446157"/>
            </a:xfrm>
            <a:custGeom>
              <a:avLst/>
              <a:gdLst>
                <a:gd name="connsiteX0" fmla="*/ 277226 w 338398"/>
                <a:gd name="connsiteY0" fmla="*/ 6458 h 446157"/>
                <a:gd name="connsiteX1" fmla="*/ 265942 w 338398"/>
                <a:gd name="connsiteY1" fmla="*/ 6458 h 446157"/>
                <a:gd name="connsiteX2" fmla="*/ 258846 w 338398"/>
                <a:gd name="connsiteY2" fmla="*/ 19658 h 446157"/>
                <a:gd name="connsiteX3" fmla="*/ 255865 w 338398"/>
                <a:gd name="connsiteY3" fmla="*/ 33851 h 446157"/>
                <a:gd name="connsiteX4" fmla="*/ 247988 w 338398"/>
                <a:gd name="connsiteY4" fmla="*/ 39812 h 446157"/>
                <a:gd name="connsiteX5" fmla="*/ 242027 w 338398"/>
                <a:gd name="connsiteY5" fmla="*/ 49676 h 446157"/>
                <a:gd name="connsiteX6" fmla="*/ 230743 w 338398"/>
                <a:gd name="connsiteY6" fmla="*/ 53296 h 446157"/>
                <a:gd name="connsiteX7" fmla="*/ 239543 w 338398"/>
                <a:gd name="connsiteY7" fmla="*/ 69760 h 446157"/>
                <a:gd name="connsiteX8" fmla="*/ 219885 w 338398"/>
                <a:gd name="connsiteY8" fmla="*/ 69760 h 446157"/>
                <a:gd name="connsiteX9" fmla="*/ 223930 w 338398"/>
                <a:gd name="connsiteY9" fmla="*/ 82250 h 446157"/>
                <a:gd name="connsiteX10" fmla="*/ 209737 w 338398"/>
                <a:gd name="connsiteY10" fmla="*/ 78985 h 446157"/>
                <a:gd name="connsiteX11" fmla="*/ 205053 w 338398"/>
                <a:gd name="connsiteY11" fmla="*/ 92114 h 446157"/>
                <a:gd name="connsiteX12" fmla="*/ 215698 w 338398"/>
                <a:gd name="connsiteY12" fmla="*/ 102191 h 446157"/>
                <a:gd name="connsiteX13" fmla="*/ 200511 w 338398"/>
                <a:gd name="connsiteY13" fmla="*/ 100985 h 446157"/>
                <a:gd name="connsiteX14" fmla="*/ 191853 w 338398"/>
                <a:gd name="connsiteY14" fmla="*/ 116810 h 446157"/>
                <a:gd name="connsiteX15" fmla="*/ 194195 w 338398"/>
                <a:gd name="connsiteY15" fmla="*/ 127668 h 446157"/>
                <a:gd name="connsiteX16" fmla="*/ 184402 w 338398"/>
                <a:gd name="connsiteY16" fmla="*/ 118442 h 446157"/>
                <a:gd name="connsiteX17" fmla="*/ 171202 w 338398"/>
                <a:gd name="connsiteY17" fmla="*/ 125539 h 446157"/>
                <a:gd name="connsiteX18" fmla="*/ 164744 w 338398"/>
                <a:gd name="connsiteY18" fmla="*/ 131004 h 446157"/>
                <a:gd name="connsiteX19" fmla="*/ 168931 w 338398"/>
                <a:gd name="connsiteY19" fmla="*/ 137462 h 446157"/>
                <a:gd name="connsiteX20" fmla="*/ 177944 w 338398"/>
                <a:gd name="connsiteY20" fmla="*/ 138313 h 446157"/>
                <a:gd name="connsiteX21" fmla="*/ 186957 w 338398"/>
                <a:gd name="connsiteY21" fmla="*/ 142358 h 446157"/>
                <a:gd name="connsiteX22" fmla="*/ 195473 w 338398"/>
                <a:gd name="connsiteY22" fmla="*/ 144345 h 446157"/>
                <a:gd name="connsiteX23" fmla="*/ 203066 w 338398"/>
                <a:gd name="connsiteY23" fmla="*/ 150448 h 446157"/>
                <a:gd name="connsiteX24" fmla="*/ 203066 w 338398"/>
                <a:gd name="connsiteY24" fmla="*/ 158822 h 446157"/>
                <a:gd name="connsiteX25" fmla="*/ 180428 w 338398"/>
                <a:gd name="connsiteY25" fmla="*/ 152365 h 446157"/>
                <a:gd name="connsiteX26" fmla="*/ 194621 w 338398"/>
                <a:gd name="connsiteY26" fmla="*/ 166132 h 446157"/>
                <a:gd name="connsiteX27" fmla="*/ 203421 w 338398"/>
                <a:gd name="connsiteY27" fmla="*/ 185506 h 446157"/>
                <a:gd name="connsiteX28" fmla="*/ 191498 w 338398"/>
                <a:gd name="connsiteY28" fmla="*/ 177132 h 446157"/>
                <a:gd name="connsiteX29" fmla="*/ 178299 w 338398"/>
                <a:gd name="connsiteY29" fmla="*/ 171667 h 446157"/>
                <a:gd name="connsiteX30" fmla="*/ 156086 w 338398"/>
                <a:gd name="connsiteY30" fmla="*/ 156977 h 446157"/>
                <a:gd name="connsiteX31" fmla="*/ 148238 w 338398"/>
                <a:gd name="connsiteY31" fmla="*/ 167651 h 446157"/>
                <a:gd name="connsiteX32" fmla="*/ 153674 w 338398"/>
                <a:gd name="connsiteY32" fmla="*/ 174790 h 446157"/>
                <a:gd name="connsiteX33" fmla="*/ 166873 w 338398"/>
                <a:gd name="connsiteY33" fmla="*/ 181886 h 446157"/>
                <a:gd name="connsiteX34" fmla="*/ 173970 w 338398"/>
                <a:gd name="connsiteY34" fmla="*/ 189764 h 446157"/>
                <a:gd name="connsiteX35" fmla="*/ 160912 w 338398"/>
                <a:gd name="connsiteY35" fmla="*/ 186499 h 446157"/>
                <a:gd name="connsiteX36" fmla="*/ 157151 w 338398"/>
                <a:gd name="connsiteY36" fmla="*/ 198422 h 446157"/>
                <a:gd name="connsiteX37" fmla="*/ 132596 w 338398"/>
                <a:gd name="connsiteY37" fmla="*/ 177132 h 446157"/>
                <a:gd name="connsiteX38" fmla="*/ 105771 w 338398"/>
                <a:gd name="connsiteY38" fmla="*/ 191325 h 446157"/>
                <a:gd name="connsiteX39" fmla="*/ 106197 w 338398"/>
                <a:gd name="connsiteY39" fmla="*/ 221344 h 446157"/>
                <a:gd name="connsiteX40" fmla="*/ 114642 w 338398"/>
                <a:gd name="connsiteY40" fmla="*/ 221344 h 446157"/>
                <a:gd name="connsiteX41" fmla="*/ 120745 w 338398"/>
                <a:gd name="connsiteY41" fmla="*/ 224537 h 446157"/>
                <a:gd name="connsiteX42" fmla="*/ 133164 w 338398"/>
                <a:gd name="connsiteY42" fmla="*/ 231634 h 446157"/>
                <a:gd name="connsiteX43" fmla="*/ 108752 w 338398"/>
                <a:gd name="connsiteY43" fmla="*/ 235182 h 446157"/>
                <a:gd name="connsiteX44" fmla="*/ 115068 w 338398"/>
                <a:gd name="connsiteY44" fmla="*/ 245898 h 446157"/>
                <a:gd name="connsiteX45" fmla="*/ 107546 w 338398"/>
                <a:gd name="connsiteY45" fmla="*/ 255833 h 446157"/>
                <a:gd name="connsiteX46" fmla="*/ 105629 w 338398"/>
                <a:gd name="connsiteY46" fmla="*/ 267046 h 446157"/>
                <a:gd name="connsiteX47" fmla="*/ 97823 w 338398"/>
                <a:gd name="connsiteY47" fmla="*/ 257749 h 446157"/>
                <a:gd name="connsiteX48" fmla="*/ 97184 w 338398"/>
                <a:gd name="connsiteY48" fmla="*/ 243556 h 446157"/>
                <a:gd name="connsiteX49" fmla="*/ 92288 w 338398"/>
                <a:gd name="connsiteY49" fmla="*/ 234259 h 446157"/>
                <a:gd name="connsiteX50" fmla="*/ 78094 w 338398"/>
                <a:gd name="connsiteY50" fmla="*/ 233621 h 446157"/>
                <a:gd name="connsiteX51" fmla="*/ 67095 w 338398"/>
                <a:gd name="connsiteY51" fmla="*/ 229647 h 446157"/>
                <a:gd name="connsiteX52" fmla="*/ 58224 w 338398"/>
                <a:gd name="connsiteY52" fmla="*/ 236743 h 446157"/>
                <a:gd name="connsiteX53" fmla="*/ 53327 w 338398"/>
                <a:gd name="connsiteY53" fmla="*/ 236743 h 446157"/>
                <a:gd name="connsiteX54" fmla="*/ 43179 w 338398"/>
                <a:gd name="connsiteY54" fmla="*/ 246253 h 446157"/>
                <a:gd name="connsiteX55" fmla="*/ 29483 w 338398"/>
                <a:gd name="connsiteY55" fmla="*/ 255478 h 446157"/>
                <a:gd name="connsiteX56" fmla="*/ 18554 w 338398"/>
                <a:gd name="connsiteY56" fmla="*/ 266123 h 446157"/>
                <a:gd name="connsiteX57" fmla="*/ 9967 w 338398"/>
                <a:gd name="connsiteY57" fmla="*/ 280317 h 446157"/>
                <a:gd name="connsiteX58" fmla="*/ 6702 w 338398"/>
                <a:gd name="connsiteY58" fmla="*/ 296142 h 446157"/>
                <a:gd name="connsiteX59" fmla="*/ 528 w 338398"/>
                <a:gd name="connsiteY59" fmla="*/ 307851 h 446157"/>
                <a:gd name="connsiteX60" fmla="*/ 3509 w 338398"/>
                <a:gd name="connsiteY60" fmla="*/ 314948 h 446157"/>
                <a:gd name="connsiteX61" fmla="*/ 7767 w 338398"/>
                <a:gd name="connsiteY61" fmla="*/ 319632 h 446157"/>
                <a:gd name="connsiteX62" fmla="*/ 29979 w 338398"/>
                <a:gd name="connsiteY62" fmla="*/ 342270 h 446157"/>
                <a:gd name="connsiteX63" fmla="*/ 32179 w 338398"/>
                <a:gd name="connsiteY63" fmla="*/ 359657 h 446157"/>
                <a:gd name="connsiteX64" fmla="*/ 44740 w 338398"/>
                <a:gd name="connsiteY64" fmla="*/ 354760 h 446157"/>
                <a:gd name="connsiteX65" fmla="*/ 57018 w 338398"/>
                <a:gd name="connsiteY65" fmla="*/ 354760 h 446157"/>
                <a:gd name="connsiteX66" fmla="*/ 51695 w 338398"/>
                <a:gd name="connsiteY66" fmla="*/ 370869 h 446157"/>
                <a:gd name="connsiteX67" fmla="*/ 40199 w 338398"/>
                <a:gd name="connsiteY67" fmla="*/ 370018 h 446157"/>
                <a:gd name="connsiteX68" fmla="*/ 31754 w 338398"/>
                <a:gd name="connsiteY68" fmla="*/ 375979 h 446157"/>
                <a:gd name="connsiteX69" fmla="*/ 31754 w 338398"/>
                <a:gd name="connsiteY69" fmla="*/ 390172 h 446157"/>
                <a:gd name="connsiteX70" fmla="*/ 45947 w 338398"/>
                <a:gd name="connsiteY70" fmla="*/ 394927 h 446157"/>
                <a:gd name="connsiteX71" fmla="*/ 54037 w 338398"/>
                <a:gd name="connsiteY71" fmla="*/ 410114 h 446157"/>
                <a:gd name="connsiteX72" fmla="*/ 70714 w 338398"/>
                <a:gd name="connsiteY72" fmla="*/ 413307 h 446157"/>
                <a:gd name="connsiteX73" fmla="*/ 73127 w 338398"/>
                <a:gd name="connsiteY73" fmla="*/ 404082 h 446157"/>
                <a:gd name="connsiteX74" fmla="*/ 77314 w 338398"/>
                <a:gd name="connsiteY74" fmla="*/ 398121 h 446157"/>
                <a:gd name="connsiteX75" fmla="*/ 81714 w 338398"/>
                <a:gd name="connsiteY75" fmla="*/ 391591 h 446157"/>
                <a:gd name="connsiteX76" fmla="*/ 88171 w 338398"/>
                <a:gd name="connsiteY76" fmla="*/ 388966 h 446157"/>
                <a:gd name="connsiteX77" fmla="*/ 95268 w 338398"/>
                <a:gd name="connsiteY77" fmla="*/ 373495 h 446157"/>
                <a:gd name="connsiteX78" fmla="*/ 107261 w 338398"/>
                <a:gd name="connsiteY78" fmla="*/ 358876 h 446157"/>
                <a:gd name="connsiteX79" fmla="*/ 101868 w 338398"/>
                <a:gd name="connsiteY79" fmla="*/ 375128 h 446157"/>
                <a:gd name="connsiteX80" fmla="*/ 98391 w 338398"/>
                <a:gd name="connsiteY80" fmla="*/ 393366 h 446157"/>
                <a:gd name="connsiteX81" fmla="*/ 105984 w 338398"/>
                <a:gd name="connsiteY81" fmla="*/ 393366 h 446157"/>
                <a:gd name="connsiteX82" fmla="*/ 112016 w 338398"/>
                <a:gd name="connsiteY82" fmla="*/ 389605 h 446157"/>
                <a:gd name="connsiteX83" fmla="*/ 104423 w 338398"/>
                <a:gd name="connsiteY83" fmla="*/ 405430 h 446157"/>
                <a:gd name="connsiteX84" fmla="*/ 97326 w 338398"/>
                <a:gd name="connsiteY84" fmla="*/ 408978 h 446157"/>
                <a:gd name="connsiteX85" fmla="*/ 95197 w 338398"/>
                <a:gd name="connsiteY85" fmla="*/ 418772 h 446157"/>
                <a:gd name="connsiteX86" fmla="*/ 83985 w 338398"/>
                <a:gd name="connsiteY86" fmla="*/ 428068 h 446157"/>
                <a:gd name="connsiteX87" fmla="*/ 79797 w 338398"/>
                <a:gd name="connsiteY87" fmla="*/ 445952 h 446157"/>
                <a:gd name="connsiteX88" fmla="*/ 92784 w 338398"/>
                <a:gd name="connsiteY88" fmla="*/ 442190 h 446157"/>
                <a:gd name="connsiteX89" fmla="*/ 106978 w 338398"/>
                <a:gd name="connsiteY89" fmla="*/ 438075 h 446157"/>
                <a:gd name="connsiteX90" fmla="*/ 117623 w 338398"/>
                <a:gd name="connsiteY90" fmla="*/ 425443 h 446157"/>
                <a:gd name="connsiteX91" fmla="*/ 131816 w 338398"/>
                <a:gd name="connsiteY91" fmla="*/ 419482 h 446157"/>
                <a:gd name="connsiteX92" fmla="*/ 130751 w 338398"/>
                <a:gd name="connsiteY92" fmla="*/ 400959 h 446157"/>
                <a:gd name="connsiteX93" fmla="*/ 145796 w 338398"/>
                <a:gd name="connsiteY93" fmla="*/ 394643 h 446157"/>
                <a:gd name="connsiteX94" fmla="*/ 145158 w 338398"/>
                <a:gd name="connsiteY94" fmla="*/ 380024 h 446157"/>
                <a:gd name="connsiteX95" fmla="*/ 145158 w 338398"/>
                <a:gd name="connsiteY95" fmla="*/ 375624 h 446157"/>
                <a:gd name="connsiteX96" fmla="*/ 141041 w 338398"/>
                <a:gd name="connsiteY96" fmla="*/ 374844 h 446157"/>
                <a:gd name="connsiteX97" fmla="*/ 136855 w 338398"/>
                <a:gd name="connsiteY97" fmla="*/ 368812 h 446157"/>
                <a:gd name="connsiteX98" fmla="*/ 148280 w 338398"/>
                <a:gd name="connsiteY98" fmla="*/ 367321 h 446157"/>
                <a:gd name="connsiteX99" fmla="*/ 156583 w 338398"/>
                <a:gd name="connsiteY99" fmla="*/ 362212 h 446157"/>
                <a:gd name="connsiteX100" fmla="*/ 166447 w 338398"/>
                <a:gd name="connsiteY100" fmla="*/ 350076 h 446157"/>
                <a:gd name="connsiteX101" fmla="*/ 176525 w 338398"/>
                <a:gd name="connsiteY101" fmla="*/ 338154 h 446157"/>
                <a:gd name="connsiteX102" fmla="*/ 172267 w 338398"/>
                <a:gd name="connsiteY102" fmla="*/ 354193 h 446157"/>
                <a:gd name="connsiteX103" fmla="*/ 169996 w 338398"/>
                <a:gd name="connsiteY103" fmla="*/ 368386 h 446157"/>
                <a:gd name="connsiteX104" fmla="*/ 173615 w 338398"/>
                <a:gd name="connsiteY104" fmla="*/ 373211 h 446157"/>
                <a:gd name="connsiteX105" fmla="*/ 174679 w 338398"/>
                <a:gd name="connsiteY105" fmla="*/ 381869 h 446157"/>
                <a:gd name="connsiteX106" fmla="*/ 186673 w 338398"/>
                <a:gd name="connsiteY106" fmla="*/ 382437 h 446157"/>
                <a:gd name="connsiteX107" fmla="*/ 195685 w 338398"/>
                <a:gd name="connsiteY107" fmla="*/ 361147 h 446157"/>
                <a:gd name="connsiteX108" fmla="*/ 217969 w 338398"/>
                <a:gd name="connsiteY108" fmla="*/ 356534 h 446157"/>
                <a:gd name="connsiteX109" fmla="*/ 225193 w 338398"/>
                <a:gd name="connsiteY109" fmla="*/ 347656 h 446157"/>
                <a:gd name="connsiteX110" fmla="*/ 219104 w 338398"/>
                <a:gd name="connsiteY110" fmla="*/ 340638 h 446157"/>
                <a:gd name="connsiteX111" fmla="*/ 210730 w 338398"/>
                <a:gd name="connsiteY111" fmla="*/ 344044 h 446157"/>
                <a:gd name="connsiteX112" fmla="*/ 198169 w 338398"/>
                <a:gd name="connsiteY112" fmla="*/ 345251 h 446157"/>
                <a:gd name="connsiteX113" fmla="*/ 218963 w 338398"/>
                <a:gd name="connsiteY113" fmla="*/ 328006 h 446157"/>
                <a:gd name="connsiteX114" fmla="*/ 217898 w 338398"/>
                <a:gd name="connsiteY114" fmla="*/ 317120 h 446157"/>
                <a:gd name="connsiteX115" fmla="*/ 212504 w 338398"/>
                <a:gd name="connsiteY115" fmla="*/ 315374 h 446157"/>
                <a:gd name="connsiteX116" fmla="*/ 204059 w 338398"/>
                <a:gd name="connsiteY116" fmla="*/ 310193 h 446157"/>
                <a:gd name="connsiteX117" fmla="*/ 212362 w 338398"/>
                <a:gd name="connsiteY117" fmla="*/ 309271 h 446157"/>
                <a:gd name="connsiteX118" fmla="*/ 220949 w 338398"/>
                <a:gd name="connsiteY118" fmla="*/ 304729 h 446157"/>
                <a:gd name="connsiteX119" fmla="*/ 229962 w 338398"/>
                <a:gd name="connsiteY119" fmla="*/ 318000 h 446157"/>
                <a:gd name="connsiteX120" fmla="*/ 240252 w 338398"/>
                <a:gd name="connsiteY120" fmla="*/ 322825 h 446157"/>
                <a:gd name="connsiteX121" fmla="*/ 247349 w 338398"/>
                <a:gd name="connsiteY121" fmla="*/ 314522 h 446157"/>
                <a:gd name="connsiteX122" fmla="*/ 255510 w 338398"/>
                <a:gd name="connsiteY122" fmla="*/ 315374 h 446157"/>
                <a:gd name="connsiteX123" fmla="*/ 259200 w 338398"/>
                <a:gd name="connsiteY123" fmla="*/ 306716 h 446157"/>
                <a:gd name="connsiteX124" fmla="*/ 257710 w 338398"/>
                <a:gd name="connsiteY124" fmla="*/ 286846 h 446157"/>
                <a:gd name="connsiteX125" fmla="*/ 249762 w 338398"/>
                <a:gd name="connsiteY125" fmla="*/ 283936 h 446157"/>
                <a:gd name="connsiteX126" fmla="*/ 243588 w 338398"/>
                <a:gd name="connsiteY126" fmla="*/ 276839 h 446157"/>
                <a:gd name="connsiteX127" fmla="*/ 226911 w 338398"/>
                <a:gd name="connsiteY127" fmla="*/ 268323 h 446157"/>
                <a:gd name="connsiteX128" fmla="*/ 244156 w 338398"/>
                <a:gd name="connsiteY128" fmla="*/ 266833 h 446157"/>
                <a:gd name="connsiteX129" fmla="*/ 258349 w 338398"/>
                <a:gd name="connsiteY129" fmla="*/ 275491 h 446157"/>
                <a:gd name="connsiteX130" fmla="*/ 265445 w 338398"/>
                <a:gd name="connsiteY130" fmla="*/ 275491 h 446157"/>
                <a:gd name="connsiteX131" fmla="*/ 270839 w 338398"/>
                <a:gd name="connsiteY131" fmla="*/ 280246 h 446157"/>
                <a:gd name="connsiteX132" fmla="*/ 279213 w 338398"/>
                <a:gd name="connsiteY132" fmla="*/ 279536 h 446157"/>
                <a:gd name="connsiteX133" fmla="*/ 285103 w 338398"/>
                <a:gd name="connsiteY133" fmla="*/ 283084 h 446157"/>
                <a:gd name="connsiteX134" fmla="*/ 302064 w 338398"/>
                <a:gd name="connsiteY134" fmla="*/ 260375 h 446157"/>
                <a:gd name="connsiteX135" fmla="*/ 316967 w 338398"/>
                <a:gd name="connsiteY135" fmla="*/ 250085 h 446157"/>
                <a:gd name="connsiteX136" fmla="*/ 308664 w 338398"/>
                <a:gd name="connsiteY136" fmla="*/ 242988 h 446157"/>
                <a:gd name="connsiteX137" fmla="*/ 296600 w 338398"/>
                <a:gd name="connsiteY137" fmla="*/ 235892 h 446157"/>
                <a:gd name="connsiteX138" fmla="*/ 290213 w 338398"/>
                <a:gd name="connsiteY138" fmla="*/ 242066 h 446157"/>
                <a:gd name="connsiteX139" fmla="*/ 283116 w 338398"/>
                <a:gd name="connsiteY139" fmla="*/ 238588 h 446157"/>
                <a:gd name="connsiteX140" fmla="*/ 286664 w 338398"/>
                <a:gd name="connsiteY140" fmla="*/ 229363 h 446157"/>
                <a:gd name="connsiteX141" fmla="*/ 279568 w 338398"/>
                <a:gd name="connsiteY141" fmla="*/ 216589 h 446157"/>
                <a:gd name="connsiteX142" fmla="*/ 281413 w 338398"/>
                <a:gd name="connsiteY142" fmla="*/ 204808 h 446157"/>
                <a:gd name="connsiteX143" fmla="*/ 290709 w 338398"/>
                <a:gd name="connsiteY143" fmla="*/ 206654 h 446157"/>
                <a:gd name="connsiteX144" fmla="*/ 305896 w 338398"/>
                <a:gd name="connsiteY144" fmla="*/ 201402 h 446157"/>
                <a:gd name="connsiteX145" fmla="*/ 294116 w 338398"/>
                <a:gd name="connsiteY145" fmla="*/ 191254 h 446157"/>
                <a:gd name="connsiteX146" fmla="*/ 287516 w 338398"/>
                <a:gd name="connsiteY146" fmla="*/ 178764 h 446157"/>
                <a:gd name="connsiteX147" fmla="*/ 293335 w 338398"/>
                <a:gd name="connsiteY147" fmla="*/ 167835 h 446157"/>
                <a:gd name="connsiteX148" fmla="*/ 286238 w 338398"/>
                <a:gd name="connsiteY148" fmla="*/ 164571 h 446157"/>
                <a:gd name="connsiteX149" fmla="*/ 283542 w 338398"/>
                <a:gd name="connsiteY149" fmla="*/ 157474 h 446157"/>
                <a:gd name="connsiteX150" fmla="*/ 274529 w 338398"/>
                <a:gd name="connsiteY150" fmla="*/ 167977 h 446157"/>
                <a:gd name="connsiteX151" fmla="*/ 260832 w 338398"/>
                <a:gd name="connsiteY151" fmla="*/ 167977 h 446157"/>
                <a:gd name="connsiteX152" fmla="*/ 257142 w 338398"/>
                <a:gd name="connsiteY152" fmla="*/ 175074 h 446157"/>
                <a:gd name="connsiteX153" fmla="*/ 251252 w 338398"/>
                <a:gd name="connsiteY153" fmla="*/ 180538 h 446157"/>
                <a:gd name="connsiteX154" fmla="*/ 241033 w 338398"/>
                <a:gd name="connsiteY154" fmla="*/ 188770 h 446157"/>
                <a:gd name="connsiteX155" fmla="*/ 234575 w 338398"/>
                <a:gd name="connsiteY155" fmla="*/ 192105 h 446157"/>
                <a:gd name="connsiteX156" fmla="*/ 229182 w 338398"/>
                <a:gd name="connsiteY156" fmla="*/ 202467 h 446157"/>
                <a:gd name="connsiteX157" fmla="*/ 231382 w 338398"/>
                <a:gd name="connsiteY157" fmla="*/ 181177 h 446157"/>
                <a:gd name="connsiteX158" fmla="*/ 238478 w 338398"/>
                <a:gd name="connsiteY158" fmla="*/ 173158 h 446157"/>
                <a:gd name="connsiteX159" fmla="*/ 241388 w 338398"/>
                <a:gd name="connsiteY159" fmla="*/ 166061 h 446157"/>
                <a:gd name="connsiteX160" fmla="*/ 246994 w 338398"/>
                <a:gd name="connsiteY160" fmla="*/ 160242 h 446157"/>
                <a:gd name="connsiteX161" fmla="*/ 243801 w 338398"/>
                <a:gd name="connsiteY161" fmla="*/ 151655 h 446157"/>
                <a:gd name="connsiteX162" fmla="*/ 243375 w 338398"/>
                <a:gd name="connsiteY162" fmla="*/ 142926 h 446157"/>
                <a:gd name="connsiteX163" fmla="*/ 248201 w 338398"/>
                <a:gd name="connsiteY163" fmla="*/ 137674 h 446157"/>
                <a:gd name="connsiteX164" fmla="*/ 257923 w 338398"/>
                <a:gd name="connsiteY164" fmla="*/ 124971 h 446157"/>
                <a:gd name="connsiteX165" fmla="*/ 262607 w 338398"/>
                <a:gd name="connsiteY165" fmla="*/ 109004 h 446157"/>
                <a:gd name="connsiteX166" fmla="*/ 268000 w 338398"/>
                <a:gd name="connsiteY166" fmla="*/ 124971 h 446157"/>
                <a:gd name="connsiteX167" fmla="*/ 274600 w 338398"/>
                <a:gd name="connsiteY167" fmla="*/ 124333 h 446157"/>
                <a:gd name="connsiteX168" fmla="*/ 288793 w 338398"/>
                <a:gd name="connsiteY168" fmla="*/ 119081 h 446157"/>
                <a:gd name="connsiteX169" fmla="*/ 295890 w 338398"/>
                <a:gd name="connsiteY169" fmla="*/ 122984 h 446157"/>
                <a:gd name="connsiteX170" fmla="*/ 299012 w 338398"/>
                <a:gd name="connsiteY170" fmla="*/ 112339 h 446157"/>
                <a:gd name="connsiteX171" fmla="*/ 298374 w 338398"/>
                <a:gd name="connsiteY171" fmla="*/ 98146 h 446157"/>
                <a:gd name="connsiteX172" fmla="*/ 306464 w 338398"/>
                <a:gd name="connsiteY172" fmla="*/ 90624 h 446157"/>
                <a:gd name="connsiteX173" fmla="*/ 308380 w 338398"/>
                <a:gd name="connsiteY173" fmla="*/ 100772 h 446157"/>
                <a:gd name="connsiteX174" fmla="*/ 314483 w 338398"/>
                <a:gd name="connsiteY174" fmla="*/ 106733 h 446157"/>
                <a:gd name="connsiteX175" fmla="*/ 328108 w 338398"/>
                <a:gd name="connsiteY175" fmla="*/ 112127 h 446157"/>
                <a:gd name="connsiteX176" fmla="*/ 328818 w 338398"/>
                <a:gd name="connsiteY176" fmla="*/ 103469 h 446157"/>
                <a:gd name="connsiteX177" fmla="*/ 334283 w 338398"/>
                <a:gd name="connsiteY177" fmla="*/ 98146 h 446157"/>
                <a:gd name="connsiteX178" fmla="*/ 337263 w 338398"/>
                <a:gd name="connsiteY178" fmla="*/ 79979 h 446157"/>
                <a:gd name="connsiteX179" fmla="*/ 338398 w 338398"/>
                <a:gd name="connsiteY179" fmla="*/ 68908 h 446157"/>
                <a:gd name="connsiteX180" fmla="*/ 334424 w 338398"/>
                <a:gd name="connsiteY180" fmla="*/ 74160 h 446157"/>
                <a:gd name="connsiteX181" fmla="*/ 327825 w 338398"/>
                <a:gd name="connsiteY181" fmla="*/ 76289 h 446157"/>
                <a:gd name="connsiteX182" fmla="*/ 320728 w 338398"/>
                <a:gd name="connsiteY182" fmla="*/ 88069 h 446157"/>
                <a:gd name="connsiteX183" fmla="*/ 322431 w 338398"/>
                <a:gd name="connsiteY183" fmla="*/ 73876 h 446157"/>
                <a:gd name="connsiteX184" fmla="*/ 325270 w 338398"/>
                <a:gd name="connsiteY184" fmla="*/ 60179 h 446157"/>
                <a:gd name="connsiteX185" fmla="*/ 306960 w 338398"/>
                <a:gd name="connsiteY185" fmla="*/ 62237 h 446157"/>
                <a:gd name="connsiteX186" fmla="*/ 300786 w 338398"/>
                <a:gd name="connsiteY186" fmla="*/ 48896 h 446157"/>
                <a:gd name="connsiteX187" fmla="*/ 292980 w 338398"/>
                <a:gd name="connsiteY187" fmla="*/ 57128 h 446157"/>
                <a:gd name="connsiteX188" fmla="*/ 287090 w 338398"/>
                <a:gd name="connsiteY188" fmla="*/ 64224 h 446157"/>
                <a:gd name="connsiteX189" fmla="*/ 282193 w 338398"/>
                <a:gd name="connsiteY189" fmla="*/ 60250 h 446157"/>
                <a:gd name="connsiteX190" fmla="*/ 276871 w 338398"/>
                <a:gd name="connsiteY190" fmla="*/ 62805 h 446157"/>
                <a:gd name="connsiteX191" fmla="*/ 276871 w 338398"/>
                <a:gd name="connsiteY191" fmla="*/ 40309 h 446157"/>
                <a:gd name="connsiteX192" fmla="*/ 295819 w 338398"/>
                <a:gd name="connsiteY192" fmla="*/ 12774 h 446157"/>
                <a:gd name="connsiteX193" fmla="*/ 290142 w 338398"/>
                <a:gd name="connsiteY193" fmla="*/ 781 h 446157"/>
                <a:gd name="connsiteX194" fmla="*/ 282264 w 338398"/>
                <a:gd name="connsiteY194" fmla="*/ 0 h 446157"/>
                <a:gd name="connsiteX195" fmla="*/ 277226 w 338398"/>
                <a:gd name="connsiteY195" fmla="*/ 6458 h 4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338398" h="446157">
                  <a:moveTo>
                    <a:pt x="277226" y="6458"/>
                  </a:moveTo>
                  <a:cubicBezTo>
                    <a:pt x="273394" y="9864"/>
                    <a:pt x="269206" y="4968"/>
                    <a:pt x="265942" y="6458"/>
                  </a:cubicBezTo>
                  <a:cubicBezTo>
                    <a:pt x="262678" y="7948"/>
                    <a:pt x="259910" y="17032"/>
                    <a:pt x="258846" y="19658"/>
                  </a:cubicBezTo>
                  <a:cubicBezTo>
                    <a:pt x="257426" y="24128"/>
                    <a:pt x="257355" y="29238"/>
                    <a:pt x="255865" y="33851"/>
                  </a:cubicBezTo>
                  <a:cubicBezTo>
                    <a:pt x="253452" y="40947"/>
                    <a:pt x="253097" y="36902"/>
                    <a:pt x="247988" y="39812"/>
                  </a:cubicBezTo>
                  <a:cubicBezTo>
                    <a:pt x="242878" y="42722"/>
                    <a:pt x="245220" y="46270"/>
                    <a:pt x="242027" y="49676"/>
                  </a:cubicBezTo>
                  <a:cubicBezTo>
                    <a:pt x="238840" y="52231"/>
                    <a:pt x="234823" y="53516"/>
                    <a:pt x="230743" y="53296"/>
                  </a:cubicBezTo>
                  <a:cubicBezTo>
                    <a:pt x="229182" y="62734"/>
                    <a:pt x="241742" y="61741"/>
                    <a:pt x="239543" y="69760"/>
                  </a:cubicBezTo>
                  <a:cubicBezTo>
                    <a:pt x="232993" y="69405"/>
                    <a:pt x="226435" y="69405"/>
                    <a:pt x="219885" y="69760"/>
                  </a:cubicBezTo>
                  <a:cubicBezTo>
                    <a:pt x="218750" y="75153"/>
                    <a:pt x="224852" y="76856"/>
                    <a:pt x="223930" y="82250"/>
                  </a:cubicBezTo>
                  <a:cubicBezTo>
                    <a:pt x="218111" y="82250"/>
                    <a:pt x="214562" y="79127"/>
                    <a:pt x="209737" y="78985"/>
                  </a:cubicBezTo>
                  <a:cubicBezTo>
                    <a:pt x="203563" y="78985"/>
                    <a:pt x="202073" y="87076"/>
                    <a:pt x="205053" y="92114"/>
                  </a:cubicBezTo>
                  <a:cubicBezTo>
                    <a:pt x="207111" y="95592"/>
                    <a:pt x="217543" y="96869"/>
                    <a:pt x="215698" y="102191"/>
                  </a:cubicBezTo>
                  <a:cubicBezTo>
                    <a:pt x="213143" y="109288"/>
                    <a:pt x="203421" y="102191"/>
                    <a:pt x="200511" y="100985"/>
                  </a:cubicBezTo>
                  <a:cubicBezTo>
                    <a:pt x="188376" y="95662"/>
                    <a:pt x="182627" y="106449"/>
                    <a:pt x="191853" y="116810"/>
                  </a:cubicBezTo>
                  <a:cubicBezTo>
                    <a:pt x="193769" y="118939"/>
                    <a:pt x="203421" y="125113"/>
                    <a:pt x="194195" y="127668"/>
                  </a:cubicBezTo>
                  <a:cubicBezTo>
                    <a:pt x="188447" y="129229"/>
                    <a:pt x="188589" y="120572"/>
                    <a:pt x="184402" y="118442"/>
                  </a:cubicBezTo>
                  <a:cubicBezTo>
                    <a:pt x="176596" y="114185"/>
                    <a:pt x="174892" y="121707"/>
                    <a:pt x="171202" y="125539"/>
                  </a:cubicBezTo>
                  <a:cubicBezTo>
                    <a:pt x="167512" y="129371"/>
                    <a:pt x="165454" y="126249"/>
                    <a:pt x="164744" y="131004"/>
                  </a:cubicBezTo>
                  <a:cubicBezTo>
                    <a:pt x="164034" y="135758"/>
                    <a:pt x="165951" y="136042"/>
                    <a:pt x="168931" y="137462"/>
                  </a:cubicBezTo>
                  <a:cubicBezTo>
                    <a:pt x="171912" y="138881"/>
                    <a:pt x="174821" y="137462"/>
                    <a:pt x="177944" y="138313"/>
                  </a:cubicBezTo>
                  <a:cubicBezTo>
                    <a:pt x="181017" y="139498"/>
                    <a:pt x="184026" y="140847"/>
                    <a:pt x="186957" y="142358"/>
                  </a:cubicBezTo>
                  <a:cubicBezTo>
                    <a:pt x="190079" y="143423"/>
                    <a:pt x="192279" y="142358"/>
                    <a:pt x="195473" y="144345"/>
                  </a:cubicBezTo>
                  <a:cubicBezTo>
                    <a:pt x="198666" y="146332"/>
                    <a:pt x="200227" y="148745"/>
                    <a:pt x="203066" y="150448"/>
                  </a:cubicBezTo>
                  <a:cubicBezTo>
                    <a:pt x="203208" y="153237"/>
                    <a:pt x="203208" y="156033"/>
                    <a:pt x="203066" y="158822"/>
                  </a:cubicBezTo>
                  <a:cubicBezTo>
                    <a:pt x="193628" y="163009"/>
                    <a:pt x="189724" y="151158"/>
                    <a:pt x="180428" y="152365"/>
                  </a:cubicBezTo>
                  <a:cubicBezTo>
                    <a:pt x="179363" y="158326"/>
                    <a:pt x="191072" y="162229"/>
                    <a:pt x="194621" y="166132"/>
                  </a:cubicBezTo>
                  <a:cubicBezTo>
                    <a:pt x="199333" y="171625"/>
                    <a:pt x="202385" y="178345"/>
                    <a:pt x="203421" y="185506"/>
                  </a:cubicBezTo>
                  <a:cubicBezTo>
                    <a:pt x="199234" y="185506"/>
                    <a:pt x="195331" y="179190"/>
                    <a:pt x="191498" y="177132"/>
                  </a:cubicBezTo>
                  <a:cubicBezTo>
                    <a:pt x="187666" y="175074"/>
                    <a:pt x="182557" y="174009"/>
                    <a:pt x="178299" y="171667"/>
                  </a:cubicBezTo>
                  <a:cubicBezTo>
                    <a:pt x="169996" y="167054"/>
                    <a:pt x="166944" y="155629"/>
                    <a:pt x="156086" y="156977"/>
                  </a:cubicBezTo>
                  <a:cubicBezTo>
                    <a:pt x="150969" y="157758"/>
                    <a:pt x="147457" y="162534"/>
                    <a:pt x="148238" y="167651"/>
                  </a:cubicBezTo>
                  <a:cubicBezTo>
                    <a:pt x="148713" y="170802"/>
                    <a:pt x="150764" y="173491"/>
                    <a:pt x="153674" y="174790"/>
                  </a:cubicBezTo>
                  <a:cubicBezTo>
                    <a:pt x="157853" y="177550"/>
                    <a:pt x="162268" y="179921"/>
                    <a:pt x="166873" y="181886"/>
                  </a:cubicBezTo>
                  <a:cubicBezTo>
                    <a:pt x="171486" y="183660"/>
                    <a:pt x="175460" y="182241"/>
                    <a:pt x="173970" y="189764"/>
                  </a:cubicBezTo>
                  <a:cubicBezTo>
                    <a:pt x="168434" y="192176"/>
                    <a:pt x="165312" y="186002"/>
                    <a:pt x="160912" y="186499"/>
                  </a:cubicBezTo>
                  <a:cubicBezTo>
                    <a:pt x="156512" y="186996"/>
                    <a:pt x="157435" y="193596"/>
                    <a:pt x="157151" y="198422"/>
                  </a:cubicBezTo>
                  <a:cubicBezTo>
                    <a:pt x="145583" y="200693"/>
                    <a:pt x="142177" y="178906"/>
                    <a:pt x="132596" y="177132"/>
                  </a:cubicBezTo>
                  <a:cubicBezTo>
                    <a:pt x="121519" y="175514"/>
                    <a:pt x="110661" y="181255"/>
                    <a:pt x="105771" y="191325"/>
                  </a:cubicBezTo>
                  <a:cubicBezTo>
                    <a:pt x="103429" y="198067"/>
                    <a:pt x="99668" y="218363"/>
                    <a:pt x="106197" y="221344"/>
                  </a:cubicBezTo>
                  <a:cubicBezTo>
                    <a:pt x="108539" y="222408"/>
                    <a:pt x="112158" y="220847"/>
                    <a:pt x="114642" y="221344"/>
                  </a:cubicBezTo>
                  <a:cubicBezTo>
                    <a:pt x="118261" y="222053"/>
                    <a:pt x="117977" y="223331"/>
                    <a:pt x="120745" y="224537"/>
                  </a:cubicBezTo>
                  <a:cubicBezTo>
                    <a:pt x="125358" y="226524"/>
                    <a:pt x="132951" y="224537"/>
                    <a:pt x="133164" y="231634"/>
                  </a:cubicBezTo>
                  <a:cubicBezTo>
                    <a:pt x="125287" y="233550"/>
                    <a:pt x="116771" y="233479"/>
                    <a:pt x="108752" y="235182"/>
                  </a:cubicBezTo>
                  <a:cubicBezTo>
                    <a:pt x="107120" y="241356"/>
                    <a:pt x="114145" y="241214"/>
                    <a:pt x="115068" y="245898"/>
                  </a:cubicBezTo>
                  <a:cubicBezTo>
                    <a:pt x="116487" y="252995"/>
                    <a:pt x="109745" y="250937"/>
                    <a:pt x="107546" y="255833"/>
                  </a:cubicBezTo>
                  <a:cubicBezTo>
                    <a:pt x="105984" y="259453"/>
                    <a:pt x="109603" y="265343"/>
                    <a:pt x="105629" y="267046"/>
                  </a:cubicBezTo>
                  <a:cubicBezTo>
                    <a:pt x="101655" y="268749"/>
                    <a:pt x="98533" y="260943"/>
                    <a:pt x="97823" y="257749"/>
                  </a:cubicBezTo>
                  <a:cubicBezTo>
                    <a:pt x="97064" y="253059"/>
                    <a:pt x="96851" y="248297"/>
                    <a:pt x="97184" y="243556"/>
                  </a:cubicBezTo>
                  <a:cubicBezTo>
                    <a:pt x="97184" y="237169"/>
                    <a:pt x="98036" y="235537"/>
                    <a:pt x="92288" y="234259"/>
                  </a:cubicBezTo>
                  <a:cubicBezTo>
                    <a:pt x="86539" y="232982"/>
                    <a:pt x="82991" y="235750"/>
                    <a:pt x="78094" y="233621"/>
                  </a:cubicBezTo>
                  <a:cubicBezTo>
                    <a:pt x="73198" y="231492"/>
                    <a:pt x="71849" y="229008"/>
                    <a:pt x="67095" y="229647"/>
                  </a:cubicBezTo>
                  <a:cubicBezTo>
                    <a:pt x="62340" y="230285"/>
                    <a:pt x="61914" y="234543"/>
                    <a:pt x="58224" y="236743"/>
                  </a:cubicBezTo>
                  <a:cubicBezTo>
                    <a:pt x="56876" y="237524"/>
                    <a:pt x="54747" y="236743"/>
                    <a:pt x="53327" y="236743"/>
                  </a:cubicBezTo>
                  <a:cubicBezTo>
                    <a:pt x="47295" y="238730"/>
                    <a:pt x="47721" y="242563"/>
                    <a:pt x="43179" y="246253"/>
                  </a:cubicBezTo>
                  <a:cubicBezTo>
                    <a:pt x="38637" y="249943"/>
                    <a:pt x="33811" y="250795"/>
                    <a:pt x="29483" y="255478"/>
                  </a:cubicBezTo>
                  <a:cubicBezTo>
                    <a:pt x="25565" y="258736"/>
                    <a:pt x="21910" y="262291"/>
                    <a:pt x="18554" y="266123"/>
                  </a:cubicBezTo>
                  <a:cubicBezTo>
                    <a:pt x="15382" y="270658"/>
                    <a:pt x="12507" y="275399"/>
                    <a:pt x="9967" y="280317"/>
                  </a:cubicBezTo>
                  <a:cubicBezTo>
                    <a:pt x="7696" y="285072"/>
                    <a:pt x="9257" y="291387"/>
                    <a:pt x="6702" y="296142"/>
                  </a:cubicBezTo>
                  <a:cubicBezTo>
                    <a:pt x="3509" y="302103"/>
                    <a:pt x="-1672" y="300187"/>
                    <a:pt x="528" y="307851"/>
                  </a:cubicBezTo>
                  <a:cubicBezTo>
                    <a:pt x="954" y="309413"/>
                    <a:pt x="2799" y="313174"/>
                    <a:pt x="3509" y="314948"/>
                  </a:cubicBezTo>
                  <a:cubicBezTo>
                    <a:pt x="5425" y="319845"/>
                    <a:pt x="3083" y="317787"/>
                    <a:pt x="7767" y="319632"/>
                  </a:cubicBezTo>
                  <a:cubicBezTo>
                    <a:pt x="18909" y="324103"/>
                    <a:pt x="27495" y="327580"/>
                    <a:pt x="29979" y="342270"/>
                  </a:cubicBezTo>
                  <a:cubicBezTo>
                    <a:pt x="30618" y="345819"/>
                    <a:pt x="29979" y="357031"/>
                    <a:pt x="32179" y="359657"/>
                  </a:cubicBezTo>
                  <a:cubicBezTo>
                    <a:pt x="35799" y="364199"/>
                    <a:pt x="41050" y="356108"/>
                    <a:pt x="44740" y="354760"/>
                  </a:cubicBezTo>
                  <a:cubicBezTo>
                    <a:pt x="48431" y="353412"/>
                    <a:pt x="55172" y="350502"/>
                    <a:pt x="57018" y="354760"/>
                  </a:cubicBezTo>
                  <a:cubicBezTo>
                    <a:pt x="58863" y="359018"/>
                    <a:pt x="54108" y="368244"/>
                    <a:pt x="51695" y="370869"/>
                  </a:cubicBezTo>
                  <a:cubicBezTo>
                    <a:pt x="46514" y="376547"/>
                    <a:pt x="44102" y="372644"/>
                    <a:pt x="40199" y="370018"/>
                  </a:cubicBezTo>
                  <a:cubicBezTo>
                    <a:pt x="33102" y="365547"/>
                    <a:pt x="33102" y="368173"/>
                    <a:pt x="31754" y="375979"/>
                  </a:cubicBezTo>
                  <a:cubicBezTo>
                    <a:pt x="30760" y="380663"/>
                    <a:pt x="27283" y="386766"/>
                    <a:pt x="31754" y="390172"/>
                  </a:cubicBezTo>
                  <a:cubicBezTo>
                    <a:pt x="36225" y="393579"/>
                    <a:pt x="41618" y="390172"/>
                    <a:pt x="45947" y="394927"/>
                  </a:cubicBezTo>
                  <a:cubicBezTo>
                    <a:pt x="50276" y="399682"/>
                    <a:pt x="50630" y="405785"/>
                    <a:pt x="54037" y="410114"/>
                  </a:cubicBezTo>
                  <a:cubicBezTo>
                    <a:pt x="57443" y="414443"/>
                    <a:pt x="66385" y="417991"/>
                    <a:pt x="70714" y="413307"/>
                  </a:cubicBezTo>
                  <a:cubicBezTo>
                    <a:pt x="72772" y="411037"/>
                    <a:pt x="71991" y="406849"/>
                    <a:pt x="73127" y="404082"/>
                  </a:cubicBezTo>
                  <a:cubicBezTo>
                    <a:pt x="74234" y="401903"/>
                    <a:pt x="75639" y="399902"/>
                    <a:pt x="77314" y="398121"/>
                  </a:cubicBezTo>
                  <a:cubicBezTo>
                    <a:pt x="78541" y="395793"/>
                    <a:pt x="80011" y="393600"/>
                    <a:pt x="81714" y="391591"/>
                  </a:cubicBezTo>
                  <a:cubicBezTo>
                    <a:pt x="83488" y="390030"/>
                    <a:pt x="86256" y="390669"/>
                    <a:pt x="88171" y="388966"/>
                  </a:cubicBezTo>
                  <a:cubicBezTo>
                    <a:pt x="92572" y="385134"/>
                    <a:pt x="92004" y="378321"/>
                    <a:pt x="95268" y="373495"/>
                  </a:cubicBezTo>
                  <a:cubicBezTo>
                    <a:pt x="96972" y="371012"/>
                    <a:pt x="105275" y="359302"/>
                    <a:pt x="107261" y="358876"/>
                  </a:cubicBezTo>
                  <a:cubicBezTo>
                    <a:pt x="115991" y="358238"/>
                    <a:pt x="103075" y="372502"/>
                    <a:pt x="101868" y="375128"/>
                  </a:cubicBezTo>
                  <a:cubicBezTo>
                    <a:pt x="99235" y="380833"/>
                    <a:pt x="98043" y="387092"/>
                    <a:pt x="98391" y="393366"/>
                  </a:cubicBezTo>
                  <a:cubicBezTo>
                    <a:pt x="100903" y="393791"/>
                    <a:pt x="103472" y="393791"/>
                    <a:pt x="105984" y="393366"/>
                  </a:cubicBezTo>
                  <a:cubicBezTo>
                    <a:pt x="108823" y="392301"/>
                    <a:pt x="108681" y="389321"/>
                    <a:pt x="112016" y="389605"/>
                  </a:cubicBezTo>
                  <a:cubicBezTo>
                    <a:pt x="112513" y="399043"/>
                    <a:pt x="112016" y="402307"/>
                    <a:pt x="104423" y="405430"/>
                  </a:cubicBezTo>
                  <a:cubicBezTo>
                    <a:pt x="101868" y="406424"/>
                    <a:pt x="99101" y="406636"/>
                    <a:pt x="97326" y="408978"/>
                  </a:cubicBezTo>
                  <a:cubicBezTo>
                    <a:pt x="95552" y="411320"/>
                    <a:pt x="96759" y="416075"/>
                    <a:pt x="95197" y="418772"/>
                  </a:cubicBezTo>
                  <a:cubicBezTo>
                    <a:pt x="92075" y="423952"/>
                    <a:pt x="86468" y="421539"/>
                    <a:pt x="83985" y="428068"/>
                  </a:cubicBezTo>
                  <a:cubicBezTo>
                    <a:pt x="81401" y="433689"/>
                    <a:pt x="79975" y="439770"/>
                    <a:pt x="79797" y="445952"/>
                  </a:cubicBezTo>
                  <a:cubicBezTo>
                    <a:pt x="84339" y="447300"/>
                    <a:pt x="87462" y="441552"/>
                    <a:pt x="92784" y="442190"/>
                  </a:cubicBezTo>
                  <a:cubicBezTo>
                    <a:pt x="99881" y="443042"/>
                    <a:pt x="101016" y="444887"/>
                    <a:pt x="106978" y="438075"/>
                  </a:cubicBezTo>
                  <a:cubicBezTo>
                    <a:pt x="110597" y="433888"/>
                    <a:pt x="113649" y="427004"/>
                    <a:pt x="117623" y="425443"/>
                  </a:cubicBezTo>
                  <a:cubicBezTo>
                    <a:pt x="121597" y="423881"/>
                    <a:pt x="128835" y="426649"/>
                    <a:pt x="131816" y="419482"/>
                  </a:cubicBezTo>
                  <a:cubicBezTo>
                    <a:pt x="134796" y="412314"/>
                    <a:pt x="127203" y="407275"/>
                    <a:pt x="130751" y="400959"/>
                  </a:cubicBezTo>
                  <a:cubicBezTo>
                    <a:pt x="134300" y="394643"/>
                    <a:pt x="141609" y="398404"/>
                    <a:pt x="145796" y="394643"/>
                  </a:cubicBezTo>
                  <a:cubicBezTo>
                    <a:pt x="151828" y="389321"/>
                    <a:pt x="147357" y="383431"/>
                    <a:pt x="145158" y="380024"/>
                  </a:cubicBezTo>
                  <a:cubicBezTo>
                    <a:pt x="144590" y="379031"/>
                    <a:pt x="145867" y="376476"/>
                    <a:pt x="145158" y="375624"/>
                  </a:cubicBezTo>
                  <a:cubicBezTo>
                    <a:pt x="144448" y="374773"/>
                    <a:pt x="142035" y="375624"/>
                    <a:pt x="141041" y="374844"/>
                  </a:cubicBezTo>
                  <a:cubicBezTo>
                    <a:pt x="138700" y="372998"/>
                    <a:pt x="135364" y="374844"/>
                    <a:pt x="136855" y="368812"/>
                  </a:cubicBezTo>
                  <a:cubicBezTo>
                    <a:pt x="138558" y="361715"/>
                    <a:pt x="145370" y="365831"/>
                    <a:pt x="148280" y="367321"/>
                  </a:cubicBezTo>
                  <a:cubicBezTo>
                    <a:pt x="156157" y="371508"/>
                    <a:pt x="153532" y="369521"/>
                    <a:pt x="156583" y="362212"/>
                  </a:cubicBezTo>
                  <a:cubicBezTo>
                    <a:pt x="159067" y="356392"/>
                    <a:pt x="164176" y="356464"/>
                    <a:pt x="166447" y="350076"/>
                  </a:cubicBezTo>
                  <a:cubicBezTo>
                    <a:pt x="167583" y="346812"/>
                    <a:pt x="169925" y="333825"/>
                    <a:pt x="176525" y="338154"/>
                  </a:cubicBezTo>
                  <a:cubicBezTo>
                    <a:pt x="183124" y="342483"/>
                    <a:pt x="173828" y="351070"/>
                    <a:pt x="172267" y="354193"/>
                  </a:cubicBezTo>
                  <a:cubicBezTo>
                    <a:pt x="169612" y="358422"/>
                    <a:pt x="168796" y="363546"/>
                    <a:pt x="169996" y="368386"/>
                  </a:cubicBezTo>
                  <a:cubicBezTo>
                    <a:pt x="170705" y="370160"/>
                    <a:pt x="172835" y="371366"/>
                    <a:pt x="173615" y="373211"/>
                  </a:cubicBezTo>
                  <a:cubicBezTo>
                    <a:pt x="174396" y="375057"/>
                    <a:pt x="173615" y="379314"/>
                    <a:pt x="174679" y="381869"/>
                  </a:cubicBezTo>
                  <a:cubicBezTo>
                    <a:pt x="177305" y="388966"/>
                    <a:pt x="182273" y="387050"/>
                    <a:pt x="186673" y="382437"/>
                  </a:cubicBezTo>
                  <a:cubicBezTo>
                    <a:pt x="193060" y="375695"/>
                    <a:pt x="189582" y="365902"/>
                    <a:pt x="195685" y="361147"/>
                  </a:cubicBezTo>
                  <a:cubicBezTo>
                    <a:pt x="201788" y="356392"/>
                    <a:pt x="209879" y="357457"/>
                    <a:pt x="217969" y="356534"/>
                  </a:cubicBezTo>
                  <a:cubicBezTo>
                    <a:pt x="222411" y="356080"/>
                    <a:pt x="225647" y="352106"/>
                    <a:pt x="225193" y="347656"/>
                  </a:cubicBezTo>
                  <a:cubicBezTo>
                    <a:pt x="224846" y="344271"/>
                    <a:pt x="222411" y="341461"/>
                    <a:pt x="219104" y="340638"/>
                  </a:cubicBezTo>
                  <a:cubicBezTo>
                    <a:pt x="214846" y="339645"/>
                    <a:pt x="213995" y="342838"/>
                    <a:pt x="210730" y="344044"/>
                  </a:cubicBezTo>
                  <a:cubicBezTo>
                    <a:pt x="206664" y="345265"/>
                    <a:pt x="202392" y="345670"/>
                    <a:pt x="198169" y="345251"/>
                  </a:cubicBezTo>
                  <a:cubicBezTo>
                    <a:pt x="193699" y="334251"/>
                    <a:pt x="214279" y="335032"/>
                    <a:pt x="218963" y="328006"/>
                  </a:cubicBezTo>
                  <a:cubicBezTo>
                    <a:pt x="221673" y="324706"/>
                    <a:pt x="221198" y="319830"/>
                    <a:pt x="217898" y="317120"/>
                  </a:cubicBezTo>
                  <a:cubicBezTo>
                    <a:pt x="216386" y="315878"/>
                    <a:pt x="214456" y="315253"/>
                    <a:pt x="212504" y="315374"/>
                  </a:cubicBezTo>
                  <a:cubicBezTo>
                    <a:pt x="210233" y="315374"/>
                    <a:pt x="198311" y="317787"/>
                    <a:pt x="204059" y="310193"/>
                  </a:cubicBezTo>
                  <a:cubicBezTo>
                    <a:pt x="205550" y="308348"/>
                    <a:pt x="210447" y="309768"/>
                    <a:pt x="212362" y="309271"/>
                  </a:cubicBezTo>
                  <a:cubicBezTo>
                    <a:pt x="215556" y="308277"/>
                    <a:pt x="217685" y="305084"/>
                    <a:pt x="220949" y="304729"/>
                  </a:cubicBezTo>
                  <a:cubicBezTo>
                    <a:pt x="228472" y="303806"/>
                    <a:pt x="226485" y="312890"/>
                    <a:pt x="229962" y="318000"/>
                  </a:cubicBezTo>
                  <a:cubicBezTo>
                    <a:pt x="233440" y="323109"/>
                    <a:pt x="237059" y="328644"/>
                    <a:pt x="240252" y="322825"/>
                  </a:cubicBezTo>
                  <a:cubicBezTo>
                    <a:pt x="243446" y="317006"/>
                    <a:pt x="241388" y="313954"/>
                    <a:pt x="247349" y="314522"/>
                  </a:cubicBezTo>
                  <a:cubicBezTo>
                    <a:pt x="250613" y="314522"/>
                    <a:pt x="251323" y="318496"/>
                    <a:pt x="255510" y="315374"/>
                  </a:cubicBezTo>
                  <a:cubicBezTo>
                    <a:pt x="257689" y="312989"/>
                    <a:pt x="258987" y="309938"/>
                    <a:pt x="259200" y="306716"/>
                  </a:cubicBezTo>
                  <a:cubicBezTo>
                    <a:pt x="260478" y="300613"/>
                    <a:pt x="263317" y="290323"/>
                    <a:pt x="257710" y="286846"/>
                  </a:cubicBezTo>
                  <a:cubicBezTo>
                    <a:pt x="254446" y="284858"/>
                    <a:pt x="252530" y="286846"/>
                    <a:pt x="249762" y="283936"/>
                  </a:cubicBezTo>
                  <a:cubicBezTo>
                    <a:pt x="246994" y="281026"/>
                    <a:pt x="247917" y="278259"/>
                    <a:pt x="243588" y="276839"/>
                  </a:cubicBezTo>
                  <a:cubicBezTo>
                    <a:pt x="239259" y="275420"/>
                    <a:pt x="224924" y="280033"/>
                    <a:pt x="226911" y="268323"/>
                  </a:cubicBezTo>
                  <a:cubicBezTo>
                    <a:pt x="232517" y="266769"/>
                    <a:pt x="238364" y="266265"/>
                    <a:pt x="244156" y="266833"/>
                  </a:cubicBezTo>
                  <a:cubicBezTo>
                    <a:pt x="251678" y="267472"/>
                    <a:pt x="250542" y="274497"/>
                    <a:pt x="258349" y="275491"/>
                  </a:cubicBezTo>
                  <a:cubicBezTo>
                    <a:pt x="260407" y="275491"/>
                    <a:pt x="263671" y="274639"/>
                    <a:pt x="265445" y="275491"/>
                  </a:cubicBezTo>
                  <a:cubicBezTo>
                    <a:pt x="267220" y="276342"/>
                    <a:pt x="268000" y="279181"/>
                    <a:pt x="270839" y="280246"/>
                  </a:cubicBezTo>
                  <a:cubicBezTo>
                    <a:pt x="273677" y="281310"/>
                    <a:pt x="276800" y="279110"/>
                    <a:pt x="279213" y="279536"/>
                  </a:cubicBezTo>
                  <a:cubicBezTo>
                    <a:pt x="281625" y="279962"/>
                    <a:pt x="282406" y="282020"/>
                    <a:pt x="285103" y="283084"/>
                  </a:cubicBezTo>
                  <a:cubicBezTo>
                    <a:pt x="298729" y="288549"/>
                    <a:pt x="294683" y="267614"/>
                    <a:pt x="302064" y="260375"/>
                  </a:cubicBezTo>
                  <a:cubicBezTo>
                    <a:pt x="305967" y="256614"/>
                    <a:pt x="314696" y="255904"/>
                    <a:pt x="316967" y="250085"/>
                  </a:cubicBezTo>
                  <a:cubicBezTo>
                    <a:pt x="320160" y="241640"/>
                    <a:pt x="312851" y="244691"/>
                    <a:pt x="308664" y="242988"/>
                  </a:cubicBezTo>
                  <a:cubicBezTo>
                    <a:pt x="304477" y="241285"/>
                    <a:pt x="302277" y="235182"/>
                    <a:pt x="296600" y="235892"/>
                  </a:cubicBezTo>
                  <a:cubicBezTo>
                    <a:pt x="290922" y="236601"/>
                    <a:pt x="293903" y="239298"/>
                    <a:pt x="290213" y="242066"/>
                  </a:cubicBezTo>
                  <a:cubicBezTo>
                    <a:pt x="286522" y="244834"/>
                    <a:pt x="283896" y="243130"/>
                    <a:pt x="283116" y="238588"/>
                  </a:cubicBezTo>
                  <a:cubicBezTo>
                    <a:pt x="282335" y="234047"/>
                    <a:pt x="286522" y="233124"/>
                    <a:pt x="286664" y="229363"/>
                  </a:cubicBezTo>
                  <a:cubicBezTo>
                    <a:pt x="276090" y="230001"/>
                    <a:pt x="279568" y="224395"/>
                    <a:pt x="279568" y="216589"/>
                  </a:cubicBezTo>
                  <a:cubicBezTo>
                    <a:pt x="279568" y="212118"/>
                    <a:pt x="275380" y="207221"/>
                    <a:pt x="281413" y="204808"/>
                  </a:cubicBezTo>
                  <a:cubicBezTo>
                    <a:pt x="283471" y="203957"/>
                    <a:pt x="288509" y="206299"/>
                    <a:pt x="290709" y="206654"/>
                  </a:cubicBezTo>
                  <a:cubicBezTo>
                    <a:pt x="294612" y="207292"/>
                    <a:pt x="307245" y="209705"/>
                    <a:pt x="305896" y="201402"/>
                  </a:cubicBezTo>
                  <a:cubicBezTo>
                    <a:pt x="300971" y="199394"/>
                    <a:pt x="296834" y="195831"/>
                    <a:pt x="294116" y="191254"/>
                  </a:cubicBezTo>
                  <a:cubicBezTo>
                    <a:pt x="291632" y="187848"/>
                    <a:pt x="283754" y="184157"/>
                    <a:pt x="287516" y="178764"/>
                  </a:cubicBezTo>
                  <a:cubicBezTo>
                    <a:pt x="289787" y="175358"/>
                    <a:pt x="300148" y="175358"/>
                    <a:pt x="293335" y="167835"/>
                  </a:cubicBezTo>
                  <a:cubicBezTo>
                    <a:pt x="291561" y="165848"/>
                    <a:pt x="288296" y="166558"/>
                    <a:pt x="286238" y="164571"/>
                  </a:cubicBezTo>
                  <a:cubicBezTo>
                    <a:pt x="284181" y="162583"/>
                    <a:pt x="285671" y="158964"/>
                    <a:pt x="283542" y="157474"/>
                  </a:cubicBezTo>
                  <a:cubicBezTo>
                    <a:pt x="274955" y="151087"/>
                    <a:pt x="276445" y="164997"/>
                    <a:pt x="274529" y="167977"/>
                  </a:cubicBezTo>
                  <a:cubicBezTo>
                    <a:pt x="270342" y="174009"/>
                    <a:pt x="265658" y="165919"/>
                    <a:pt x="260832" y="167977"/>
                  </a:cubicBezTo>
                  <a:cubicBezTo>
                    <a:pt x="257426" y="169396"/>
                    <a:pt x="258775" y="172803"/>
                    <a:pt x="257142" y="175074"/>
                  </a:cubicBezTo>
                  <a:cubicBezTo>
                    <a:pt x="255510" y="177345"/>
                    <a:pt x="252742" y="178196"/>
                    <a:pt x="251252" y="180538"/>
                  </a:cubicBezTo>
                  <a:cubicBezTo>
                    <a:pt x="247136" y="186996"/>
                    <a:pt x="249691" y="189267"/>
                    <a:pt x="241033" y="188770"/>
                  </a:cubicBezTo>
                  <a:cubicBezTo>
                    <a:pt x="236633" y="188770"/>
                    <a:pt x="237059" y="186286"/>
                    <a:pt x="234575" y="192105"/>
                  </a:cubicBezTo>
                  <a:cubicBezTo>
                    <a:pt x="233085" y="195583"/>
                    <a:pt x="234078" y="203744"/>
                    <a:pt x="229182" y="202467"/>
                  </a:cubicBezTo>
                  <a:cubicBezTo>
                    <a:pt x="227145" y="195349"/>
                    <a:pt x="227933" y="187727"/>
                    <a:pt x="231382" y="181177"/>
                  </a:cubicBezTo>
                  <a:cubicBezTo>
                    <a:pt x="233297" y="178054"/>
                    <a:pt x="236704" y="176138"/>
                    <a:pt x="238478" y="173158"/>
                  </a:cubicBezTo>
                  <a:cubicBezTo>
                    <a:pt x="240252" y="170177"/>
                    <a:pt x="239685" y="168616"/>
                    <a:pt x="241388" y="166061"/>
                  </a:cubicBezTo>
                  <a:cubicBezTo>
                    <a:pt x="243091" y="163506"/>
                    <a:pt x="246142" y="163648"/>
                    <a:pt x="246994" y="160242"/>
                  </a:cubicBezTo>
                  <a:cubicBezTo>
                    <a:pt x="248130" y="155629"/>
                    <a:pt x="244794" y="154919"/>
                    <a:pt x="243801" y="151655"/>
                  </a:cubicBezTo>
                  <a:cubicBezTo>
                    <a:pt x="243055" y="148809"/>
                    <a:pt x="242914" y="145836"/>
                    <a:pt x="243375" y="142926"/>
                  </a:cubicBezTo>
                  <a:cubicBezTo>
                    <a:pt x="244439" y="137745"/>
                    <a:pt x="244439" y="139519"/>
                    <a:pt x="248201" y="137674"/>
                  </a:cubicBezTo>
                  <a:cubicBezTo>
                    <a:pt x="253679" y="135744"/>
                    <a:pt x="257490" y="130762"/>
                    <a:pt x="257923" y="124971"/>
                  </a:cubicBezTo>
                  <a:cubicBezTo>
                    <a:pt x="258846" y="120075"/>
                    <a:pt x="256290" y="109501"/>
                    <a:pt x="262607" y="109004"/>
                  </a:cubicBezTo>
                  <a:cubicBezTo>
                    <a:pt x="268923" y="108507"/>
                    <a:pt x="266439" y="120004"/>
                    <a:pt x="268000" y="124971"/>
                  </a:cubicBezTo>
                  <a:cubicBezTo>
                    <a:pt x="270129" y="131713"/>
                    <a:pt x="272684" y="130436"/>
                    <a:pt x="274600" y="124333"/>
                  </a:cubicBezTo>
                  <a:cubicBezTo>
                    <a:pt x="277084" y="116455"/>
                    <a:pt x="281697" y="116243"/>
                    <a:pt x="288793" y="119081"/>
                  </a:cubicBezTo>
                  <a:cubicBezTo>
                    <a:pt x="291987" y="120430"/>
                    <a:pt x="290709" y="123836"/>
                    <a:pt x="295890" y="122984"/>
                  </a:cubicBezTo>
                  <a:cubicBezTo>
                    <a:pt x="303483" y="121707"/>
                    <a:pt x="300219" y="116455"/>
                    <a:pt x="299012" y="112339"/>
                  </a:cubicBezTo>
                  <a:cubicBezTo>
                    <a:pt x="298132" y="107663"/>
                    <a:pt x="297913" y="102887"/>
                    <a:pt x="298374" y="98146"/>
                  </a:cubicBezTo>
                  <a:cubicBezTo>
                    <a:pt x="298374" y="92114"/>
                    <a:pt x="302064" y="83953"/>
                    <a:pt x="306464" y="90624"/>
                  </a:cubicBezTo>
                  <a:cubicBezTo>
                    <a:pt x="308522" y="93604"/>
                    <a:pt x="307174" y="97720"/>
                    <a:pt x="308380" y="100772"/>
                  </a:cubicBezTo>
                  <a:cubicBezTo>
                    <a:pt x="310225" y="104959"/>
                    <a:pt x="311645" y="104249"/>
                    <a:pt x="314483" y="106733"/>
                  </a:cubicBezTo>
                  <a:cubicBezTo>
                    <a:pt x="317322" y="109217"/>
                    <a:pt x="323850" y="117591"/>
                    <a:pt x="328108" y="112127"/>
                  </a:cubicBezTo>
                  <a:cubicBezTo>
                    <a:pt x="330025" y="109643"/>
                    <a:pt x="328108" y="106023"/>
                    <a:pt x="328818" y="103469"/>
                  </a:cubicBezTo>
                  <a:cubicBezTo>
                    <a:pt x="329528" y="100914"/>
                    <a:pt x="332579" y="100417"/>
                    <a:pt x="334283" y="98146"/>
                  </a:cubicBezTo>
                  <a:cubicBezTo>
                    <a:pt x="337689" y="93604"/>
                    <a:pt x="336766" y="85940"/>
                    <a:pt x="337263" y="79979"/>
                  </a:cubicBezTo>
                  <a:cubicBezTo>
                    <a:pt x="337263" y="76218"/>
                    <a:pt x="337973" y="72456"/>
                    <a:pt x="338398" y="68908"/>
                  </a:cubicBezTo>
                  <a:cubicBezTo>
                    <a:pt x="333999" y="68908"/>
                    <a:pt x="336908" y="72102"/>
                    <a:pt x="334424" y="74160"/>
                  </a:cubicBezTo>
                  <a:cubicBezTo>
                    <a:pt x="331941" y="76218"/>
                    <a:pt x="329882" y="74656"/>
                    <a:pt x="327825" y="76289"/>
                  </a:cubicBezTo>
                  <a:cubicBezTo>
                    <a:pt x="324064" y="79340"/>
                    <a:pt x="326760" y="87501"/>
                    <a:pt x="320728" y="88069"/>
                  </a:cubicBezTo>
                  <a:cubicBezTo>
                    <a:pt x="319387" y="83300"/>
                    <a:pt x="320004" y="78190"/>
                    <a:pt x="322431" y="73876"/>
                  </a:cubicBezTo>
                  <a:cubicBezTo>
                    <a:pt x="323779" y="70398"/>
                    <a:pt x="327541" y="64508"/>
                    <a:pt x="325270" y="60179"/>
                  </a:cubicBezTo>
                  <a:cubicBezTo>
                    <a:pt x="319451" y="49180"/>
                    <a:pt x="314980" y="72244"/>
                    <a:pt x="306960" y="62237"/>
                  </a:cubicBezTo>
                  <a:cubicBezTo>
                    <a:pt x="304264" y="58973"/>
                    <a:pt x="304051" y="51663"/>
                    <a:pt x="300786" y="48896"/>
                  </a:cubicBezTo>
                  <a:cubicBezTo>
                    <a:pt x="294329" y="43431"/>
                    <a:pt x="293193" y="51734"/>
                    <a:pt x="292980" y="57128"/>
                  </a:cubicBezTo>
                  <a:cubicBezTo>
                    <a:pt x="292767" y="62521"/>
                    <a:pt x="292980" y="66637"/>
                    <a:pt x="287090" y="64224"/>
                  </a:cubicBezTo>
                  <a:cubicBezTo>
                    <a:pt x="285032" y="63444"/>
                    <a:pt x="285600" y="60463"/>
                    <a:pt x="282193" y="60250"/>
                  </a:cubicBezTo>
                  <a:cubicBezTo>
                    <a:pt x="278787" y="60037"/>
                    <a:pt x="280206" y="63373"/>
                    <a:pt x="276871" y="62805"/>
                  </a:cubicBezTo>
                  <a:cubicBezTo>
                    <a:pt x="276871" y="56489"/>
                    <a:pt x="274529" y="45915"/>
                    <a:pt x="276871" y="40309"/>
                  </a:cubicBezTo>
                  <a:cubicBezTo>
                    <a:pt x="281271" y="30019"/>
                    <a:pt x="293264" y="24270"/>
                    <a:pt x="295819" y="12774"/>
                  </a:cubicBezTo>
                  <a:cubicBezTo>
                    <a:pt x="297096" y="6955"/>
                    <a:pt x="295393" y="2413"/>
                    <a:pt x="290142" y="781"/>
                  </a:cubicBezTo>
                  <a:cubicBezTo>
                    <a:pt x="287544" y="291"/>
                    <a:pt x="284911" y="28"/>
                    <a:pt x="282264" y="0"/>
                  </a:cubicBezTo>
                  <a:cubicBezTo>
                    <a:pt x="276729" y="2129"/>
                    <a:pt x="280632" y="3548"/>
                    <a:pt x="277226" y="645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9DFA114-22F7-A34F-8D98-8A8641DA0678}"/>
                </a:ext>
              </a:extLst>
            </p:cNvPr>
            <p:cNvSpPr/>
            <p:nvPr/>
          </p:nvSpPr>
          <p:spPr>
            <a:xfrm>
              <a:off x="4160679" y="4351561"/>
              <a:ext cx="22931" cy="37545"/>
            </a:xfrm>
            <a:custGeom>
              <a:avLst/>
              <a:gdLst>
                <a:gd name="connsiteX0" fmla="*/ 9581 w 22931"/>
                <a:gd name="connsiteY0" fmla="*/ 9722 h 37545"/>
                <a:gd name="connsiteX1" fmla="*/ 7736 w 22931"/>
                <a:gd name="connsiteY1" fmla="*/ 16393 h 37545"/>
                <a:gd name="connsiteX2" fmla="*/ 1136 w 22931"/>
                <a:gd name="connsiteY2" fmla="*/ 20863 h 37545"/>
                <a:gd name="connsiteX3" fmla="*/ 17742 w 22931"/>
                <a:gd name="connsiteY3" fmla="*/ 36902 h 37545"/>
                <a:gd name="connsiteX4" fmla="*/ 20155 w 22931"/>
                <a:gd name="connsiteY4" fmla="*/ 18593 h 37545"/>
                <a:gd name="connsiteX5" fmla="*/ 21148 w 22931"/>
                <a:gd name="connsiteY5" fmla="*/ 851 h 37545"/>
                <a:gd name="connsiteX6" fmla="*/ 9581 w 22931"/>
                <a:gd name="connsiteY6" fmla="*/ 9722 h 3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1" h="37545">
                  <a:moveTo>
                    <a:pt x="9581" y="9722"/>
                  </a:moveTo>
                  <a:cubicBezTo>
                    <a:pt x="8729" y="12276"/>
                    <a:pt x="9581" y="14406"/>
                    <a:pt x="7736" y="16393"/>
                  </a:cubicBezTo>
                  <a:cubicBezTo>
                    <a:pt x="5890" y="18380"/>
                    <a:pt x="2555" y="18238"/>
                    <a:pt x="1136" y="20863"/>
                  </a:cubicBezTo>
                  <a:cubicBezTo>
                    <a:pt x="-4045" y="30870"/>
                    <a:pt x="9722" y="40095"/>
                    <a:pt x="17742" y="36902"/>
                  </a:cubicBezTo>
                  <a:cubicBezTo>
                    <a:pt x="23419" y="34631"/>
                    <a:pt x="20367" y="23277"/>
                    <a:pt x="20155" y="18593"/>
                  </a:cubicBezTo>
                  <a:cubicBezTo>
                    <a:pt x="19942" y="13909"/>
                    <a:pt x="25761" y="4399"/>
                    <a:pt x="21148" y="851"/>
                  </a:cubicBezTo>
                  <a:cubicBezTo>
                    <a:pt x="16535" y="-2697"/>
                    <a:pt x="11000" y="5748"/>
                    <a:pt x="9581" y="972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B57923FE-8FE2-2643-9E69-A0BAC56B43D0}"/>
                </a:ext>
              </a:extLst>
            </p:cNvPr>
            <p:cNvSpPr/>
            <p:nvPr/>
          </p:nvSpPr>
          <p:spPr>
            <a:xfrm>
              <a:off x="4276989" y="4197745"/>
              <a:ext cx="34368" cy="40654"/>
            </a:xfrm>
            <a:custGeom>
              <a:avLst/>
              <a:gdLst>
                <a:gd name="connsiteX0" fmla="*/ 10010 w 34368"/>
                <a:gd name="connsiteY0" fmla="*/ 13444 h 40654"/>
                <a:gd name="connsiteX1" fmla="*/ 75 w 34368"/>
                <a:gd name="connsiteY1" fmla="*/ 30973 h 40654"/>
                <a:gd name="connsiteX2" fmla="*/ 9229 w 34368"/>
                <a:gd name="connsiteY2" fmla="*/ 38921 h 40654"/>
                <a:gd name="connsiteX3" fmla="*/ 22500 w 34368"/>
                <a:gd name="connsiteY3" fmla="*/ 24728 h 40654"/>
                <a:gd name="connsiteX4" fmla="*/ 34281 w 34368"/>
                <a:gd name="connsiteY4" fmla="*/ 13586 h 40654"/>
                <a:gd name="connsiteX5" fmla="*/ 25765 w 34368"/>
                <a:gd name="connsiteY5" fmla="*/ 32 h 40654"/>
                <a:gd name="connsiteX6" fmla="*/ 10010 w 34368"/>
                <a:gd name="connsiteY6" fmla="*/ 13444 h 4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68" h="40654">
                  <a:moveTo>
                    <a:pt x="10010" y="13444"/>
                  </a:moveTo>
                  <a:cubicBezTo>
                    <a:pt x="3971" y="17248"/>
                    <a:pt x="238" y="23834"/>
                    <a:pt x="75" y="30973"/>
                  </a:cubicBezTo>
                  <a:cubicBezTo>
                    <a:pt x="-564" y="38070"/>
                    <a:pt x="2914" y="43605"/>
                    <a:pt x="9229" y="38921"/>
                  </a:cubicBezTo>
                  <a:cubicBezTo>
                    <a:pt x="15546" y="34238"/>
                    <a:pt x="16326" y="28064"/>
                    <a:pt x="22500" y="24728"/>
                  </a:cubicBezTo>
                  <a:cubicBezTo>
                    <a:pt x="28674" y="21393"/>
                    <a:pt x="35203" y="22244"/>
                    <a:pt x="34281" y="13586"/>
                  </a:cubicBezTo>
                  <a:cubicBezTo>
                    <a:pt x="33784" y="8548"/>
                    <a:pt x="31229" y="-607"/>
                    <a:pt x="25765" y="32"/>
                  </a:cubicBezTo>
                  <a:cubicBezTo>
                    <a:pt x="20300" y="670"/>
                    <a:pt x="14126" y="10677"/>
                    <a:pt x="10010" y="13444"/>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DC6A6C34-242B-AC45-BD1A-243C86AEA309}"/>
                </a:ext>
              </a:extLst>
            </p:cNvPr>
            <p:cNvSpPr/>
            <p:nvPr/>
          </p:nvSpPr>
          <p:spPr>
            <a:xfrm>
              <a:off x="4329108" y="4186777"/>
              <a:ext cx="57387" cy="32314"/>
            </a:xfrm>
            <a:custGeom>
              <a:avLst/>
              <a:gdLst>
                <a:gd name="connsiteX0" fmla="*/ 1535 w 57387"/>
                <a:gd name="connsiteY0" fmla="*/ 13909 h 32314"/>
                <a:gd name="connsiteX1" fmla="*/ 1535 w 57387"/>
                <a:gd name="connsiteY1" fmla="*/ 26116 h 32314"/>
                <a:gd name="connsiteX2" fmla="*/ 7212 w 57387"/>
                <a:gd name="connsiteY2" fmla="*/ 27890 h 32314"/>
                <a:gd name="connsiteX3" fmla="*/ 11967 w 57387"/>
                <a:gd name="connsiteY3" fmla="*/ 31225 h 32314"/>
                <a:gd name="connsiteX4" fmla="*/ 23251 w 57387"/>
                <a:gd name="connsiteY4" fmla="*/ 29238 h 32314"/>
                <a:gd name="connsiteX5" fmla="*/ 35883 w 57387"/>
                <a:gd name="connsiteY5" fmla="*/ 29948 h 32314"/>
                <a:gd name="connsiteX6" fmla="*/ 57173 w 57387"/>
                <a:gd name="connsiteY6" fmla="*/ 16748 h 32314"/>
                <a:gd name="connsiteX7" fmla="*/ 37444 w 57387"/>
                <a:gd name="connsiteY7" fmla="*/ 17812 h 32314"/>
                <a:gd name="connsiteX8" fmla="*/ 25877 w 57387"/>
                <a:gd name="connsiteY8" fmla="*/ 0 h 32314"/>
                <a:gd name="connsiteX9" fmla="*/ 1535 w 57387"/>
                <a:gd name="connsiteY9" fmla="*/ 13909 h 3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87" h="32314">
                  <a:moveTo>
                    <a:pt x="1535" y="13909"/>
                  </a:moveTo>
                  <a:cubicBezTo>
                    <a:pt x="258" y="17245"/>
                    <a:pt x="-1162" y="23206"/>
                    <a:pt x="1535" y="26116"/>
                  </a:cubicBezTo>
                  <a:cubicBezTo>
                    <a:pt x="4232" y="29025"/>
                    <a:pt x="5226" y="26967"/>
                    <a:pt x="7212" y="27890"/>
                  </a:cubicBezTo>
                  <a:cubicBezTo>
                    <a:pt x="9200" y="28812"/>
                    <a:pt x="10903" y="30657"/>
                    <a:pt x="11967" y="31225"/>
                  </a:cubicBezTo>
                  <a:cubicBezTo>
                    <a:pt x="17360" y="33993"/>
                    <a:pt x="17574" y="30799"/>
                    <a:pt x="23251" y="29238"/>
                  </a:cubicBezTo>
                  <a:cubicBezTo>
                    <a:pt x="27474" y="28798"/>
                    <a:pt x="31738" y="29039"/>
                    <a:pt x="35883" y="29948"/>
                  </a:cubicBezTo>
                  <a:cubicBezTo>
                    <a:pt x="44115" y="30373"/>
                    <a:pt x="59373" y="29948"/>
                    <a:pt x="57173" y="16748"/>
                  </a:cubicBezTo>
                  <a:cubicBezTo>
                    <a:pt x="57173" y="15186"/>
                    <a:pt x="39431" y="18806"/>
                    <a:pt x="37444" y="17812"/>
                  </a:cubicBezTo>
                  <a:cubicBezTo>
                    <a:pt x="30347" y="14406"/>
                    <a:pt x="36025" y="1064"/>
                    <a:pt x="25877" y="0"/>
                  </a:cubicBezTo>
                  <a:cubicBezTo>
                    <a:pt x="16013" y="504"/>
                    <a:pt x="6978" y="5670"/>
                    <a:pt x="1535" y="1390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D2701858-D8FC-4B4E-BB06-44D449736BA9}"/>
                </a:ext>
              </a:extLst>
            </p:cNvPr>
            <p:cNvSpPr/>
            <p:nvPr/>
          </p:nvSpPr>
          <p:spPr>
            <a:xfrm>
              <a:off x="4353281" y="4163992"/>
              <a:ext cx="16405" cy="9556"/>
            </a:xfrm>
            <a:custGeom>
              <a:avLst/>
              <a:gdLst>
                <a:gd name="connsiteX0" fmla="*/ 0 w 16405"/>
                <a:gd name="connsiteY0" fmla="*/ 5469 h 9556"/>
                <a:gd name="connsiteX1" fmla="*/ 3903 w 16405"/>
                <a:gd name="connsiteY1" fmla="*/ 9301 h 9556"/>
                <a:gd name="connsiteX2" fmla="*/ 10645 w 16405"/>
                <a:gd name="connsiteY2" fmla="*/ 9301 h 9556"/>
                <a:gd name="connsiteX3" fmla="*/ 0 w 16405"/>
                <a:gd name="connsiteY3" fmla="*/ 5469 h 9556"/>
              </a:gdLst>
              <a:ahLst/>
              <a:cxnLst>
                <a:cxn ang="0">
                  <a:pos x="connsiteX0" y="connsiteY0"/>
                </a:cxn>
                <a:cxn ang="0">
                  <a:pos x="connsiteX1" y="connsiteY1"/>
                </a:cxn>
                <a:cxn ang="0">
                  <a:pos x="connsiteX2" y="connsiteY2"/>
                </a:cxn>
                <a:cxn ang="0">
                  <a:pos x="connsiteX3" y="connsiteY3"/>
                </a:cxn>
              </a:cxnLst>
              <a:rect l="l" t="t" r="r" b="b"/>
              <a:pathLst>
                <a:path w="16405" h="9556">
                  <a:moveTo>
                    <a:pt x="0" y="5469"/>
                  </a:moveTo>
                  <a:cubicBezTo>
                    <a:pt x="0" y="7740"/>
                    <a:pt x="1703" y="8876"/>
                    <a:pt x="3903" y="9301"/>
                  </a:cubicBezTo>
                  <a:cubicBezTo>
                    <a:pt x="6139" y="9642"/>
                    <a:pt x="8409" y="9642"/>
                    <a:pt x="10645" y="9301"/>
                  </a:cubicBezTo>
                  <a:cubicBezTo>
                    <a:pt x="28032" y="7953"/>
                    <a:pt x="568" y="-8228"/>
                    <a:pt x="0" y="546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0751974D-AB97-B648-AA75-5CE7D5B7148A}"/>
                </a:ext>
              </a:extLst>
            </p:cNvPr>
            <p:cNvSpPr/>
            <p:nvPr/>
          </p:nvSpPr>
          <p:spPr>
            <a:xfrm>
              <a:off x="4415656" y="4118166"/>
              <a:ext cx="10749" cy="8576"/>
            </a:xfrm>
            <a:custGeom>
              <a:avLst/>
              <a:gdLst>
                <a:gd name="connsiteX0" fmla="*/ 786 w 10749"/>
                <a:gd name="connsiteY0" fmla="*/ 7864 h 8576"/>
                <a:gd name="connsiteX1" fmla="*/ 9940 w 10749"/>
                <a:gd name="connsiteY1" fmla="*/ 2613 h 8576"/>
                <a:gd name="connsiteX2" fmla="*/ 786 w 10749"/>
                <a:gd name="connsiteY2" fmla="*/ 7864 h 8576"/>
              </a:gdLst>
              <a:ahLst/>
              <a:cxnLst>
                <a:cxn ang="0">
                  <a:pos x="connsiteX0" y="connsiteY0"/>
                </a:cxn>
                <a:cxn ang="0">
                  <a:pos x="connsiteX1" y="connsiteY1"/>
                </a:cxn>
                <a:cxn ang="0">
                  <a:pos x="connsiteX2" y="connsiteY2"/>
                </a:cxn>
              </a:cxnLst>
              <a:rect l="l" t="t" r="r" b="b"/>
              <a:pathLst>
                <a:path w="10749" h="8576">
                  <a:moveTo>
                    <a:pt x="786" y="7864"/>
                  </a:moveTo>
                  <a:cubicBezTo>
                    <a:pt x="4050" y="9284"/>
                    <a:pt x="13560" y="9071"/>
                    <a:pt x="9940" y="2613"/>
                  </a:cubicBezTo>
                  <a:cubicBezTo>
                    <a:pt x="5540" y="-5051"/>
                    <a:pt x="-2550" y="6445"/>
                    <a:pt x="786" y="7864"/>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4009F741-F080-4943-8E4C-D1237AEC1A6F}"/>
                </a:ext>
              </a:extLst>
            </p:cNvPr>
            <p:cNvSpPr/>
            <p:nvPr/>
          </p:nvSpPr>
          <p:spPr>
            <a:xfrm>
              <a:off x="4568257" y="3632943"/>
              <a:ext cx="24725" cy="17793"/>
            </a:xfrm>
            <a:custGeom>
              <a:avLst/>
              <a:gdLst>
                <a:gd name="connsiteX0" fmla="*/ 22832 w 24725"/>
                <a:gd name="connsiteY0" fmla="*/ 9949 h 17793"/>
                <a:gd name="connsiteX1" fmla="*/ 22123 w 24725"/>
                <a:gd name="connsiteY1" fmla="*/ 226 h 17793"/>
                <a:gd name="connsiteX2" fmla="*/ 10839 w 24725"/>
                <a:gd name="connsiteY2" fmla="*/ 5904 h 17793"/>
                <a:gd name="connsiteX3" fmla="*/ 52 w 24725"/>
                <a:gd name="connsiteY3" fmla="*/ 11723 h 17793"/>
                <a:gd name="connsiteX4" fmla="*/ 6581 w 24725"/>
                <a:gd name="connsiteY4" fmla="*/ 15768 h 17793"/>
                <a:gd name="connsiteX5" fmla="*/ 16587 w 24725"/>
                <a:gd name="connsiteY5" fmla="*/ 17400 h 17793"/>
                <a:gd name="connsiteX6" fmla="*/ 22832 w 24725"/>
                <a:gd name="connsiteY6" fmla="*/ 9949 h 1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25" h="17793">
                  <a:moveTo>
                    <a:pt x="22832" y="9949"/>
                  </a:moveTo>
                  <a:cubicBezTo>
                    <a:pt x="23329" y="8387"/>
                    <a:pt x="27232" y="-1619"/>
                    <a:pt x="22123" y="226"/>
                  </a:cubicBezTo>
                  <a:cubicBezTo>
                    <a:pt x="18290" y="1574"/>
                    <a:pt x="15026" y="6684"/>
                    <a:pt x="10839" y="5904"/>
                  </a:cubicBezTo>
                  <a:cubicBezTo>
                    <a:pt x="4239" y="4839"/>
                    <a:pt x="478" y="1433"/>
                    <a:pt x="52" y="11723"/>
                  </a:cubicBezTo>
                  <a:cubicBezTo>
                    <a:pt x="-374" y="20877"/>
                    <a:pt x="1826" y="17400"/>
                    <a:pt x="6581" y="15768"/>
                  </a:cubicBezTo>
                  <a:cubicBezTo>
                    <a:pt x="11336" y="14136"/>
                    <a:pt x="12826" y="17187"/>
                    <a:pt x="16587" y="17400"/>
                  </a:cubicBezTo>
                  <a:cubicBezTo>
                    <a:pt x="22690" y="17826"/>
                    <a:pt x="20987" y="16052"/>
                    <a:pt x="22832" y="994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9568CE7-6247-F84E-A480-A60A44DE57A3}"/>
                </a:ext>
              </a:extLst>
            </p:cNvPr>
            <p:cNvSpPr/>
            <p:nvPr/>
          </p:nvSpPr>
          <p:spPr>
            <a:xfrm>
              <a:off x="4603363" y="3635385"/>
              <a:ext cx="16406" cy="21855"/>
            </a:xfrm>
            <a:custGeom>
              <a:avLst/>
              <a:gdLst>
                <a:gd name="connsiteX0" fmla="*/ 571 w 16406"/>
                <a:gd name="connsiteY0" fmla="*/ 2965 h 21855"/>
                <a:gd name="connsiteX1" fmla="*/ 145 w 16406"/>
                <a:gd name="connsiteY1" fmla="*/ 9352 h 21855"/>
                <a:gd name="connsiteX2" fmla="*/ 2771 w 16406"/>
                <a:gd name="connsiteY2" fmla="*/ 15384 h 21855"/>
                <a:gd name="connsiteX3" fmla="*/ 4758 w 16406"/>
                <a:gd name="connsiteY3" fmla="*/ 21842 h 21855"/>
                <a:gd name="connsiteX4" fmla="*/ 7384 w 16406"/>
                <a:gd name="connsiteY4" fmla="*/ 16520 h 21855"/>
                <a:gd name="connsiteX5" fmla="*/ 9725 w 16406"/>
                <a:gd name="connsiteY5" fmla="*/ 15100 h 21855"/>
                <a:gd name="connsiteX6" fmla="*/ 11003 w 16406"/>
                <a:gd name="connsiteY6" fmla="*/ 12546 h 21855"/>
                <a:gd name="connsiteX7" fmla="*/ 15758 w 16406"/>
                <a:gd name="connsiteY7" fmla="*/ 11623 h 21855"/>
                <a:gd name="connsiteX8" fmla="*/ 14267 w 16406"/>
                <a:gd name="connsiteY8" fmla="*/ 7152 h 21855"/>
                <a:gd name="connsiteX9" fmla="*/ 8590 w 16406"/>
                <a:gd name="connsiteY9" fmla="*/ 836 h 21855"/>
                <a:gd name="connsiteX10" fmla="*/ 571 w 16406"/>
                <a:gd name="connsiteY10" fmla="*/ 2965 h 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06" h="21855">
                  <a:moveTo>
                    <a:pt x="571" y="2965"/>
                  </a:moveTo>
                  <a:cubicBezTo>
                    <a:pt x="3" y="5045"/>
                    <a:pt x="-146" y="7216"/>
                    <a:pt x="145" y="9352"/>
                  </a:cubicBezTo>
                  <a:cubicBezTo>
                    <a:pt x="145" y="11552"/>
                    <a:pt x="2203" y="13043"/>
                    <a:pt x="2771" y="15384"/>
                  </a:cubicBezTo>
                  <a:cubicBezTo>
                    <a:pt x="3339" y="17726"/>
                    <a:pt x="2771" y="21558"/>
                    <a:pt x="4758" y="21842"/>
                  </a:cubicBezTo>
                  <a:cubicBezTo>
                    <a:pt x="6745" y="22126"/>
                    <a:pt x="6390" y="17868"/>
                    <a:pt x="7384" y="16520"/>
                  </a:cubicBezTo>
                  <a:cubicBezTo>
                    <a:pt x="8377" y="15171"/>
                    <a:pt x="9087" y="15739"/>
                    <a:pt x="9725" y="15100"/>
                  </a:cubicBezTo>
                  <a:cubicBezTo>
                    <a:pt x="10364" y="14462"/>
                    <a:pt x="10364" y="13326"/>
                    <a:pt x="11003" y="12546"/>
                  </a:cubicBezTo>
                  <a:cubicBezTo>
                    <a:pt x="11642" y="11765"/>
                    <a:pt x="14196" y="12546"/>
                    <a:pt x="15758" y="11623"/>
                  </a:cubicBezTo>
                  <a:cubicBezTo>
                    <a:pt x="17319" y="10701"/>
                    <a:pt x="15758" y="7862"/>
                    <a:pt x="14267" y="7152"/>
                  </a:cubicBezTo>
                  <a:cubicBezTo>
                    <a:pt x="12777" y="6442"/>
                    <a:pt x="11003" y="2185"/>
                    <a:pt x="8590" y="836"/>
                  </a:cubicBezTo>
                  <a:cubicBezTo>
                    <a:pt x="6177" y="-512"/>
                    <a:pt x="1565" y="-512"/>
                    <a:pt x="571" y="2965"/>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F9C41A32-600E-7C4D-8DFF-1AE98D3FC555}"/>
                </a:ext>
              </a:extLst>
            </p:cNvPr>
            <p:cNvSpPr/>
            <p:nvPr/>
          </p:nvSpPr>
          <p:spPr>
            <a:xfrm>
              <a:off x="3867660" y="4294541"/>
              <a:ext cx="12017" cy="8636"/>
            </a:xfrm>
            <a:custGeom>
              <a:avLst/>
              <a:gdLst>
                <a:gd name="connsiteX0" fmla="*/ 0 w 12017"/>
                <a:gd name="connsiteY0" fmla="*/ 5783 h 8636"/>
                <a:gd name="connsiteX1" fmla="*/ 5606 w 12017"/>
                <a:gd name="connsiteY1" fmla="*/ 8550 h 8636"/>
                <a:gd name="connsiteX2" fmla="*/ 11425 w 12017"/>
                <a:gd name="connsiteY2" fmla="*/ 5570 h 8636"/>
                <a:gd name="connsiteX3" fmla="*/ 0 w 12017"/>
                <a:gd name="connsiteY3" fmla="*/ 5783 h 8636"/>
              </a:gdLst>
              <a:ahLst/>
              <a:cxnLst>
                <a:cxn ang="0">
                  <a:pos x="connsiteX0" y="connsiteY0"/>
                </a:cxn>
                <a:cxn ang="0">
                  <a:pos x="connsiteX1" y="connsiteY1"/>
                </a:cxn>
                <a:cxn ang="0">
                  <a:pos x="connsiteX2" y="connsiteY2"/>
                </a:cxn>
                <a:cxn ang="0">
                  <a:pos x="connsiteX3" y="connsiteY3"/>
                </a:cxn>
              </a:cxnLst>
              <a:rect l="l" t="t" r="r" b="b"/>
              <a:pathLst>
                <a:path w="12017" h="8636">
                  <a:moveTo>
                    <a:pt x="0" y="5783"/>
                  </a:moveTo>
                  <a:cubicBezTo>
                    <a:pt x="0" y="8195"/>
                    <a:pt x="2768" y="8905"/>
                    <a:pt x="5606" y="8550"/>
                  </a:cubicBezTo>
                  <a:cubicBezTo>
                    <a:pt x="8445" y="8195"/>
                    <a:pt x="10858" y="7131"/>
                    <a:pt x="11425" y="5570"/>
                  </a:cubicBezTo>
                  <a:cubicBezTo>
                    <a:pt x="15116" y="-3798"/>
                    <a:pt x="355" y="318"/>
                    <a:pt x="0" y="578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FF07BF09-5200-3D47-BC31-4A9D7369C1FD}"/>
                </a:ext>
              </a:extLst>
            </p:cNvPr>
            <p:cNvSpPr/>
            <p:nvPr/>
          </p:nvSpPr>
          <p:spPr>
            <a:xfrm>
              <a:off x="3659161" y="3180192"/>
              <a:ext cx="787441" cy="1236657"/>
            </a:xfrm>
            <a:custGeom>
              <a:avLst/>
              <a:gdLst>
                <a:gd name="connsiteX0" fmla="*/ 781977 w 787441"/>
                <a:gd name="connsiteY0" fmla="*/ 17032 h 1236657"/>
                <a:gd name="connsiteX1" fmla="*/ 781977 w 787441"/>
                <a:gd name="connsiteY1" fmla="*/ 0 h 1236657"/>
                <a:gd name="connsiteX2" fmla="*/ 469726 w 787441"/>
                <a:gd name="connsiteY2" fmla="*/ 0 h 1236657"/>
                <a:gd name="connsiteX3" fmla="*/ 469726 w 787441"/>
                <a:gd name="connsiteY3" fmla="*/ 283865 h 1236657"/>
                <a:gd name="connsiteX4" fmla="*/ 447513 w 787441"/>
                <a:gd name="connsiteY4" fmla="*/ 283865 h 1236657"/>
                <a:gd name="connsiteX5" fmla="*/ 447513 w 787441"/>
                <a:gd name="connsiteY5" fmla="*/ 303806 h 1236657"/>
                <a:gd name="connsiteX6" fmla="*/ 406140 w 787441"/>
                <a:gd name="connsiteY6" fmla="*/ 303806 h 1236657"/>
                <a:gd name="connsiteX7" fmla="*/ 406140 w 787441"/>
                <a:gd name="connsiteY7" fmla="*/ 323180 h 1236657"/>
                <a:gd name="connsiteX8" fmla="*/ 391946 w 787441"/>
                <a:gd name="connsiteY8" fmla="*/ 323180 h 1236657"/>
                <a:gd name="connsiteX9" fmla="*/ 391946 w 787441"/>
                <a:gd name="connsiteY9" fmla="*/ 345748 h 1236657"/>
                <a:gd name="connsiteX10" fmla="*/ 375127 w 787441"/>
                <a:gd name="connsiteY10" fmla="*/ 345748 h 1236657"/>
                <a:gd name="connsiteX11" fmla="*/ 375127 w 787441"/>
                <a:gd name="connsiteY11" fmla="*/ 363063 h 1236657"/>
                <a:gd name="connsiteX12" fmla="*/ 336238 w 787441"/>
                <a:gd name="connsiteY12" fmla="*/ 363063 h 1236657"/>
                <a:gd name="connsiteX13" fmla="*/ 336238 w 787441"/>
                <a:gd name="connsiteY13" fmla="*/ 381727 h 1236657"/>
                <a:gd name="connsiteX14" fmla="*/ 314026 w 787441"/>
                <a:gd name="connsiteY14" fmla="*/ 381727 h 1236657"/>
                <a:gd name="connsiteX15" fmla="*/ 314026 w 787441"/>
                <a:gd name="connsiteY15" fmla="*/ 429630 h 1236657"/>
                <a:gd name="connsiteX16" fmla="*/ 325451 w 787441"/>
                <a:gd name="connsiteY16" fmla="*/ 429630 h 1236657"/>
                <a:gd name="connsiteX17" fmla="*/ 325451 w 787441"/>
                <a:gd name="connsiteY17" fmla="*/ 481364 h 1236657"/>
                <a:gd name="connsiteX18" fmla="*/ 336238 w 787441"/>
                <a:gd name="connsiteY18" fmla="*/ 477106 h 1236657"/>
                <a:gd name="connsiteX19" fmla="*/ 344186 w 787441"/>
                <a:gd name="connsiteY19" fmla="*/ 466248 h 1236657"/>
                <a:gd name="connsiteX20" fmla="*/ 351283 w 787441"/>
                <a:gd name="connsiteY20" fmla="*/ 456384 h 1236657"/>
                <a:gd name="connsiteX21" fmla="*/ 351283 w 787441"/>
                <a:gd name="connsiteY21" fmla="*/ 474906 h 1236657"/>
                <a:gd name="connsiteX22" fmla="*/ 432610 w 787441"/>
                <a:gd name="connsiteY22" fmla="*/ 474906 h 1236657"/>
                <a:gd name="connsiteX23" fmla="*/ 432610 w 787441"/>
                <a:gd name="connsiteY23" fmla="*/ 536221 h 1236657"/>
                <a:gd name="connsiteX24" fmla="*/ 317219 w 787441"/>
                <a:gd name="connsiteY24" fmla="*/ 536221 h 1236657"/>
                <a:gd name="connsiteX25" fmla="*/ 307852 w 787441"/>
                <a:gd name="connsiteY25" fmla="*/ 551834 h 1236657"/>
                <a:gd name="connsiteX26" fmla="*/ 298129 w 787441"/>
                <a:gd name="connsiteY26" fmla="*/ 563188 h 1236657"/>
                <a:gd name="connsiteX27" fmla="*/ 287413 w 787441"/>
                <a:gd name="connsiteY27" fmla="*/ 577381 h 1236657"/>
                <a:gd name="connsiteX28" fmla="*/ 284717 w 787441"/>
                <a:gd name="connsiteY28" fmla="*/ 614994 h 1236657"/>
                <a:gd name="connsiteX29" fmla="*/ 291813 w 787441"/>
                <a:gd name="connsiteY29" fmla="*/ 628122 h 1236657"/>
                <a:gd name="connsiteX30" fmla="*/ 303168 w 787441"/>
                <a:gd name="connsiteY30" fmla="*/ 627625 h 1236657"/>
                <a:gd name="connsiteX31" fmla="*/ 308632 w 787441"/>
                <a:gd name="connsiteY31" fmla="*/ 632948 h 1236657"/>
                <a:gd name="connsiteX32" fmla="*/ 304374 w 787441"/>
                <a:gd name="connsiteY32" fmla="*/ 636922 h 1236657"/>
                <a:gd name="connsiteX33" fmla="*/ 298839 w 787441"/>
                <a:gd name="connsiteY33" fmla="*/ 639548 h 1236657"/>
                <a:gd name="connsiteX34" fmla="*/ 296000 w 787441"/>
                <a:gd name="connsiteY34" fmla="*/ 647638 h 1236657"/>
                <a:gd name="connsiteX35" fmla="*/ 282588 w 787441"/>
                <a:gd name="connsiteY35" fmla="*/ 648773 h 1236657"/>
                <a:gd name="connsiteX36" fmla="*/ 275491 w 787441"/>
                <a:gd name="connsiteY36" fmla="*/ 674108 h 1236657"/>
                <a:gd name="connsiteX37" fmla="*/ 273433 w 787441"/>
                <a:gd name="connsiteY37" fmla="*/ 709591 h 1236657"/>
                <a:gd name="connsiteX38" fmla="*/ 270878 w 787441"/>
                <a:gd name="connsiteY38" fmla="*/ 732372 h 1236657"/>
                <a:gd name="connsiteX39" fmla="*/ 265485 w 787441"/>
                <a:gd name="connsiteY39" fmla="*/ 751036 h 1236657"/>
                <a:gd name="connsiteX40" fmla="*/ 266833 w 787441"/>
                <a:gd name="connsiteY40" fmla="*/ 768351 h 1236657"/>
                <a:gd name="connsiteX41" fmla="*/ 276910 w 787441"/>
                <a:gd name="connsiteY41" fmla="*/ 776513 h 1236657"/>
                <a:gd name="connsiteX42" fmla="*/ 277620 w 787441"/>
                <a:gd name="connsiteY42" fmla="*/ 794822 h 1236657"/>
                <a:gd name="connsiteX43" fmla="*/ 274497 w 787441"/>
                <a:gd name="connsiteY43" fmla="*/ 801919 h 1236657"/>
                <a:gd name="connsiteX44" fmla="*/ 270452 w 787441"/>
                <a:gd name="connsiteY44" fmla="*/ 795957 h 1236657"/>
                <a:gd name="connsiteX45" fmla="*/ 258956 w 787441"/>
                <a:gd name="connsiteY45" fmla="*/ 784106 h 1236657"/>
                <a:gd name="connsiteX46" fmla="*/ 243059 w 787441"/>
                <a:gd name="connsiteY46" fmla="*/ 801280 h 1236657"/>
                <a:gd name="connsiteX47" fmla="*/ 214673 w 787441"/>
                <a:gd name="connsiteY47" fmla="*/ 835770 h 1236657"/>
                <a:gd name="connsiteX48" fmla="*/ 199770 w 787441"/>
                <a:gd name="connsiteY48" fmla="*/ 841163 h 1236657"/>
                <a:gd name="connsiteX49" fmla="*/ 186428 w 787441"/>
                <a:gd name="connsiteY49" fmla="*/ 853156 h 1236657"/>
                <a:gd name="connsiteX50" fmla="*/ 159958 w 787441"/>
                <a:gd name="connsiteY50" fmla="*/ 888639 h 1236657"/>
                <a:gd name="connsiteX51" fmla="*/ 145126 w 787441"/>
                <a:gd name="connsiteY51" fmla="*/ 920787 h 1236657"/>
                <a:gd name="connsiteX52" fmla="*/ 144487 w 787441"/>
                <a:gd name="connsiteY52" fmla="*/ 937393 h 1236657"/>
                <a:gd name="connsiteX53" fmla="*/ 150520 w 787441"/>
                <a:gd name="connsiteY53" fmla="*/ 954070 h 1236657"/>
                <a:gd name="connsiteX54" fmla="*/ 149810 w 787441"/>
                <a:gd name="connsiteY54" fmla="*/ 967270 h 1236657"/>
                <a:gd name="connsiteX55" fmla="*/ 134268 w 787441"/>
                <a:gd name="connsiteY55" fmla="*/ 967980 h 1236657"/>
                <a:gd name="connsiteX56" fmla="*/ 124333 w 787441"/>
                <a:gd name="connsiteY56" fmla="*/ 962586 h 1236657"/>
                <a:gd name="connsiteX57" fmla="*/ 120501 w 787441"/>
                <a:gd name="connsiteY57" fmla="*/ 967341 h 1236657"/>
                <a:gd name="connsiteX58" fmla="*/ 113972 w 787441"/>
                <a:gd name="connsiteY58" fmla="*/ 974012 h 1236657"/>
                <a:gd name="connsiteX59" fmla="*/ 104604 w 787441"/>
                <a:gd name="connsiteY59" fmla="*/ 978412 h 1236657"/>
                <a:gd name="connsiteX60" fmla="*/ 100914 w 787441"/>
                <a:gd name="connsiteY60" fmla="*/ 992605 h 1236657"/>
                <a:gd name="connsiteX61" fmla="*/ 89276 w 787441"/>
                <a:gd name="connsiteY61" fmla="*/ 994876 h 1236657"/>
                <a:gd name="connsiteX62" fmla="*/ 78914 w 787441"/>
                <a:gd name="connsiteY62" fmla="*/ 1001121 h 1236657"/>
                <a:gd name="connsiteX63" fmla="*/ 74869 w 787441"/>
                <a:gd name="connsiteY63" fmla="*/ 1011624 h 1236657"/>
                <a:gd name="connsiteX64" fmla="*/ 57767 w 787441"/>
                <a:gd name="connsiteY64" fmla="*/ 1014320 h 1236657"/>
                <a:gd name="connsiteX65" fmla="*/ 51167 w 787441"/>
                <a:gd name="connsiteY65" fmla="*/ 1020566 h 1236657"/>
                <a:gd name="connsiteX66" fmla="*/ 43502 w 787441"/>
                <a:gd name="connsiteY66" fmla="*/ 1021275 h 1236657"/>
                <a:gd name="connsiteX67" fmla="*/ 39102 w 787441"/>
                <a:gd name="connsiteY67" fmla="*/ 1031068 h 1236657"/>
                <a:gd name="connsiteX68" fmla="*/ 32361 w 787441"/>
                <a:gd name="connsiteY68" fmla="*/ 1036391 h 1236657"/>
                <a:gd name="connsiteX69" fmla="*/ 17599 w 787441"/>
                <a:gd name="connsiteY69" fmla="*/ 1036391 h 1236657"/>
                <a:gd name="connsiteX70" fmla="*/ 8090 w 787441"/>
                <a:gd name="connsiteY70" fmla="*/ 1039159 h 1236657"/>
                <a:gd name="connsiteX71" fmla="*/ 0 w 787441"/>
                <a:gd name="connsiteY71" fmla="*/ 1048810 h 1236657"/>
                <a:gd name="connsiteX72" fmla="*/ 0 w 787441"/>
                <a:gd name="connsiteY72" fmla="*/ 1081667 h 1236657"/>
                <a:gd name="connsiteX73" fmla="*/ 11639 w 787441"/>
                <a:gd name="connsiteY73" fmla="*/ 1081667 h 1236657"/>
                <a:gd name="connsiteX74" fmla="*/ 11639 w 787441"/>
                <a:gd name="connsiteY74" fmla="*/ 1159730 h 1236657"/>
                <a:gd name="connsiteX75" fmla="*/ 2697 w 787441"/>
                <a:gd name="connsiteY75" fmla="*/ 1159730 h 1236657"/>
                <a:gd name="connsiteX76" fmla="*/ 2697 w 787441"/>
                <a:gd name="connsiteY76" fmla="*/ 1181020 h 1236657"/>
                <a:gd name="connsiteX77" fmla="*/ 40309 w 787441"/>
                <a:gd name="connsiteY77" fmla="*/ 1181020 h 1236657"/>
                <a:gd name="connsiteX78" fmla="*/ 40309 w 787441"/>
                <a:gd name="connsiteY78" fmla="*/ 1236658 h 1236657"/>
                <a:gd name="connsiteX79" fmla="*/ 41941 w 787441"/>
                <a:gd name="connsiteY79" fmla="*/ 1232613 h 1236657"/>
                <a:gd name="connsiteX80" fmla="*/ 51096 w 787441"/>
                <a:gd name="connsiteY80" fmla="*/ 1216149 h 1236657"/>
                <a:gd name="connsiteX81" fmla="*/ 49322 w 787441"/>
                <a:gd name="connsiteY81" fmla="*/ 1198123 h 1236657"/>
                <a:gd name="connsiteX82" fmla="*/ 48115 w 787441"/>
                <a:gd name="connsiteY82" fmla="*/ 1182156 h 1236657"/>
                <a:gd name="connsiteX83" fmla="*/ 55921 w 787441"/>
                <a:gd name="connsiteY83" fmla="*/ 1185491 h 1236657"/>
                <a:gd name="connsiteX84" fmla="*/ 58334 w 787441"/>
                <a:gd name="connsiteY84" fmla="*/ 1201601 h 1236657"/>
                <a:gd name="connsiteX85" fmla="*/ 75295 w 787441"/>
                <a:gd name="connsiteY85" fmla="*/ 1208697 h 1236657"/>
                <a:gd name="connsiteX86" fmla="*/ 65005 w 787441"/>
                <a:gd name="connsiteY86" fmla="*/ 1184782 h 1236657"/>
                <a:gd name="connsiteX87" fmla="*/ 71179 w 787441"/>
                <a:gd name="connsiteY87" fmla="*/ 1185278 h 1236657"/>
                <a:gd name="connsiteX88" fmla="*/ 75153 w 787441"/>
                <a:gd name="connsiteY88" fmla="*/ 1182085 h 1236657"/>
                <a:gd name="connsiteX89" fmla="*/ 85798 w 787441"/>
                <a:gd name="connsiteY89" fmla="*/ 1177188 h 1236657"/>
                <a:gd name="connsiteX90" fmla="*/ 89559 w 787441"/>
                <a:gd name="connsiteY90" fmla="*/ 1187975 h 1236657"/>
                <a:gd name="connsiteX91" fmla="*/ 100985 w 787441"/>
                <a:gd name="connsiteY91" fmla="*/ 1192020 h 1236657"/>
                <a:gd name="connsiteX92" fmla="*/ 106946 w 787441"/>
                <a:gd name="connsiteY92" fmla="*/ 1180665 h 1236657"/>
                <a:gd name="connsiteX93" fmla="*/ 109998 w 787441"/>
                <a:gd name="connsiteY93" fmla="*/ 1179246 h 1236657"/>
                <a:gd name="connsiteX94" fmla="*/ 111204 w 787441"/>
                <a:gd name="connsiteY94" fmla="*/ 1174846 h 1236657"/>
                <a:gd name="connsiteX95" fmla="*/ 114327 w 787441"/>
                <a:gd name="connsiteY95" fmla="*/ 1168175 h 1236657"/>
                <a:gd name="connsiteX96" fmla="*/ 120997 w 787441"/>
                <a:gd name="connsiteY96" fmla="*/ 1168175 h 1236657"/>
                <a:gd name="connsiteX97" fmla="*/ 123623 w 787441"/>
                <a:gd name="connsiteY97" fmla="*/ 1158737 h 1236657"/>
                <a:gd name="connsiteX98" fmla="*/ 135191 w 787441"/>
                <a:gd name="connsiteY98" fmla="*/ 1152776 h 1236657"/>
                <a:gd name="connsiteX99" fmla="*/ 147823 w 787441"/>
                <a:gd name="connsiteY99" fmla="*/ 1161504 h 1236657"/>
                <a:gd name="connsiteX100" fmla="*/ 152648 w 787441"/>
                <a:gd name="connsiteY100" fmla="*/ 1144118 h 1236657"/>
                <a:gd name="connsiteX101" fmla="*/ 157900 w 787441"/>
                <a:gd name="connsiteY101" fmla="*/ 1124176 h 1236657"/>
                <a:gd name="connsiteX102" fmla="*/ 161093 w 787441"/>
                <a:gd name="connsiteY102" fmla="*/ 1147453 h 1236657"/>
                <a:gd name="connsiteX103" fmla="*/ 170674 w 787441"/>
                <a:gd name="connsiteY103" fmla="*/ 1158879 h 1236657"/>
                <a:gd name="connsiteX104" fmla="*/ 176706 w 787441"/>
                <a:gd name="connsiteY104" fmla="*/ 1148234 h 1236657"/>
                <a:gd name="connsiteX105" fmla="*/ 178551 w 787441"/>
                <a:gd name="connsiteY105" fmla="*/ 1132195 h 1236657"/>
                <a:gd name="connsiteX106" fmla="*/ 182525 w 787441"/>
                <a:gd name="connsiteY106" fmla="*/ 1124176 h 1236657"/>
                <a:gd name="connsiteX107" fmla="*/ 186215 w 787441"/>
                <a:gd name="connsiteY107" fmla="*/ 1118286 h 1236657"/>
                <a:gd name="connsiteX108" fmla="*/ 191822 w 787441"/>
                <a:gd name="connsiteY108" fmla="*/ 1114951 h 1236657"/>
                <a:gd name="connsiteX109" fmla="*/ 192886 w 787441"/>
                <a:gd name="connsiteY109" fmla="*/ 1105725 h 1236657"/>
                <a:gd name="connsiteX110" fmla="*/ 194802 w 787441"/>
                <a:gd name="connsiteY110" fmla="*/ 1096215 h 1236657"/>
                <a:gd name="connsiteX111" fmla="*/ 203034 w 787441"/>
                <a:gd name="connsiteY111" fmla="*/ 1092100 h 1236657"/>
                <a:gd name="connsiteX112" fmla="*/ 200125 w 787441"/>
                <a:gd name="connsiteY112" fmla="*/ 1080887 h 1236657"/>
                <a:gd name="connsiteX113" fmla="*/ 191609 w 787441"/>
                <a:gd name="connsiteY113" fmla="*/ 1080106 h 1236657"/>
                <a:gd name="connsiteX114" fmla="*/ 183803 w 787441"/>
                <a:gd name="connsiteY114" fmla="*/ 1074713 h 1236657"/>
                <a:gd name="connsiteX115" fmla="*/ 170035 w 787441"/>
                <a:gd name="connsiteY115" fmla="*/ 1076913 h 1236657"/>
                <a:gd name="connsiteX116" fmla="*/ 157545 w 787441"/>
                <a:gd name="connsiteY116" fmla="*/ 1088126 h 1236657"/>
                <a:gd name="connsiteX117" fmla="*/ 165635 w 787441"/>
                <a:gd name="connsiteY117" fmla="*/ 1072726 h 1236657"/>
                <a:gd name="connsiteX118" fmla="*/ 176777 w 787441"/>
                <a:gd name="connsiteY118" fmla="*/ 1056971 h 1236657"/>
                <a:gd name="connsiteX119" fmla="*/ 187138 w 787441"/>
                <a:gd name="connsiteY119" fmla="*/ 1042281 h 1236657"/>
                <a:gd name="connsiteX120" fmla="*/ 213892 w 787441"/>
                <a:gd name="connsiteY120" fmla="*/ 1044268 h 1236657"/>
                <a:gd name="connsiteX121" fmla="*/ 222124 w 787441"/>
                <a:gd name="connsiteY121" fmla="*/ 1037172 h 1236657"/>
                <a:gd name="connsiteX122" fmla="*/ 246253 w 787441"/>
                <a:gd name="connsiteY122" fmla="*/ 1039372 h 1236657"/>
                <a:gd name="connsiteX123" fmla="*/ 243414 w 787441"/>
                <a:gd name="connsiteY123" fmla="*/ 1018082 h 1236657"/>
                <a:gd name="connsiteX124" fmla="*/ 218789 w 787441"/>
                <a:gd name="connsiteY124" fmla="*/ 1025959 h 1236657"/>
                <a:gd name="connsiteX125" fmla="*/ 228866 w 787441"/>
                <a:gd name="connsiteY125" fmla="*/ 1013256 h 1236657"/>
                <a:gd name="connsiteX126" fmla="*/ 237879 w 787441"/>
                <a:gd name="connsiteY126" fmla="*/ 1008289 h 1236657"/>
                <a:gd name="connsiteX127" fmla="*/ 244053 w 787441"/>
                <a:gd name="connsiteY127" fmla="*/ 1001192 h 1236657"/>
                <a:gd name="connsiteX128" fmla="*/ 250511 w 787441"/>
                <a:gd name="connsiteY128" fmla="*/ 999772 h 1236657"/>
                <a:gd name="connsiteX129" fmla="*/ 254840 w 787441"/>
                <a:gd name="connsiteY129" fmla="*/ 993882 h 1236657"/>
                <a:gd name="connsiteX130" fmla="*/ 265059 w 787441"/>
                <a:gd name="connsiteY130" fmla="*/ 1003037 h 1236657"/>
                <a:gd name="connsiteX131" fmla="*/ 294794 w 787441"/>
                <a:gd name="connsiteY131" fmla="*/ 1006940 h 1236657"/>
                <a:gd name="connsiteX132" fmla="*/ 299620 w 787441"/>
                <a:gd name="connsiteY132" fmla="*/ 1001618 h 1236657"/>
                <a:gd name="connsiteX133" fmla="*/ 294794 w 787441"/>
                <a:gd name="connsiteY133" fmla="*/ 996437 h 1236657"/>
                <a:gd name="connsiteX134" fmla="*/ 283510 w 787441"/>
                <a:gd name="connsiteY134" fmla="*/ 981747 h 1236657"/>
                <a:gd name="connsiteX135" fmla="*/ 289613 w 787441"/>
                <a:gd name="connsiteY135" fmla="*/ 971883 h 1236657"/>
                <a:gd name="connsiteX136" fmla="*/ 297987 w 787441"/>
                <a:gd name="connsiteY136" fmla="*/ 964786 h 1236657"/>
                <a:gd name="connsiteX137" fmla="*/ 297987 w 787441"/>
                <a:gd name="connsiteY137" fmla="*/ 952083 h 1236657"/>
                <a:gd name="connsiteX138" fmla="*/ 323393 w 787441"/>
                <a:gd name="connsiteY138" fmla="*/ 967909 h 1236657"/>
                <a:gd name="connsiteX139" fmla="*/ 335244 w 787441"/>
                <a:gd name="connsiteY139" fmla="*/ 967412 h 1236657"/>
                <a:gd name="connsiteX140" fmla="*/ 335812 w 787441"/>
                <a:gd name="connsiteY140" fmla="*/ 959535 h 1236657"/>
                <a:gd name="connsiteX141" fmla="*/ 341844 w 787441"/>
                <a:gd name="connsiteY141" fmla="*/ 955419 h 1236657"/>
                <a:gd name="connsiteX142" fmla="*/ 351283 w 787441"/>
                <a:gd name="connsiteY142" fmla="*/ 940090 h 1236657"/>
                <a:gd name="connsiteX143" fmla="*/ 357031 w 787441"/>
                <a:gd name="connsiteY143" fmla="*/ 935690 h 1236657"/>
                <a:gd name="connsiteX144" fmla="*/ 359373 w 787441"/>
                <a:gd name="connsiteY144" fmla="*/ 927600 h 1236657"/>
                <a:gd name="connsiteX145" fmla="*/ 365973 w 787441"/>
                <a:gd name="connsiteY145" fmla="*/ 936754 h 1236657"/>
                <a:gd name="connsiteX146" fmla="*/ 376476 w 787441"/>
                <a:gd name="connsiteY146" fmla="*/ 932922 h 1236657"/>
                <a:gd name="connsiteX147" fmla="*/ 378676 w 787441"/>
                <a:gd name="connsiteY147" fmla="*/ 925826 h 1236657"/>
                <a:gd name="connsiteX148" fmla="*/ 382082 w 787441"/>
                <a:gd name="connsiteY148" fmla="*/ 922490 h 1236657"/>
                <a:gd name="connsiteX149" fmla="*/ 380947 w 787441"/>
                <a:gd name="connsiteY149" fmla="*/ 909929 h 1236657"/>
                <a:gd name="connsiteX150" fmla="*/ 389392 w 787441"/>
                <a:gd name="connsiteY150" fmla="*/ 916529 h 1236657"/>
                <a:gd name="connsiteX151" fmla="*/ 404650 w 787441"/>
                <a:gd name="connsiteY151" fmla="*/ 908013 h 1236657"/>
                <a:gd name="connsiteX152" fmla="*/ 411746 w 787441"/>
                <a:gd name="connsiteY152" fmla="*/ 896658 h 1236657"/>
                <a:gd name="connsiteX153" fmla="*/ 423526 w 787441"/>
                <a:gd name="connsiteY153" fmla="*/ 887362 h 1236657"/>
                <a:gd name="connsiteX154" fmla="*/ 428068 w 787441"/>
                <a:gd name="connsiteY154" fmla="*/ 877710 h 1236657"/>
                <a:gd name="connsiteX155" fmla="*/ 409333 w 787441"/>
                <a:gd name="connsiteY155" fmla="*/ 876504 h 1236657"/>
                <a:gd name="connsiteX156" fmla="*/ 389250 w 787441"/>
                <a:gd name="connsiteY156" fmla="*/ 876504 h 1236657"/>
                <a:gd name="connsiteX157" fmla="*/ 379527 w 787441"/>
                <a:gd name="connsiteY157" fmla="*/ 876504 h 1236657"/>
                <a:gd name="connsiteX158" fmla="*/ 387972 w 787441"/>
                <a:gd name="connsiteY158" fmla="*/ 851808 h 1236657"/>
                <a:gd name="connsiteX159" fmla="*/ 396488 w 787441"/>
                <a:gd name="connsiteY159" fmla="*/ 838608 h 1236657"/>
                <a:gd name="connsiteX160" fmla="*/ 407772 w 787441"/>
                <a:gd name="connsiteY160" fmla="*/ 829170 h 1236657"/>
                <a:gd name="connsiteX161" fmla="*/ 411959 w 787441"/>
                <a:gd name="connsiteY161" fmla="*/ 811357 h 1236657"/>
                <a:gd name="connsiteX162" fmla="*/ 419056 w 787441"/>
                <a:gd name="connsiteY162" fmla="*/ 794680 h 1236657"/>
                <a:gd name="connsiteX163" fmla="*/ 445384 w 787441"/>
                <a:gd name="connsiteY163" fmla="*/ 791983 h 1236657"/>
                <a:gd name="connsiteX164" fmla="*/ 463977 w 787441"/>
                <a:gd name="connsiteY164" fmla="*/ 779919 h 1236657"/>
                <a:gd name="connsiteX165" fmla="*/ 486687 w 787441"/>
                <a:gd name="connsiteY165" fmla="*/ 774455 h 1236657"/>
                <a:gd name="connsiteX166" fmla="*/ 481932 w 787441"/>
                <a:gd name="connsiteY166" fmla="*/ 762603 h 1236657"/>
                <a:gd name="connsiteX167" fmla="*/ 492790 w 787441"/>
                <a:gd name="connsiteY167" fmla="*/ 757139 h 1236657"/>
                <a:gd name="connsiteX168" fmla="*/ 497615 w 787441"/>
                <a:gd name="connsiteY168" fmla="*/ 744578 h 1236657"/>
                <a:gd name="connsiteX169" fmla="*/ 501944 w 787441"/>
                <a:gd name="connsiteY169" fmla="*/ 741313 h 1236657"/>
                <a:gd name="connsiteX170" fmla="*/ 502370 w 787441"/>
                <a:gd name="connsiteY170" fmla="*/ 734642 h 1236657"/>
                <a:gd name="connsiteX171" fmla="*/ 510815 w 787441"/>
                <a:gd name="connsiteY171" fmla="*/ 726694 h 1236657"/>
                <a:gd name="connsiteX172" fmla="*/ 517344 w 787441"/>
                <a:gd name="connsiteY172" fmla="*/ 726694 h 1236657"/>
                <a:gd name="connsiteX173" fmla="*/ 522311 w 787441"/>
                <a:gd name="connsiteY173" fmla="*/ 723501 h 1236657"/>
                <a:gd name="connsiteX174" fmla="*/ 532389 w 787441"/>
                <a:gd name="connsiteY174" fmla="*/ 719456 h 1236657"/>
                <a:gd name="connsiteX175" fmla="*/ 539060 w 787441"/>
                <a:gd name="connsiteY175" fmla="*/ 711366 h 1236657"/>
                <a:gd name="connsiteX176" fmla="*/ 545021 w 787441"/>
                <a:gd name="connsiteY176" fmla="*/ 708740 h 1236657"/>
                <a:gd name="connsiteX177" fmla="*/ 546866 w 787441"/>
                <a:gd name="connsiteY177" fmla="*/ 700721 h 1236657"/>
                <a:gd name="connsiteX178" fmla="*/ 546866 w 787441"/>
                <a:gd name="connsiteY178" fmla="*/ 681347 h 1236657"/>
                <a:gd name="connsiteX179" fmla="*/ 552330 w 787441"/>
                <a:gd name="connsiteY179" fmla="*/ 664741 h 1236657"/>
                <a:gd name="connsiteX180" fmla="*/ 549350 w 787441"/>
                <a:gd name="connsiteY180" fmla="*/ 648135 h 1236657"/>
                <a:gd name="connsiteX181" fmla="*/ 558859 w 787441"/>
                <a:gd name="connsiteY181" fmla="*/ 636780 h 1236657"/>
                <a:gd name="connsiteX182" fmla="*/ 564324 w 787441"/>
                <a:gd name="connsiteY182" fmla="*/ 631458 h 1236657"/>
                <a:gd name="connsiteX183" fmla="*/ 572840 w 787441"/>
                <a:gd name="connsiteY183" fmla="*/ 628264 h 1236657"/>
                <a:gd name="connsiteX184" fmla="*/ 578730 w 787441"/>
                <a:gd name="connsiteY184" fmla="*/ 624858 h 1236657"/>
                <a:gd name="connsiteX185" fmla="*/ 581285 w 787441"/>
                <a:gd name="connsiteY185" fmla="*/ 617761 h 1236657"/>
                <a:gd name="connsiteX186" fmla="*/ 601723 w 787441"/>
                <a:gd name="connsiteY186" fmla="*/ 615632 h 1236657"/>
                <a:gd name="connsiteX187" fmla="*/ 616555 w 787441"/>
                <a:gd name="connsiteY187" fmla="*/ 607684 h 1236657"/>
                <a:gd name="connsiteX188" fmla="*/ 633942 w 787441"/>
                <a:gd name="connsiteY188" fmla="*/ 599665 h 1236657"/>
                <a:gd name="connsiteX189" fmla="*/ 653812 w 787441"/>
                <a:gd name="connsiteY189" fmla="*/ 594342 h 1236657"/>
                <a:gd name="connsiteX190" fmla="*/ 656935 w 787441"/>
                <a:gd name="connsiteY190" fmla="*/ 587246 h 1236657"/>
                <a:gd name="connsiteX191" fmla="*/ 662399 w 787441"/>
                <a:gd name="connsiteY191" fmla="*/ 583910 h 1236657"/>
                <a:gd name="connsiteX192" fmla="*/ 664457 w 787441"/>
                <a:gd name="connsiteY192" fmla="*/ 576814 h 1236657"/>
                <a:gd name="connsiteX193" fmla="*/ 668857 w 787441"/>
                <a:gd name="connsiteY193" fmla="*/ 570924 h 1236657"/>
                <a:gd name="connsiteX194" fmla="*/ 671837 w 787441"/>
                <a:gd name="connsiteY194" fmla="*/ 554956 h 1236657"/>
                <a:gd name="connsiteX195" fmla="*/ 674889 w 787441"/>
                <a:gd name="connsiteY195" fmla="*/ 523234 h 1236657"/>
                <a:gd name="connsiteX196" fmla="*/ 637206 w 787441"/>
                <a:gd name="connsiteY196" fmla="*/ 523234 h 1236657"/>
                <a:gd name="connsiteX197" fmla="*/ 637206 w 787441"/>
                <a:gd name="connsiteY197" fmla="*/ 510389 h 1236657"/>
                <a:gd name="connsiteX198" fmla="*/ 630109 w 787441"/>
                <a:gd name="connsiteY198" fmla="*/ 510389 h 1236657"/>
                <a:gd name="connsiteX199" fmla="*/ 630109 w 787441"/>
                <a:gd name="connsiteY199" fmla="*/ 426294 h 1236657"/>
                <a:gd name="connsiteX200" fmla="*/ 623722 w 787441"/>
                <a:gd name="connsiteY200" fmla="*/ 426294 h 1236657"/>
                <a:gd name="connsiteX201" fmla="*/ 623722 w 787441"/>
                <a:gd name="connsiteY201" fmla="*/ 379669 h 1236657"/>
                <a:gd name="connsiteX202" fmla="*/ 664102 w 787441"/>
                <a:gd name="connsiteY202" fmla="*/ 379669 h 1236657"/>
                <a:gd name="connsiteX203" fmla="*/ 664102 w 787441"/>
                <a:gd name="connsiteY203" fmla="*/ 344186 h 1236657"/>
                <a:gd name="connsiteX204" fmla="*/ 698166 w 787441"/>
                <a:gd name="connsiteY204" fmla="*/ 344186 h 1236657"/>
                <a:gd name="connsiteX205" fmla="*/ 698166 w 787441"/>
                <a:gd name="connsiteY205" fmla="*/ 325948 h 1236657"/>
                <a:gd name="connsiteX206" fmla="*/ 717753 w 787441"/>
                <a:gd name="connsiteY206" fmla="*/ 325948 h 1236657"/>
                <a:gd name="connsiteX207" fmla="*/ 717753 w 787441"/>
                <a:gd name="connsiteY207" fmla="*/ 287839 h 1236657"/>
                <a:gd name="connsiteX208" fmla="*/ 736558 w 787441"/>
                <a:gd name="connsiteY208" fmla="*/ 287839 h 1236657"/>
                <a:gd name="connsiteX209" fmla="*/ 736558 w 787441"/>
                <a:gd name="connsiteY209" fmla="*/ 274143 h 1236657"/>
                <a:gd name="connsiteX210" fmla="*/ 753023 w 787441"/>
                <a:gd name="connsiteY210" fmla="*/ 274143 h 1236657"/>
                <a:gd name="connsiteX211" fmla="*/ 753023 w 787441"/>
                <a:gd name="connsiteY211" fmla="*/ 182596 h 1236657"/>
                <a:gd name="connsiteX212" fmla="*/ 770197 w 787441"/>
                <a:gd name="connsiteY212" fmla="*/ 182596 h 1236657"/>
                <a:gd name="connsiteX213" fmla="*/ 770197 w 787441"/>
                <a:gd name="connsiteY213" fmla="*/ 97863 h 1236657"/>
                <a:gd name="connsiteX214" fmla="*/ 787442 w 787441"/>
                <a:gd name="connsiteY214" fmla="*/ 97863 h 1236657"/>
                <a:gd name="connsiteX215" fmla="*/ 787442 w 787441"/>
                <a:gd name="connsiteY215" fmla="*/ 17032 h 123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787441" h="1236657">
                  <a:moveTo>
                    <a:pt x="781977" y="17032"/>
                  </a:moveTo>
                  <a:lnTo>
                    <a:pt x="781977" y="0"/>
                  </a:lnTo>
                  <a:lnTo>
                    <a:pt x="469726" y="0"/>
                  </a:lnTo>
                  <a:lnTo>
                    <a:pt x="469726" y="283865"/>
                  </a:lnTo>
                  <a:lnTo>
                    <a:pt x="447513" y="283865"/>
                  </a:lnTo>
                  <a:lnTo>
                    <a:pt x="447513" y="303806"/>
                  </a:lnTo>
                  <a:lnTo>
                    <a:pt x="406140" y="303806"/>
                  </a:lnTo>
                  <a:lnTo>
                    <a:pt x="406140" y="323180"/>
                  </a:lnTo>
                  <a:lnTo>
                    <a:pt x="391946" y="323180"/>
                  </a:lnTo>
                  <a:lnTo>
                    <a:pt x="391946" y="345748"/>
                  </a:lnTo>
                  <a:lnTo>
                    <a:pt x="375127" y="345748"/>
                  </a:lnTo>
                  <a:lnTo>
                    <a:pt x="375127" y="363063"/>
                  </a:lnTo>
                  <a:lnTo>
                    <a:pt x="336238" y="363063"/>
                  </a:lnTo>
                  <a:lnTo>
                    <a:pt x="336238" y="381727"/>
                  </a:lnTo>
                  <a:lnTo>
                    <a:pt x="314026" y="381727"/>
                  </a:lnTo>
                  <a:lnTo>
                    <a:pt x="314026" y="429630"/>
                  </a:lnTo>
                  <a:lnTo>
                    <a:pt x="325451" y="429630"/>
                  </a:lnTo>
                  <a:lnTo>
                    <a:pt x="325451" y="481364"/>
                  </a:lnTo>
                  <a:cubicBezTo>
                    <a:pt x="329070" y="480087"/>
                    <a:pt x="332548" y="478738"/>
                    <a:pt x="336238" y="477106"/>
                  </a:cubicBezTo>
                  <a:cubicBezTo>
                    <a:pt x="341844" y="474551"/>
                    <a:pt x="342057" y="472351"/>
                    <a:pt x="344186" y="466248"/>
                  </a:cubicBezTo>
                  <a:cubicBezTo>
                    <a:pt x="345393" y="462771"/>
                    <a:pt x="346741" y="455319"/>
                    <a:pt x="351283" y="456384"/>
                  </a:cubicBezTo>
                  <a:cubicBezTo>
                    <a:pt x="352277" y="462515"/>
                    <a:pt x="352277" y="468775"/>
                    <a:pt x="351283" y="474906"/>
                  </a:cubicBezTo>
                  <a:lnTo>
                    <a:pt x="432610" y="474906"/>
                  </a:lnTo>
                  <a:lnTo>
                    <a:pt x="432610" y="536221"/>
                  </a:lnTo>
                  <a:lnTo>
                    <a:pt x="317219" y="536221"/>
                  </a:lnTo>
                  <a:cubicBezTo>
                    <a:pt x="313642" y="541139"/>
                    <a:pt x="310513" y="546362"/>
                    <a:pt x="307852" y="551834"/>
                  </a:cubicBezTo>
                  <a:cubicBezTo>
                    <a:pt x="305013" y="558149"/>
                    <a:pt x="304090" y="560349"/>
                    <a:pt x="298129" y="563188"/>
                  </a:cubicBezTo>
                  <a:cubicBezTo>
                    <a:pt x="292175" y="565530"/>
                    <a:pt x="288038" y="571016"/>
                    <a:pt x="287413" y="577381"/>
                  </a:cubicBezTo>
                  <a:cubicBezTo>
                    <a:pt x="284142" y="589637"/>
                    <a:pt x="283227" y="602397"/>
                    <a:pt x="284717" y="614994"/>
                  </a:cubicBezTo>
                  <a:cubicBezTo>
                    <a:pt x="285291" y="620124"/>
                    <a:pt x="287839" y="624829"/>
                    <a:pt x="291813" y="628122"/>
                  </a:cubicBezTo>
                  <a:cubicBezTo>
                    <a:pt x="296923" y="631316"/>
                    <a:pt x="298910" y="626845"/>
                    <a:pt x="303168" y="627625"/>
                  </a:cubicBezTo>
                  <a:cubicBezTo>
                    <a:pt x="306077" y="627760"/>
                    <a:pt x="308419" y="630045"/>
                    <a:pt x="308632" y="632948"/>
                  </a:cubicBezTo>
                  <a:cubicBezTo>
                    <a:pt x="308632" y="636780"/>
                    <a:pt x="307213" y="635432"/>
                    <a:pt x="304374" y="636922"/>
                  </a:cubicBezTo>
                  <a:cubicBezTo>
                    <a:pt x="301535" y="638412"/>
                    <a:pt x="300968" y="636425"/>
                    <a:pt x="298839" y="639548"/>
                  </a:cubicBezTo>
                  <a:cubicBezTo>
                    <a:pt x="296710" y="642670"/>
                    <a:pt x="299620" y="645935"/>
                    <a:pt x="296000" y="647638"/>
                  </a:cubicBezTo>
                  <a:cubicBezTo>
                    <a:pt x="290465" y="650264"/>
                    <a:pt x="287839" y="641677"/>
                    <a:pt x="282588" y="648773"/>
                  </a:cubicBezTo>
                  <a:cubicBezTo>
                    <a:pt x="277336" y="655870"/>
                    <a:pt x="277194" y="666657"/>
                    <a:pt x="275491" y="674108"/>
                  </a:cubicBezTo>
                  <a:cubicBezTo>
                    <a:pt x="273901" y="685868"/>
                    <a:pt x="273213" y="697726"/>
                    <a:pt x="273433" y="709591"/>
                  </a:cubicBezTo>
                  <a:cubicBezTo>
                    <a:pt x="273007" y="717228"/>
                    <a:pt x="272155" y="724835"/>
                    <a:pt x="270878" y="732372"/>
                  </a:cubicBezTo>
                  <a:cubicBezTo>
                    <a:pt x="269885" y="739113"/>
                    <a:pt x="266904" y="744436"/>
                    <a:pt x="265485" y="751036"/>
                  </a:cubicBezTo>
                  <a:cubicBezTo>
                    <a:pt x="263349" y="756720"/>
                    <a:pt x="263838" y="763065"/>
                    <a:pt x="266833" y="768351"/>
                  </a:cubicBezTo>
                  <a:cubicBezTo>
                    <a:pt x="269955" y="772184"/>
                    <a:pt x="274639" y="771616"/>
                    <a:pt x="276910" y="776513"/>
                  </a:cubicBezTo>
                  <a:cubicBezTo>
                    <a:pt x="278287" y="782516"/>
                    <a:pt x="278528" y="788726"/>
                    <a:pt x="277620" y="794822"/>
                  </a:cubicBezTo>
                  <a:cubicBezTo>
                    <a:pt x="277620" y="798654"/>
                    <a:pt x="278826" y="801919"/>
                    <a:pt x="274497" y="801919"/>
                  </a:cubicBezTo>
                  <a:cubicBezTo>
                    <a:pt x="270169" y="801919"/>
                    <a:pt x="270949" y="799151"/>
                    <a:pt x="270452" y="795957"/>
                  </a:cubicBezTo>
                  <a:cubicBezTo>
                    <a:pt x="268820" y="786945"/>
                    <a:pt x="271304" y="779564"/>
                    <a:pt x="258956" y="784106"/>
                  </a:cubicBezTo>
                  <a:cubicBezTo>
                    <a:pt x="251859" y="786732"/>
                    <a:pt x="248240" y="795674"/>
                    <a:pt x="243059" y="801280"/>
                  </a:cubicBezTo>
                  <a:cubicBezTo>
                    <a:pt x="235466" y="809512"/>
                    <a:pt x="213041" y="821505"/>
                    <a:pt x="214673" y="835770"/>
                  </a:cubicBezTo>
                  <a:cubicBezTo>
                    <a:pt x="209606" y="837267"/>
                    <a:pt x="204624" y="839069"/>
                    <a:pt x="199770" y="841163"/>
                  </a:cubicBezTo>
                  <a:cubicBezTo>
                    <a:pt x="195008" y="844796"/>
                    <a:pt x="190544" y="848806"/>
                    <a:pt x="186428" y="853156"/>
                  </a:cubicBezTo>
                  <a:cubicBezTo>
                    <a:pt x="174939" y="862737"/>
                    <a:pt x="165869" y="874893"/>
                    <a:pt x="159958" y="888639"/>
                  </a:cubicBezTo>
                  <a:cubicBezTo>
                    <a:pt x="155416" y="899071"/>
                    <a:pt x="147184" y="909433"/>
                    <a:pt x="145126" y="920787"/>
                  </a:cubicBezTo>
                  <a:cubicBezTo>
                    <a:pt x="144303" y="926280"/>
                    <a:pt x="144090" y="931851"/>
                    <a:pt x="144487" y="937393"/>
                  </a:cubicBezTo>
                  <a:cubicBezTo>
                    <a:pt x="145055" y="944490"/>
                    <a:pt x="149384" y="947612"/>
                    <a:pt x="150520" y="954070"/>
                  </a:cubicBezTo>
                  <a:cubicBezTo>
                    <a:pt x="151208" y="958470"/>
                    <a:pt x="150967" y="962969"/>
                    <a:pt x="149810" y="967270"/>
                  </a:cubicBezTo>
                  <a:cubicBezTo>
                    <a:pt x="144658" y="967930"/>
                    <a:pt x="139463" y="968164"/>
                    <a:pt x="134268" y="967980"/>
                  </a:cubicBezTo>
                  <a:cubicBezTo>
                    <a:pt x="130635" y="966858"/>
                    <a:pt x="127257" y="965020"/>
                    <a:pt x="124333" y="962586"/>
                  </a:cubicBezTo>
                  <a:cubicBezTo>
                    <a:pt x="122836" y="963977"/>
                    <a:pt x="121544" y="965581"/>
                    <a:pt x="120501" y="967341"/>
                  </a:cubicBezTo>
                  <a:cubicBezTo>
                    <a:pt x="118301" y="971315"/>
                    <a:pt x="119082" y="972876"/>
                    <a:pt x="113972" y="974012"/>
                  </a:cubicBezTo>
                  <a:cubicBezTo>
                    <a:pt x="108862" y="975147"/>
                    <a:pt x="106875" y="973515"/>
                    <a:pt x="104604" y="978412"/>
                  </a:cubicBezTo>
                  <a:cubicBezTo>
                    <a:pt x="102333" y="983308"/>
                    <a:pt x="103753" y="989624"/>
                    <a:pt x="100914" y="992605"/>
                  </a:cubicBezTo>
                  <a:cubicBezTo>
                    <a:pt x="98075" y="995585"/>
                    <a:pt x="92682" y="993670"/>
                    <a:pt x="89276" y="994876"/>
                  </a:cubicBezTo>
                  <a:cubicBezTo>
                    <a:pt x="85479" y="996323"/>
                    <a:pt x="81966" y="998438"/>
                    <a:pt x="78914" y="1001121"/>
                  </a:cubicBezTo>
                  <a:cubicBezTo>
                    <a:pt x="76076" y="1004172"/>
                    <a:pt x="77424" y="1008643"/>
                    <a:pt x="74869" y="1011624"/>
                  </a:cubicBezTo>
                  <a:cubicBezTo>
                    <a:pt x="70469" y="1016875"/>
                    <a:pt x="63018" y="1012404"/>
                    <a:pt x="57767" y="1014320"/>
                  </a:cubicBezTo>
                  <a:cubicBezTo>
                    <a:pt x="54715" y="1015385"/>
                    <a:pt x="54005" y="1019005"/>
                    <a:pt x="51167" y="1020566"/>
                  </a:cubicBezTo>
                  <a:cubicBezTo>
                    <a:pt x="48328" y="1022127"/>
                    <a:pt x="45490" y="1019856"/>
                    <a:pt x="43502" y="1021275"/>
                  </a:cubicBezTo>
                  <a:cubicBezTo>
                    <a:pt x="41515" y="1022694"/>
                    <a:pt x="40380" y="1028372"/>
                    <a:pt x="39102" y="1031068"/>
                  </a:cubicBezTo>
                  <a:cubicBezTo>
                    <a:pt x="38045" y="1033978"/>
                    <a:pt x="35433" y="1036036"/>
                    <a:pt x="32361" y="1036391"/>
                  </a:cubicBezTo>
                  <a:cubicBezTo>
                    <a:pt x="27535" y="1037242"/>
                    <a:pt x="22426" y="1036391"/>
                    <a:pt x="17599" y="1036391"/>
                  </a:cubicBezTo>
                  <a:cubicBezTo>
                    <a:pt x="14357" y="1037030"/>
                    <a:pt x="11170" y="1037959"/>
                    <a:pt x="8090" y="1039159"/>
                  </a:cubicBezTo>
                  <a:cubicBezTo>
                    <a:pt x="1703" y="1040791"/>
                    <a:pt x="71" y="1040578"/>
                    <a:pt x="0" y="1048810"/>
                  </a:cubicBezTo>
                  <a:lnTo>
                    <a:pt x="0" y="1081667"/>
                  </a:lnTo>
                  <a:lnTo>
                    <a:pt x="11639" y="1081667"/>
                  </a:lnTo>
                  <a:lnTo>
                    <a:pt x="11639" y="1159730"/>
                  </a:lnTo>
                  <a:lnTo>
                    <a:pt x="2697" y="1159730"/>
                  </a:lnTo>
                  <a:lnTo>
                    <a:pt x="2697" y="1181020"/>
                  </a:lnTo>
                  <a:lnTo>
                    <a:pt x="40309" y="1181020"/>
                  </a:lnTo>
                  <a:lnTo>
                    <a:pt x="40309" y="1236658"/>
                  </a:lnTo>
                  <a:cubicBezTo>
                    <a:pt x="40657" y="1235238"/>
                    <a:pt x="41203" y="1233876"/>
                    <a:pt x="41941" y="1232613"/>
                  </a:cubicBezTo>
                  <a:cubicBezTo>
                    <a:pt x="46270" y="1226226"/>
                    <a:pt x="50457" y="1224594"/>
                    <a:pt x="51096" y="1216149"/>
                  </a:cubicBezTo>
                  <a:cubicBezTo>
                    <a:pt x="51230" y="1210088"/>
                    <a:pt x="50641" y="1204035"/>
                    <a:pt x="49322" y="1198123"/>
                  </a:cubicBezTo>
                  <a:cubicBezTo>
                    <a:pt x="48080" y="1192900"/>
                    <a:pt x="47668" y="1187506"/>
                    <a:pt x="48115" y="1182156"/>
                  </a:cubicBezTo>
                  <a:cubicBezTo>
                    <a:pt x="50244" y="1174633"/>
                    <a:pt x="55212" y="1179104"/>
                    <a:pt x="55921" y="1185491"/>
                  </a:cubicBezTo>
                  <a:cubicBezTo>
                    <a:pt x="56631" y="1191878"/>
                    <a:pt x="54502" y="1196917"/>
                    <a:pt x="58334" y="1201601"/>
                  </a:cubicBezTo>
                  <a:cubicBezTo>
                    <a:pt x="62166" y="1206284"/>
                    <a:pt x="71250" y="1215794"/>
                    <a:pt x="75295" y="1208697"/>
                  </a:cubicBezTo>
                  <a:cubicBezTo>
                    <a:pt x="80050" y="1200181"/>
                    <a:pt x="63799" y="1193936"/>
                    <a:pt x="65005" y="1184782"/>
                  </a:cubicBezTo>
                  <a:cubicBezTo>
                    <a:pt x="66921" y="1184782"/>
                    <a:pt x="69405" y="1185846"/>
                    <a:pt x="71179" y="1185278"/>
                  </a:cubicBezTo>
                  <a:cubicBezTo>
                    <a:pt x="74372" y="1184285"/>
                    <a:pt x="73024" y="1183788"/>
                    <a:pt x="75153" y="1182085"/>
                  </a:cubicBezTo>
                  <a:cubicBezTo>
                    <a:pt x="78843" y="1179246"/>
                    <a:pt x="80334" y="1175840"/>
                    <a:pt x="85798" y="1177188"/>
                  </a:cubicBezTo>
                  <a:cubicBezTo>
                    <a:pt x="92540" y="1178891"/>
                    <a:pt x="87785" y="1181588"/>
                    <a:pt x="89559" y="1187975"/>
                  </a:cubicBezTo>
                  <a:cubicBezTo>
                    <a:pt x="90908" y="1192872"/>
                    <a:pt x="96088" y="1193156"/>
                    <a:pt x="100985" y="1192020"/>
                  </a:cubicBezTo>
                  <a:cubicBezTo>
                    <a:pt x="108081" y="1190317"/>
                    <a:pt x="104249" y="1186556"/>
                    <a:pt x="106946" y="1180665"/>
                  </a:cubicBezTo>
                  <a:cubicBezTo>
                    <a:pt x="107301" y="1179956"/>
                    <a:pt x="109430" y="1180240"/>
                    <a:pt x="109998" y="1179246"/>
                  </a:cubicBezTo>
                  <a:cubicBezTo>
                    <a:pt x="110566" y="1178252"/>
                    <a:pt x="110566" y="1176337"/>
                    <a:pt x="111204" y="1174846"/>
                  </a:cubicBezTo>
                  <a:cubicBezTo>
                    <a:pt x="111843" y="1173356"/>
                    <a:pt x="111772" y="1169453"/>
                    <a:pt x="114327" y="1168175"/>
                  </a:cubicBezTo>
                  <a:cubicBezTo>
                    <a:pt x="116882" y="1166898"/>
                    <a:pt x="118939" y="1169666"/>
                    <a:pt x="120997" y="1168175"/>
                  </a:cubicBezTo>
                  <a:cubicBezTo>
                    <a:pt x="123056" y="1166685"/>
                    <a:pt x="122488" y="1160724"/>
                    <a:pt x="123623" y="1158737"/>
                  </a:cubicBezTo>
                  <a:cubicBezTo>
                    <a:pt x="124759" y="1156750"/>
                    <a:pt x="131926" y="1151640"/>
                    <a:pt x="135191" y="1152776"/>
                  </a:cubicBezTo>
                  <a:cubicBezTo>
                    <a:pt x="140939" y="1154834"/>
                    <a:pt x="138810" y="1163350"/>
                    <a:pt x="147823" y="1161504"/>
                  </a:cubicBezTo>
                  <a:cubicBezTo>
                    <a:pt x="156835" y="1159659"/>
                    <a:pt x="153926" y="1151427"/>
                    <a:pt x="152648" y="1144118"/>
                  </a:cubicBezTo>
                  <a:cubicBezTo>
                    <a:pt x="151726" y="1139150"/>
                    <a:pt x="150377" y="1121764"/>
                    <a:pt x="157900" y="1124176"/>
                  </a:cubicBezTo>
                  <a:cubicBezTo>
                    <a:pt x="165422" y="1126589"/>
                    <a:pt x="158965" y="1141350"/>
                    <a:pt x="161093" y="1147453"/>
                  </a:cubicBezTo>
                  <a:cubicBezTo>
                    <a:pt x="162087" y="1150221"/>
                    <a:pt x="167764" y="1158595"/>
                    <a:pt x="170674" y="1158879"/>
                  </a:cubicBezTo>
                  <a:cubicBezTo>
                    <a:pt x="176280" y="1159305"/>
                    <a:pt x="175641" y="1152350"/>
                    <a:pt x="176706" y="1148234"/>
                  </a:cubicBezTo>
                  <a:cubicBezTo>
                    <a:pt x="181958" y="1146034"/>
                    <a:pt x="177416" y="1136737"/>
                    <a:pt x="178551" y="1132195"/>
                  </a:cubicBezTo>
                  <a:cubicBezTo>
                    <a:pt x="179658" y="1129421"/>
                    <a:pt x="180993" y="1126738"/>
                    <a:pt x="182525" y="1124176"/>
                  </a:cubicBezTo>
                  <a:cubicBezTo>
                    <a:pt x="184086" y="1121125"/>
                    <a:pt x="183590" y="1120699"/>
                    <a:pt x="186215" y="1118286"/>
                  </a:cubicBezTo>
                  <a:cubicBezTo>
                    <a:pt x="188841" y="1115873"/>
                    <a:pt x="189409" y="1119138"/>
                    <a:pt x="191822" y="1114951"/>
                  </a:cubicBezTo>
                  <a:cubicBezTo>
                    <a:pt x="192900" y="1112006"/>
                    <a:pt x="193263" y="1108841"/>
                    <a:pt x="192886" y="1105725"/>
                  </a:cubicBezTo>
                  <a:cubicBezTo>
                    <a:pt x="192496" y="1102432"/>
                    <a:pt x="193170" y="1099104"/>
                    <a:pt x="194802" y="1096215"/>
                  </a:cubicBezTo>
                  <a:cubicBezTo>
                    <a:pt x="197002" y="1093306"/>
                    <a:pt x="200763" y="1094158"/>
                    <a:pt x="203034" y="1092100"/>
                  </a:cubicBezTo>
                  <a:cubicBezTo>
                    <a:pt x="208996" y="1086706"/>
                    <a:pt x="206086" y="1081738"/>
                    <a:pt x="200125" y="1080887"/>
                  </a:cubicBezTo>
                  <a:cubicBezTo>
                    <a:pt x="197265" y="1081022"/>
                    <a:pt x="194398" y="1080759"/>
                    <a:pt x="191609" y="1080106"/>
                  </a:cubicBezTo>
                  <a:cubicBezTo>
                    <a:pt x="189125" y="1079184"/>
                    <a:pt x="186499" y="1075919"/>
                    <a:pt x="183803" y="1074713"/>
                  </a:cubicBezTo>
                  <a:cubicBezTo>
                    <a:pt x="177841" y="1072016"/>
                    <a:pt x="173370" y="1071803"/>
                    <a:pt x="170035" y="1076913"/>
                  </a:cubicBezTo>
                  <a:cubicBezTo>
                    <a:pt x="166700" y="1082022"/>
                    <a:pt x="164642" y="1089971"/>
                    <a:pt x="157545" y="1088126"/>
                  </a:cubicBezTo>
                  <a:cubicBezTo>
                    <a:pt x="153429" y="1081029"/>
                    <a:pt x="161661" y="1076842"/>
                    <a:pt x="165635" y="1072726"/>
                  </a:cubicBezTo>
                  <a:cubicBezTo>
                    <a:pt x="170035" y="1067992"/>
                    <a:pt x="173782" y="1062691"/>
                    <a:pt x="176777" y="1056971"/>
                  </a:cubicBezTo>
                  <a:cubicBezTo>
                    <a:pt x="179005" y="1051315"/>
                    <a:pt x="182554" y="1046277"/>
                    <a:pt x="187138" y="1042281"/>
                  </a:cubicBezTo>
                  <a:cubicBezTo>
                    <a:pt x="195086" y="1037101"/>
                    <a:pt x="205093" y="1046965"/>
                    <a:pt x="213892" y="1044268"/>
                  </a:cubicBezTo>
                  <a:cubicBezTo>
                    <a:pt x="218079" y="1042991"/>
                    <a:pt x="218505" y="1038378"/>
                    <a:pt x="222124" y="1037172"/>
                  </a:cubicBezTo>
                  <a:cubicBezTo>
                    <a:pt x="230569" y="1033836"/>
                    <a:pt x="238943" y="1044268"/>
                    <a:pt x="246253" y="1039372"/>
                  </a:cubicBezTo>
                  <a:cubicBezTo>
                    <a:pt x="253562" y="1034475"/>
                    <a:pt x="252143" y="1019217"/>
                    <a:pt x="243414" y="1018082"/>
                  </a:cubicBezTo>
                  <a:cubicBezTo>
                    <a:pt x="234685" y="1016946"/>
                    <a:pt x="228157" y="1026456"/>
                    <a:pt x="218789" y="1025959"/>
                  </a:cubicBezTo>
                  <a:cubicBezTo>
                    <a:pt x="217086" y="1018862"/>
                    <a:pt x="224395" y="1015243"/>
                    <a:pt x="228866" y="1013256"/>
                  </a:cubicBezTo>
                  <a:cubicBezTo>
                    <a:pt x="232081" y="1012007"/>
                    <a:pt x="235111" y="1010339"/>
                    <a:pt x="237879" y="1008289"/>
                  </a:cubicBezTo>
                  <a:cubicBezTo>
                    <a:pt x="240079" y="1006514"/>
                    <a:pt x="242066" y="1003037"/>
                    <a:pt x="244053" y="1001192"/>
                  </a:cubicBezTo>
                  <a:cubicBezTo>
                    <a:pt x="246040" y="999347"/>
                    <a:pt x="248666" y="1001192"/>
                    <a:pt x="250511" y="999772"/>
                  </a:cubicBezTo>
                  <a:cubicBezTo>
                    <a:pt x="252356" y="998353"/>
                    <a:pt x="252995" y="994876"/>
                    <a:pt x="254840" y="993882"/>
                  </a:cubicBezTo>
                  <a:cubicBezTo>
                    <a:pt x="260659" y="990760"/>
                    <a:pt x="262646" y="999418"/>
                    <a:pt x="265059" y="1003037"/>
                  </a:cubicBezTo>
                  <a:cubicBezTo>
                    <a:pt x="272674" y="1011454"/>
                    <a:pt x="285270" y="1013107"/>
                    <a:pt x="294794" y="1006940"/>
                  </a:cubicBezTo>
                  <a:cubicBezTo>
                    <a:pt x="296142" y="1005947"/>
                    <a:pt x="299336" y="1003250"/>
                    <a:pt x="299620" y="1001618"/>
                  </a:cubicBezTo>
                  <a:cubicBezTo>
                    <a:pt x="300684" y="996224"/>
                    <a:pt x="297916" y="997856"/>
                    <a:pt x="294794" y="996437"/>
                  </a:cubicBezTo>
                  <a:cubicBezTo>
                    <a:pt x="289045" y="993953"/>
                    <a:pt x="281381" y="990547"/>
                    <a:pt x="283510" y="981747"/>
                  </a:cubicBezTo>
                  <a:cubicBezTo>
                    <a:pt x="284504" y="977489"/>
                    <a:pt x="288904" y="976425"/>
                    <a:pt x="289613" y="971883"/>
                  </a:cubicBezTo>
                  <a:cubicBezTo>
                    <a:pt x="295290" y="971883"/>
                    <a:pt x="301394" y="973728"/>
                    <a:pt x="297987" y="964786"/>
                  </a:cubicBezTo>
                  <a:cubicBezTo>
                    <a:pt x="296213" y="960244"/>
                    <a:pt x="289968" y="955702"/>
                    <a:pt x="297987" y="952083"/>
                  </a:cubicBezTo>
                  <a:cubicBezTo>
                    <a:pt x="307426" y="947825"/>
                    <a:pt x="317219" y="963154"/>
                    <a:pt x="323393" y="967909"/>
                  </a:cubicBezTo>
                  <a:cubicBezTo>
                    <a:pt x="327296" y="970960"/>
                    <a:pt x="332619" y="976141"/>
                    <a:pt x="335244" y="967412"/>
                  </a:cubicBezTo>
                  <a:cubicBezTo>
                    <a:pt x="336025" y="964857"/>
                    <a:pt x="334535" y="961947"/>
                    <a:pt x="335812" y="959535"/>
                  </a:cubicBezTo>
                  <a:cubicBezTo>
                    <a:pt x="336593" y="958186"/>
                    <a:pt x="340496" y="956625"/>
                    <a:pt x="341844" y="955419"/>
                  </a:cubicBezTo>
                  <a:cubicBezTo>
                    <a:pt x="346812" y="951090"/>
                    <a:pt x="347380" y="944986"/>
                    <a:pt x="351283" y="940090"/>
                  </a:cubicBezTo>
                  <a:cubicBezTo>
                    <a:pt x="352773" y="938245"/>
                    <a:pt x="355896" y="937322"/>
                    <a:pt x="357031" y="935690"/>
                  </a:cubicBezTo>
                  <a:cubicBezTo>
                    <a:pt x="358167" y="934058"/>
                    <a:pt x="357528" y="928593"/>
                    <a:pt x="359373" y="927600"/>
                  </a:cubicBezTo>
                  <a:cubicBezTo>
                    <a:pt x="365050" y="923484"/>
                    <a:pt x="364270" y="934697"/>
                    <a:pt x="365973" y="936754"/>
                  </a:cubicBezTo>
                  <a:cubicBezTo>
                    <a:pt x="370586" y="942503"/>
                    <a:pt x="374702" y="937535"/>
                    <a:pt x="376476" y="932922"/>
                  </a:cubicBezTo>
                  <a:cubicBezTo>
                    <a:pt x="376937" y="930481"/>
                    <a:pt x="377675" y="928096"/>
                    <a:pt x="378676" y="925826"/>
                  </a:cubicBezTo>
                  <a:cubicBezTo>
                    <a:pt x="379698" y="924605"/>
                    <a:pt x="380833" y="923484"/>
                    <a:pt x="382082" y="922490"/>
                  </a:cubicBezTo>
                  <a:cubicBezTo>
                    <a:pt x="384566" y="917239"/>
                    <a:pt x="380095" y="915394"/>
                    <a:pt x="380947" y="909929"/>
                  </a:cubicBezTo>
                  <a:cubicBezTo>
                    <a:pt x="386624" y="908652"/>
                    <a:pt x="386057" y="913974"/>
                    <a:pt x="389392" y="916529"/>
                  </a:cubicBezTo>
                  <a:cubicBezTo>
                    <a:pt x="398263" y="923129"/>
                    <a:pt x="400250" y="914400"/>
                    <a:pt x="404650" y="908013"/>
                  </a:cubicBezTo>
                  <a:cubicBezTo>
                    <a:pt x="406764" y="904082"/>
                    <a:pt x="409134" y="900285"/>
                    <a:pt x="411746" y="896658"/>
                  </a:cubicBezTo>
                  <a:cubicBezTo>
                    <a:pt x="415153" y="892826"/>
                    <a:pt x="420120" y="891194"/>
                    <a:pt x="423526" y="887362"/>
                  </a:cubicBezTo>
                  <a:cubicBezTo>
                    <a:pt x="426152" y="884793"/>
                    <a:pt x="427763" y="881372"/>
                    <a:pt x="428068" y="877710"/>
                  </a:cubicBezTo>
                  <a:cubicBezTo>
                    <a:pt x="421823" y="877214"/>
                    <a:pt x="415649" y="876504"/>
                    <a:pt x="409333" y="876504"/>
                  </a:cubicBezTo>
                  <a:lnTo>
                    <a:pt x="389250" y="876504"/>
                  </a:lnTo>
                  <a:cubicBezTo>
                    <a:pt x="387547" y="876504"/>
                    <a:pt x="380876" y="877710"/>
                    <a:pt x="379527" y="876504"/>
                  </a:cubicBezTo>
                  <a:cubicBezTo>
                    <a:pt x="372431" y="870401"/>
                    <a:pt x="384921" y="856492"/>
                    <a:pt x="387972" y="851808"/>
                  </a:cubicBezTo>
                  <a:cubicBezTo>
                    <a:pt x="390570" y="847259"/>
                    <a:pt x="393409" y="842852"/>
                    <a:pt x="396488" y="838608"/>
                  </a:cubicBezTo>
                  <a:cubicBezTo>
                    <a:pt x="399966" y="834705"/>
                    <a:pt x="405643" y="834421"/>
                    <a:pt x="407772" y="829170"/>
                  </a:cubicBezTo>
                  <a:cubicBezTo>
                    <a:pt x="409901" y="823918"/>
                    <a:pt x="408198" y="817034"/>
                    <a:pt x="411959" y="811357"/>
                  </a:cubicBezTo>
                  <a:cubicBezTo>
                    <a:pt x="415181" y="806205"/>
                    <a:pt x="417572" y="800577"/>
                    <a:pt x="419056" y="794680"/>
                  </a:cubicBezTo>
                  <a:cubicBezTo>
                    <a:pt x="427898" y="794637"/>
                    <a:pt x="436719" y="793736"/>
                    <a:pt x="445384" y="791983"/>
                  </a:cubicBezTo>
                  <a:cubicBezTo>
                    <a:pt x="452481" y="789996"/>
                    <a:pt x="457378" y="783325"/>
                    <a:pt x="463977" y="779919"/>
                  </a:cubicBezTo>
                  <a:cubicBezTo>
                    <a:pt x="470577" y="776513"/>
                    <a:pt x="479306" y="778074"/>
                    <a:pt x="486687" y="774455"/>
                  </a:cubicBezTo>
                  <a:cubicBezTo>
                    <a:pt x="485622" y="770268"/>
                    <a:pt x="479945" y="768494"/>
                    <a:pt x="481932" y="762603"/>
                  </a:cubicBezTo>
                  <a:cubicBezTo>
                    <a:pt x="483919" y="756713"/>
                    <a:pt x="489029" y="760190"/>
                    <a:pt x="492790" y="757139"/>
                  </a:cubicBezTo>
                  <a:cubicBezTo>
                    <a:pt x="496551" y="754087"/>
                    <a:pt x="494777" y="748552"/>
                    <a:pt x="497615" y="744578"/>
                  </a:cubicBezTo>
                  <a:cubicBezTo>
                    <a:pt x="498893" y="742733"/>
                    <a:pt x="500809" y="743726"/>
                    <a:pt x="501944" y="741313"/>
                  </a:cubicBezTo>
                  <a:cubicBezTo>
                    <a:pt x="503080" y="738901"/>
                    <a:pt x="501944" y="736842"/>
                    <a:pt x="502370" y="734642"/>
                  </a:cubicBezTo>
                  <a:cubicBezTo>
                    <a:pt x="503648" y="728610"/>
                    <a:pt x="505280" y="727546"/>
                    <a:pt x="510815" y="726694"/>
                  </a:cubicBezTo>
                  <a:cubicBezTo>
                    <a:pt x="512873" y="726694"/>
                    <a:pt x="515286" y="727191"/>
                    <a:pt x="517344" y="726694"/>
                  </a:cubicBezTo>
                  <a:cubicBezTo>
                    <a:pt x="519402" y="726197"/>
                    <a:pt x="520254" y="724707"/>
                    <a:pt x="522311" y="723501"/>
                  </a:cubicBezTo>
                  <a:cubicBezTo>
                    <a:pt x="525647" y="721514"/>
                    <a:pt x="529408" y="721443"/>
                    <a:pt x="532389" y="719456"/>
                  </a:cubicBezTo>
                  <a:cubicBezTo>
                    <a:pt x="535369" y="717469"/>
                    <a:pt x="535795" y="713708"/>
                    <a:pt x="539060" y="711366"/>
                  </a:cubicBezTo>
                  <a:cubicBezTo>
                    <a:pt x="542324" y="709024"/>
                    <a:pt x="543034" y="711366"/>
                    <a:pt x="545021" y="708740"/>
                  </a:cubicBezTo>
                  <a:cubicBezTo>
                    <a:pt x="546213" y="706235"/>
                    <a:pt x="546845" y="703496"/>
                    <a:pt x="546866" y="700721"/>
                  </a:cubicBezTo>
                  <a:cubicBezTo>
                    <a:pt x="547434" y="694334"/>
                    <a:pt x="546227" y="687734"/>
                    <a:pt x="546866" y="681347"/>
                  </a:cubicBezTo>
                  <a:cubicBezTo>
                    <a:pt x="547505" y="674960"/>
                    <a:pt x="551620" y="670418"/>
                    <a:pt x="552330" y="664741"/>
                  </a:cubicBezTo>
                  <a:cubicBezTo>
                    <a:pt x="553040" y="659063"/>
                    <a:pt x="548569" y="654664"/>
                    <a:pt x="549350" y="648135"/>
                  </a:cubicBezTo>
                  <a:cubicBezTo>
                    <a:pt x="550414" y="638838"/>
                    <a:pt x="552614" y="639832"/>
                    <a:pt x="558859" y="636780"/>
                  </a:cubicBezTo>
                  <a:cubicBezTo>
                    <a:pt x="562407" y="635077"/>
                    <a:pt x="561485" y="633800"/>
                    <a:pt x="564324" y="631458"/>
                  </a:cubicBezTo>
                  <a:cubicBezTo>
                    <a:pt x="566907" y="629804"/>
                    <a:pt x="569809" y="628718"/>
                    <a:pt x="572840" y="628264"/>
                  </a:cubicBezTo>
                  <a:cubicBezTo>
                    <a:pt x="576743" y="627058"/>
                    <a:pt x="576530" y="628264"/>
                    <a:pt x="578730" y="624858"/>
                  </a:cubicBezTo>
                  <a:cubicBezTo>
                    <a:pt x="580930" y="621451"/>
                    <a:pt x="578375" y="620387"/>
                    <a:pt x="581285" y="617761"/>
                  </a:cubicBezTo>
                  <a:cubicBezTo>
                    <a:pt x="585897" y="613503"/>
                    <a:pt x="596187" y="615916"/>
                    <a:pt x="601723" y="615632"/>
                  </a:cubicBezTo>
                  <a:cubicBezTo>
                    <a:pt x="608819" y="615632"/>
                    <a:pt x="610593" y="611019"/>
                    <a:pt x="616555" y="607684"/>
                  </a:cubicBezTo>
                  <a:cubicBezTo>
                    <a:pt x="622104" y="604512"/>
                    <a:pt x="627923" y="601829"/>
                    <a:pt x="633942" y="599665"/>
                  </a:cubicBezTo>
                  <a:cubicBezTo>
                    <a:pt x="639974" y="597678"/>
                    <a:pt x="649412" y="600020"/>
                    <a:pt x="653812" y="594342"/>
                  </a:cubicBezTo>
                  <a:cubicBezTo>
                    <a:pt x="655231" y="592568"/>
                    <a:pt x="655018" y="589233"/>
                    <a:pt x="656935" y="587246"/>
                  </a:cubicBezTo>
                  <a:cubicBezTo>
                    <a:pt x="658851" y="585259"/>
                    <a:pt x="661192" y="585543"/>
                    <a:pt x="662399" y="583910"/>
                  </a:cubicBezTo>
                  <a:cubicBezTo>
                    <a:pt x="663605" y="582278"/>
                    <a:pt x="663322" y="579368"/>
                    <a:pt x="664457" y="576814"/>
                  </a:cubicBezTo>
                  <a:cubicBezTo>
                    <a:pt x="665592" y="574259"/>
                    <a:pt x="667437" y="573194"/>
                    <a:pt x="668857" y="570924"/>
                  </a:cubicBezTo>
                  <a:cubicBezTo>
                    <a:pt x="671539" y="566062"/>
                    <a:pt x="672590" y="560463"/>
                    <a:pt x="671837" y="554956"/>
                  </a:cubicBezTo>
                  <a:cubicBezTo>
                    <a:pt x="672100" y="544325"/>
                    <a:pt x="673122" y="533723"/>
                    <a:pt x="674889" y="523234"/>
                  </a:cubicBezTo>
                  <a:lnTo>
                    <a:pt x="637206" y="523234"/>
                  </a:lnTo>
                  <a:lnTo>
                    <a:pt x="637206" y="510389"/>
                  </a:lnTo>
                  <a:lnTo>
                    <a:pt x="630109" y="510389"/>
                  </a:lnTo>
                  <a:lnTo>
                    <a:pt x="630109" y="426294"/>
                  </a:lnTo>
                  <a:lnTo>
                    <a:pt x="623722" y="426294"/>
                  </a:lnTo>
                  <a:cubicBezTo>
                    <a:pt x="623722" y="426294"/>
                    <a:pt x="623722" y="379669"/>
                    <a:pt x="623722" y="379669"/>
                  </a:cubicBezTo>
                  <a:lnTo>
                    <a:pt x="664102" y="379669"/>
                  </a:lnTo>
                  <a:lnTo>
                    <a:pt x="664102" y="344186"/>
                  </a:lnTo>
                  <a:lnTo>
                    <a:pt x="698166" y="344186"/>
                  </a:lnTo>
                  <a:lnTo>
                    <a:pt x="698166" y="325948"/>
                  </a:lnTo>
                  <a:lnTo>
                    <a:pt x="717753" y="325948"/>
                  </a:lnTo>
                  <a:lnTo>
                    <a:pt x="717753" y="287839"/>
                  </a:lnTo>
                  <a:lnTo>
                    <a:pt x="736558" y="287839"/>
                  </a:lnTo>
                  <a:lnTo>
                    <a:pt x="736558" y="274143"/>
                  </a:lnTo>
                  <a:lnTo>
                    <a:pt x="753023" y="274143"/>
                  </a:lnTo>
                  <a:lnTo>
                    <a:pt x="753023" y="182596"/>
                  </a:lnTo>
                  <a:lnTo>
                    <a:pt x="770197" y="182596"/>
                  </a:lnTo>
                  <a:lnTo>
                    <a:pt x="770197" y="97863"/>
                  </a:lnTo>
                  <a:lnTo>
                    <a:pt x="787442" y="97863"/>
                  </a:lnTo>
                  <a:lnTo>
                    <a:pt x="787442" y="17032"/>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32B0CC0-1C7A-514F-BA88-809E04C65C44}"/>
                </a:ext>
              </a:extLst>
            </p:cNvPr>
            <p:cNvSpPr/>
            <p:nvPr/>
          </p:nvSpPr>
          <p:spPr>
            <a:xfrm>
              <a:off x="3918822" y="4266992"/>
              <a:ext cx="6008" cy="5000"/>
            </a:xfrm>
            <a:custGeom>
              <a:avLst/>
              <a:gdLst>
                <a:gd name="connsiteX0" fmla="*/ 2914 w 6008"/>
                <a:gd name="connsiteY0" fmla="*/ 4944 h 5000"/>
                <a:gd name="connsiteX1" fmla="*/ 3411 w 6008"/>
                <a:gd name="connsiteY1" fmla="*/ 48 h 5000"/>
                <a:gd name="connsiteX2" fmla="*/ 2914 w 6008"/>
                <a:gd name="connsiteY2" fmla="*/ 4944 h 5000"/>
              </a:gdLst>
              <a:ahLst/>
              <a:cxnLst>
                <a:cxn ang="0">
                  <a:pos x="connsiteX0" y="connsiteY0"/>
                </a:cxn>
                <a:cxn ang="0">
                  <a:pos x="connsiteX1" y="connsiteY1"/>
                </a:cxn>
                <a:cxn ang="0">
                  <a:pos x="connsiteX2" y="connsiteY2"/>
                </a:cxn>
              </a:cxnLst>
              <a:rect l="l" t="t" r="r" b="b"/>
              <a:pathLst>
                <a:path w="6008" h="5000">
                  <a:moveTo>
                    <a:pt x="2914" y="4944"/>
                  </a:moveTo>
                  <a:cubicBezTo>
                    <a:pt x="6463" y="5583"/>
                    <a:pt x="7385" y="615"/>
                    <a:pt x="3411" y="48"/>
                  </a:cubicBezTo>
                  <a:cubicBezTo>
                    <a:pt x="-563" y="-520"/>
                    <a:pt x="-1486" y="4163"/>
                    <a:pt x="2914" y="4944"/>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82129E8-A58F-6647-B548-E7D808EC6998}"/>
                </a:ext>
              </a:extLst>
            </p:cNvPr>
            <p:cNvSpPr/>
            <p:nvPr/>
          </p:nvSpPr>
          <p:spPr>
            <a:xfrm>
              <a:off x="3969069" y="4194590"/>
              <a:ext cx="43717" cy="16262"/>
            </a:xfrm>
            <a:custGeom>
              <a:avLst/>
              <a:gdLst>
                <a:gd name="connsiteX0" fmla="*/ 43717 w 43717"/>
                <a:gd name="connsiteY0" fmla="*/ 12128 h 16262"/>
                <a:gd name="connsiteX1" fmla="*/ 2 w 43717"/>
                <a:gd name="connsiteY1" fmla="*/ 13973 h 16262"/>
                <a:gd name="connsiteX2" fmla="*/ 22001 w 43717"/>
                <a:gd name="connsiteY2" fmla="*/ 12767 h 16262"/>
                <a:gd name="connsiteX3" fmla="*/ 43291 w 43717"/>
                <a:gd name="connsiteY3" fmla="*/ 12128 h 16262"/>
              </a:gdLst>
              <a:ahLst/>
              <a:cxnLst>
                <a:cxn ang="0">
                  <a:pos x="connsiteX0" y="connsiteY0"/>
                </a:cxn>
                <a:cxn ang="0">
                  <a:pos x="connsiteX1" y="connsiteY1"/>
                </a:cxn>
                <a:cxn ang="0">
                  <a:pos x="connsiteX2" y="connsiteY2"/>
                </a:cxn>
                <a:cxn ang="0">
                  <a:pos x="connsiteX3" y="connsiteY3"/>
                </a:cxn>
              </a:cxnLst>
              <a:rect l="l" t="t" r="r" b="b"/>
              <a:pathLst>
                <a:path w="43717" h="16262">
                  <a:moveTo>
                    <a:pt x="43717" y="12128"/>
                  </a:moveTo>
                  <a:cubicBezTo>
                    <a:pt x="38181" y="-2420"/>
                    <a:pt x="-282" y="-6252"/>
                    <a:pt x="2" y="13973"/>
                  </a:cubicBezTo>
                  <a:cubicBezTo>
                    <a:pt x="7049" y="17408"/>
                    <a:pt x="15373" y="16954"/>
                    <a:pt x="22001" y="12767"/>
                  </a:cubicBezTo>
                  <a:cubicBezTo>
                    <a:pt x="29524" y="8580"/>
                    <a:pt x="36195" y="15606"/>
                    <a:pt x="43291" y="12128"/>
                  </a:cubicBezTo>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1E6FEC55-8184-B54A-B52F-64E559A15C44}"/>
                </a:ext>
              </a:extLst>
            </p:cNvPr>
            <p:cNvSpPr/>
            <p:nvPr/>
          </p:nvSpPr>
          <p:spPr>
            <a:xfrm>
              <a:off x="4031038" y="4281658"/>
              <a:ext cx="9590" cy="16903"/>
            </a:xfrm>
            <a:custGeom>
              <a:avLst/>
              <a:gdLst>
                <a:gd name="connsiteX0" fmla="*/ 9495 w 9590"/>
                <a:gd name="connsiteY0" fmla="*/ 11852 h 16903"/>
                <a:gd name="connsiteX1" fmla="*/ 198 w 9590"/>
                <a:gd name="connsiteY1" fmla="*/ 6246 h 16903"/>
                <a:gd name="connsiteX2" fmla="*/ 9495 w 9590"/>
                <a:gd name="connsiteY2" fmla="*/ 11852 h 16903"/>
              </a:gdLst>
              <a:ahLst/>
              <a:cxnLst>
                <a:cxn ang="0">
                  <a:pos x="connsiteX0" y="connsiteY0"/>
                </a:cxn>
                <a:cxn ang="0">
                  <a:pos x="connsiteX1" y="connsiteY1"/>
                </a:cxn>
                <a:cxn ang="0">
                  <a:pos x="connsiteX2" y="connsiteY2"/>
                </a:cxn>
              </a:cxnLst>
              <a:rect l="l" t="t" r="r" b="b"/>
              <a:pathLst>
                <a:path w="9590" h="16903">
                  <a:moveTo>
                    <a:pt x="9495" y="11852"/>
                  </a:moveTo>
                  <a:cubicBezTo>
                    <a:pt x="10560" y="2556"/>
                    <a:pt x="2398" y="-6386"/>
                    <a:pt x="198" y="6246"/>
                  </a:cubicBezTo>
                  <a:cubicBezTo>
                    <a:pt x="-1505" y="14762"/>
                    <a:pt x="8289" y="22213"/>
                    <a:pt x="9495" y="1185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1374835C-12EC-5349-97F3-AAFFCE2D1393}"/>
                </a:ext>
              </a:extLst>
            </p:cNvPr>
            <p:cNvSpPr/>
            <p:nvPr/>
          </p:nvSpPr>
          <p:spPr>
            <a:xfrm>
              <a:off x="4039727" y="4308521"/>
              <a:ext cx="14999" cy="27176"/>
            </a:xfrm>
            <a:custGeom>
              <a:avLst/>
              <a:gdLst>
                <a:gd name="connsiteX0" fmla="*/ 97 w 14999"/>
                <a:gd name="connsiteY0" fmla="*/ 14653 h 27176"/>
                <a:gd name="connsiteX1" fmla="*/ 9620 w 14999"/>
                <a:gd name="connsiteY1" fmla="*/ 27079 h 27176"/>
                <a:gd name="connsiteX2" fmla="*/ 12587 w 14999"/>
                <a:gd name="connsiteY2" fmla="*/ 27072 h 27176"/>
                <a:gd name="connsiteX3" fmla="*/ 15000 w 14999"/>
                <a:gd name="connsiteY3" fmla="*/ 8976 h 27176"/>
                <a:gd name="connsiteX4" fmla="*/ 97 w 14999"/>
                <a:gd name="connsiteY4" fmla="*/ 14653 h 2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9" h="27176">
                  <a:moveTo>
                    <a:pt x="97" y="14653"/>
                  </a:moveTo>
                  <a:cubicBezTo>
                    <a:pt x="-705" y="20713"/>
                    <a:pt x="3560" y="26277"/>
                    <a:pt x="9620" y="27079"/>
                  </a:cubicBezTo>
                  <a:cubicBezTo>
                    <a:pt x="10607" y="27214"/>
                    <a:pt x="11600" y="27207"/>
                    <a:pt x="12587" y="27072"/>
                  </a:cubicBezTo>
                  <a:cubicBezTo>
                    <a:pt x="12587" y="27072"/>
                    <a:pt x="15000" y="10608"/>
                    <a:pt x="15000" y="8976"/>
                  </a:cubicBezTo>
                  <a:cubicBezTo>
                    <a:pt x="14645" y="-8837"/>
                    <a:pt x="1303" y="3511"/>
                    <a:pt x="97" y="1465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10D91418-0CE5-7742-95FD-C22208DBEDE2}"/>
                </a:ext>
              </a:extLst>
            </p:cNvPr>
            <p:cNvSpPr/>
            <p:nvPr/>
          </p:nvSpPr>
          <p:spPr>
            <a:xfrm>
              <a:off x="4025239" y="4144616"/>
              <a:ext cx="6506" cy="7635"/>
            </a:xfrm>
            <a:custGeom>
              <a:avLst/>
              <a:gdLst>
                <a:gd name="connsiteX0" fmla="*/ 392 w 6506"/>
                <a:gd name="connsiteY0" fmla="*/ 5543 h 7635"/>
                <a:gd name="connsiteX1" fmla="*/ 4493 w 6506"/>
                <a:gd name="connsiteY1" fmla="*/ 7438 h 7635"/>
                <a:gd name="connsiteX2" fmla="*/ 5146 w 6506"/>
                <a:gd name="connsiteY2" fmla="*/ 7104 h 7635"/>
                <a:gd name="connsiteX3" fmla="*/ 6282 w 6506"/>
                <a:gd name="connsiteY3" fmla="*/ 5188 h 7635"/>
                <a:gd name="connsiteX4" fmla="*/ 392 w 6506"/>
                <a:gd name="connsiteY4" fmla="*/ 5543 h 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6" h="7635">
                  <a:moveTo>
                    <a:pt x="392" y="5543"/>
                  </a:moveTo>
                  <a:cubicBezTo>
                    <a:pt x="1002" y="7197"/>
                    <a:pt x="2840" y="8048"/>
                    <a:pt x="4493" y="7438"/>
                  </a:cubicBezTo>
                  <a:cubicBezTo>
                    <a:pt x="4720" y="7352"/>
                    <a:pt x="4940" y="7239"/>
                    <a:pt x="5146" y="7104"/>
                  </a:cubicBezTo>
                  <a:cubicBezTo>
                    <a:pt x="5771" y="6650"/>
                    <a:pt x="6182" y="5954"/>
                    <a:pt x="6282" y="5188"/>
                  </a:cubicBezTo>
                  <a:cubicBezTo>
                    <a:pt x="8127" y="-3825"/>
                    <a:pt x="-2092" y="646"/>
                    <a:pt x="392" y="554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57DECB4-005B-EC48-ADD1-0B5E01968F4B}"/>
                </a:ext>
              </a:extLst>
            </p:cNvPr>
            <p:cNvSpPr/>
            <p:nvPr/>
          </p:nvSpPr>
          <p:spPr>
            <a:xfrm>
              <a:off x="4050467" y="4115087"/>
              <a:ext cx="5485" cy="5364"/>
            </a:xfrm>
            <a:custGeom>
              <a:avLst/>
              <a:gdLst>
                <a:gd name="connsiteX0" fmla="*/ 570 w 5485"/>
                <a:gd name="connsiteY0" fmla="*/ 4201 h 5364"/>
                <a:gd name="connsiteX1" fmla="*/ 4324 w 5485"/>
                <a:gd name="connsiteY1" fmla="*/ 4882 h 5364"/>
                <a:gd name="connsiteX2" fmla="*/ 5253 w 5485"/>
                <a:gd name="connsiteY2" fmla="*/ 1575 h 5364"/>
                <a:gd name="connsiteX3" fmla="*/ 570 w 5485"/>
                <a:gd name="connsiteY3" fmla="*/ 4201 h 5364"/>
              </a:gdLst>
              <a:ahLst/>
              <a:cxnLst>
                <a:cxn ang="0">
                  <a:pos x="connsiteX0" y="connsiteY0"/>
                </a:cxn>
                <a:cxn ang="0">
                  <a:pos x="connsiteX1" y="connsiteY1"/>
                </a:cxn>
                <a:cxn ang="0">
                  <a:pos x="connsiteX2" y="connsiteY2"/>
                </a:cxn>
                <a:cxn ang="0">
                  <a:pos x="connsiteX3" y="connsiteY3"/>
                </a:cxn>
              </a:cxnLst>
              <a:rect l="l" t="t" r="r" b="b"/>
              <a:pathLst>
                <a:path w="5485" h="5364">
                  <a:moveTo>
                    <a:pt x="570" y="4201"/>
                  </a:moveTo>
                  <a:cubicBezTo>
                    <a:pt x="1414" y="5428"/>
                    <a:pt x="3096" y="5734"/>
                    <a:pt x="4324" y="4882"/>
                  </a:cubicBezTo>
                  <a:cubicBezTo>
                    <a:pt x="5388" y="4151"/>
                    <a:pt x="5778" y="2760"/>
                    <a:pt x="5253" y="1575"/>
                  </a:cubicBezTo>
                  <a:cubicBezTo>
                    <a:pt x="4118" y="-1832"/>
                    <a:pt x="-1843" y="865"/>
                    <a:pt x="570" y="420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88122246-4DD2-E34C-9207-C4E72C478FC9}"/>
                </a:ext>
              </a:extLst>
            </p:cNvPr>
            <p:cNvSpPr/>
            <p:nvPr/>
          </p:nvSpPr>
          <p:spPr>
            <a:xfrm>
              <a:off x="4061737" y="4090808"/>
              <a:ext cx="16848" cy="12913"/>
            </a:xfrm>
            <a:custGeom>
              <a:avLst/>
              <a:gdLst>
                <a:gd name="connsiteX0" fmla="*/ 2996 w 16848"/>
                <a:gd name="connsiteY0" fmla="*/ 5061 h 12913"/>
                <a:gd name="connsiteX1" fmla="*/ 583 w 16848"/>
                <a:gd name="connsiteY1" fmla="*/ 11803 h 12913"/>
                <a:gd name="connsiteX2" fmla="*/ 10802 w 16848"/>
                <a:gd name="connsiteY2" fmla="*/ 11093 h 12913"/>
                <a:gd name="connsiteX3" fmla="*/ 16408 w 16848"/>
                <a:gd name="connsiteY3" fmla="*/ 5487 h 12913"/>
                <a:gd name="connsiteX4" fmla="*/ 2996 w 16848"/>
                <a:gd name="connsiteY4" fmla="*/ 5061 h 1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8" h="12913">
                  <a:moveTo>
                    <a:pt x="2996" y="5061"/>
                  </a:moveTo>
                  <a:cubicBezTo>
                    <a:pt x="2003" y="6835"/>
                    <a:pt x="-1333" y="9248"/>
                    <a:pt x="583" y="11803"/>
                  </a:cubicBezTo>
                  <a:cubicBezTo>
                    <a:pt x="2499" y="14358"/>
                    <a:pt x="8460" y="11803"/>
                    <a:pt x="10802" y="11093"/>
                  </a:cubicBezTo>
                  <a:cubicBezTo>
                    <a:pt x="13144" y="10384"/>
                    <a:pt x="18396" y="11093"/>
                    <a:pt x="16408" y="5487"/>
                  </a:cubicBezTo>
                  <a:cubicBezTo>
                    <a:pt x="13428" y="-2390"/>
                    <a:pt x="6331" y="-1113"/>
                    <a:pt x="2996" y="506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E53A4A6-D76C-2147-B3B8-C838728B21E9}"/>
                </a:ext>
              </a:extLst>
            </p:cNvPr>
            <p:cNvSpPr/>
            <p:nvPr/>
          </p:nvSpPr>
          <p:spPr>
            <a:xfrm>
              <a:off x="4090214" y="3998855"/>
              <a:ext cx="18099" cy="21558"/>
            </a:xfrm>
            <a:custGeom>
              <a:avLst/>
              <a:gdLst>
                <a:gd name="connsiteX0" fmla="*/ 10499 w 18099"/>
                <a:gd name="connsiteY0" fmla="*/ 4758 h 21558"/>
                <a:gd name="connsiteX1" fmla="*/ 5460 w 18099"/>
                <a:gd name="connsiteY1" fmla="*/ 7385 h 21558"/>
                <a:gd name="connsiteX2" fmla="*/ 138 w 18099"/>
                <a:gd name="connsiteY2" fmla="*/ 15830 h 21558"/>
                <a:gd name="connsiteX3" fmla="*/ 3332 w 18099"/>
                <a:gd name="connsiteY3" fmla="*/ 21507 h 21558"/>
                <a:gd name="connsiteX4" fmla="*/ 6809 w 18099"/>
                <a:gd name="connsiteY4" fmla="*/ 15758 h 21558"/>
                <a:gd name="connsiteX5" fmla="*/ 11989 w 18099"/>
                <a:gd name="connsiteY5" fmla="*/ 10578 h 21558"/>
                <a:gd name="connsiteX6" fmla="*/ 17951 w 18099"/>
                <a:gd name="connsiteY6" fmla="*/ 4617 h 21558"/>
                <a:gd name="connsiteX7" fmla="*/ 15892 w 18099"/>
                <a:gd name="connsiteY7" fmla="*/ 4 h 21558"/>
                <a:gd name="connsiteX8" fmla="*/ 10499 w 18099"/>
                <a:gd name="connsiteY8" fmla="*/ 4758 h 2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9" h="21558">
                  <a:moveTo>
                    <a:pt x="10499" y="4758"/>
                  </a:moveTo>
                  <a:cubicBezTo>
                    <a:pt x="8867" y="5894"/>
                    <a:pt x="6951" y="6249"/>
                    <a:pt x="5460" y="7385"/>
                  </a:cubicBezTo>
                  <a:cubicBezTo>
                    <a:pt x="2941" y="9655"/>
                    <a:pt x="1096" y="12579"/>
                    <a:pt x="138" y="15830"/>
                  </a:cubicBezTo>
                  <a:cubicBezTo>
                    <a:pt x="-288" y="17816"/>
                    <a:pt x="138" y="22074"/>
                    <a:pt x="3332" y="21507"/>
                  </a:cubicBezTo>
                  <a:cubicBezTo>
                    <a:pt x="6525" y="20939"/>
                    <a:pt x="5886" y="17249"/>
                    <a:pt x="6809" y="15758"/>
                  </a:cubicBezTo>
                  <a:cubicBezTo>
                    <a:pt x="8079" y="13629"/>
                    <a:pt x="9860" y="11848"/>
                    <a:pt x="11989" y="10578"/>
                  </a:cubicBezTo>
                  <a:cubicBezTo>
                    <a:pt x="14260" y="9017"/>
                    <a:pt x="17099" y="7668"/>
                    <a:pt x="17951" y="4617"/>
                  </a:cubicBezTo>
                  <a:cubicBezTo>
                    <a:pt x="18376" y="2772"/>
                    <a:pt x="17951" y="146"/>
                    <a:pt x="15892" y="4"/>
                  </a:cubicBezTo>
                  <a:cubicBezTo>
                    <a:pt x="13834" y="-138"/>
                    <a:pt x="11634" y="3765"/>
                    <a:pt x="10499" y="475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19E00393-043A-CB41-8F01-7EAEBC35515F}"/>
                </a:ext>
              </a:extLst>
            </p:cNvPr>
            <p:cNvSpPr/>
            <p:nvPr/>
          </p:nvSpPr>
          <p:spPr>
            <a:xfrm>
              <a:off x="3918181" y="4211327"/>
              <a:ext cx="6996" cy="9447"/>
            </a:xfrm>
            <a:custGeom>
              <a:avLst/>
              <a:gdLst>
                <a:gd name="connsiteX0" fmla="*/ 6 w 6996"/>
                <a:gd name="connsiteY0" fmla="*/ 6036 h 9447"/>
                <a:gd name="connsiteX1" fmla="*/ 6535 w 6996"/>
                <a:gd name="connsiteY1" fmla="*/ 5043 h 9447"/>
                <a:gd name="connsiteX2" fmla="*/ 6 w 6996"/>
                <a:gd name="connsiteY2" fmla="*/ 6036 h 9447"/>
              </a:gdLst>
              <a:ahLst/>
              <a:cxnLst>
                <a:cxn ang="0">
                  <a:pos x="connsiteX0" y="connsiteY0"/>
                </a:cxn>
                <a:cxn ang="0">
                  <a:pos x="connsiteX1" y="connsiteY1"/>
                </a:cxn>
                <a:cxn ang="0">
                  <a:pos x="connsiteX2" y="connsiteY2"/>
                </a:cxn>
              </a:cxnLst>
              <a:rect l="l" t="t" r="r" b="b"/>
              <a:pathLst>
                <a:path w="6996" h="9447">
                  <a:moveTo>
                    <a:pt x="6" y="6036"/>
                  </a:moveTo>
                  <a:cubicBezTo>
                    <a:pt x="6" y="12281"/>
                    <a:pt x="5258" y="8733"/>
                    <a:pt x="6535" y="5043"/>
                  </a:cubicBezTo>
                  <a:cubicBezTo>
                    <a:pt x="9161" y="-2409"/>
                    <a:pt x="-277" y="-1202"/>
                    <a:pt x="6" y="6036"/>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C848B7BF-58E3-8F48-92EB-05565410729A}"/>
                </a:ext>
              </a:extLst>
            </p:cNvPr>
            <p:cNvSpPr/>
            <p:nvPr/>
          </p:nvSpPr>
          <p:spPr>
            <a:xfrm>
              <a:off x="3900106" y="4245879"/>
              <a:ext cx="18977" cy="18624"/>
            </a:xfrm>
            <a:custGeom>
              <a:avLst/>
              <a:gdLst>
                <a:gd name="connsiteX0" fmla="*/ 1617 w 18977"/>
                <a:gd name="connsiteY0" fmla="*/ 9878 h 18624"/>
                <a:gd name="connsiteX1" fmla="*/ 6372 w 18977"/>
                <a:gd name="connsiteY1" fmla="*/ 13639 h 18624"/>
                <a:gd name="connsiteX2" fmla="*/ 8785 w 18977"/>
                <a:gd name="connsiteY2" fmla="*/ 18039 h 18624"/>
                <a:gd name="connsiteX3" fmla="*/ 18720 w 18977"/>
                <a:gd name="connsiteY3" fmla="*/ 12929 h 18624"/>
                <a:gd name="connsiteX4" fmla="*/ 11624 w 18977"/>
                <a:gd name="connsiteY4" fmla="*/ 4626 h 18624"/>
                <a:gd name="connsiteX5" fmla="*/ 3817 w 18977"/>
                <a:gd name="connsiteY5" fmla="*/ 84 h 18624"/>
                <a:gd name="connsiteX6" fmla="*/ 446 w 18977"/>
                <a:gd name="connsiteY6" fmla="*/ 8032 h 18624"/>
                <a:gd name="connsiteX7" fmla="*/ 1617 w 18977"/>
                <a:gd name="connsiteY7" fmla="*/ 9878 h 1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77" h="18624">
                  <a:moveTo>
                    <a:pt x="1617" y="9878"/>
                  </a:moveTo>
                  <a:cubicBezTo>
                    <a:pt x="3179" y="11226"/>
                    <a:pt x="5024" y="11794"/>
                    <a:pt x="6372" y="13639"/>
                  </a:cubicBezTo>
                  <a:cubicBezTo>
                    <a:pt x="7720" y="15484"/>
                    <a:pt x="7649" y="17329"/>
                    <a:pt x="8785" y="18039"/>
                  </a:cubicBezTo>
                  <a:cubicBezTo>
                    <a:pt x="12191" y="20097"/>
                    <a:pt x="17869" y="16335"/>
                    <a:pt x="18720" y="12929"/>
                  </a:cubicBezTo>
                  <a:cubicBezTo>
                    <a:pt x="20210" y="7323"/>
                    <a:pt x="14888" y="6542"/>
                    <a:pt x="11624" y="4626"/>
                  </a:cubicBezTo>
                  <a:cubicBezTo>
                    <a:pt x="9565" y="3349"/>
                    <a:pt x="6514" y="-625"/>
                    <a:pt x="3817" y="84"/>
                  </a:cubicBezTo>
                  <a:cubicBezTo>
                    <a:pt x="694" y="1347"/>
                    <a:pt x="-817" y="4903"/>
                    <a:pt x="446" y="8032"/>
                  </a:cubicBezTo>
                  <a:cubicBezTo>
                    <a:pt x="723" y="8714"/>
                    <a:pt x="1120" y="9338"/>
                    <a:pt x="1617" y="987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2F5CA456-DFFB-8041-8DE5-19E1CA0427E3}"/>
                </a:ext>
              </a:extLst>
            </p:cNvPr>
            <p:cNvSpPr/>
            <p:nvPr/>
          </p:nvSpPr>
          <p:spPr>
            <a:xfrm>
              <a:off x="3856140" y="4273657"/>
              <a:ext cx="20532" cy="21234"/>
            </a:xfrm>
            <a:custGeom>
              <a:avLst/>
              <a:gdLst>
                <a:gd name="connsiteX0" fmla="*/ 11520 w 20532"/>
                <a:gd name="connsiteY0" fmla="*/ 3815 h 21234"/>
                <a:gd name="connsiteX1" fmla="*/ 9107 w 20532"/>
                <a:gd name="connsiteY1" fmla="*/ 6299 h 21234"/>
                <a:gd name="connsiteX2" fmla="*/ 6126 w 20532"/>
                <a:gd name="connsiteY2" fmla="*/ 8073 h 21234"/>
                <a:gd name="connsiteX3" fmla="*/ 307 w 20532"/>
                <a:gd name="connsiteY3" fmla="*/ 20918 h 21234"/>
                <a:gd name="connsiteX4" fmla="*/ 9391 w 20532"/>
                <a:gd name="connsiteY4" fmla="*/ 18860 h 21234"/>
                <a:gd name="connsiteX5" fmla="*/ 17055 w 20532"/>
                <a:gd name="connsiteY5" fmla="*/ 12260 h 21234"/>
                <a:gd name="connsiteX6" fmla="*/ 20533 w 20532"/>
                <a:gd name="connsiteY6" fmla="*/ 4667 h 21234"/>
                <a:gd name="connsiteX7" fmla="*/ 17978 w 20532"/>
                <a:gd name="connsiteY7" fmla="*/ 54 h 21234"/>
                <a:gd name="connsiteX8" fmla="*/ 11520 w 20532"/>
                <a:gd name="connsiteY8" fmla="*/ 3815 h 2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2" h="21234">
                  <a:moveTo>
                    <a:pt x="11520" y="3815"/>
                  </a:moveTo>
                  <a:cubicBezTo>
                    <a:pt x="10597" y="4518"/>
                    <a:pt x="9781" y="5355"/>
                    <a:pt x="9107" y="6299"/>
                  </a:cubicBezTo>
                  <a:cubicBezTo>
                    <a:pt x="8305" y="7172"/>
                    <a:pt x="7269" y="7789"/>
                    <a:pt x="6126" y="8073"/>
                  </a:cubicBezTo>
                  <a:cubicBezTo>
                    <a:pt x="1500" y="10543"/>
                    <a:pt x="-892" y="15808"/>
                    <a:pt x="307" y="20918"/>
                  </a:cubicBezTo>
                  <a:cubicBezTo>
                    <a:pt x="307" y="22196"/>
                    <a:pt x="8610" y="19215"/>
                    <a:pt x="9391" y="18860"/>
                  </a:cubicBezTo>
                  <a:cubicBezTo>
                    <a:pt x="12293" y="17100"/>
                    <a:pt x="14884" y="14865"/>
                    <a:pt x="17055" y="12260"/>
                  </a:cubicBezTo>
                  <a:cubicBezTo>
                    <a:pt x="19262" y="10358"/>
                    <a:pt x="20533" y="7584"/>
                    <a:pt x="20533" y="4667"/>
                  </a:cubicBezTo>
                  <a:cubicBezTo>
                    <a:pt x="20533" y="2680"/>
                    <a:pt x="19965" y="551"/>
                    <a:pt x="17978" y="54"/>
                  </a:cubicBezTo>
                  <a:cubicBezTo>
                    <a:pt x="15991" y="-443"/>
                    <a:pt x="13578" y="2609"/>
                    <a:pt x="11520" y="3815"/>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FD6E5DFE-1B81-F349-B641-AC643131778E}"/>
                </a:ext>
              </a:extLst>
            </p:cNvPr>
            <p:cNvSpPr/>
            <p:nvPr/>
          </p:nvSpPr>
          <p:spPr>
            <a:xfrm>
              <a:off x="3524325" y="3179908"/>
              <a:ext cx="604135" cy="589637"/>
            </a:xfrm>
            <a:custGeom>
              <a:avLst/>
              <a:gdLst>
                <a:gd name="connsiteX0" fmla="*/ 448861 w 604135"/>
                <a:gd name="connsiteY0" fmla="*/ 429630 h 589637"/>
                <a:gd name="connsiteX1" fmla="*/ 448861 w 604135"/>
                <a:gd name="connsiteY1" fmla="*/ 381727 h 589637"/>
                <a:gd name="connsiteX2" fmla="*/ 471074 w 604135"/>
                <a:gd name="connsiteY2" fmla="*/ 381727 h 589637"/>
                <a:gd name="connsiteX3" fmla="*/ 471074 w 604135"/>
                <a:gd name="connsiteY3" fmla="*/ 363063 h 589637"/>
                <a:gd name="connsiteX4" fmla="*/ 509538 w 604135"/>
                <a:gd name="connsiteY4" fmla="*/ 363063 h 589637"/>
                <a:gd name="connsiteX5" fmla="*/ 509538 w 604135"/>
                <a:gd name="connsiteY5" fmla="*/ 345748 h 589637"/>
                <a:gd name="connsiteX6" fmla="*/ 526286 w 604135"/>
                <a:gd name="connsiteY6" fmla="*/ 345748 h 589637"/>
                <a:gd name="connsiteX7" fmla="*/ 526286 w 604135"/>
                <a:gd name="connsiteY7" fmla="*/ 323180 h 589637"/>
                <a:gd name="connsiteX8" fmla="*/ 540479 w 604135"/>
                <a:gd name="connsiteY8" fmla="*/ 323180 h 589637"/>
                <a:gd name="connsiteX9" fmla="*/ 540479 w 604135"/>
                <a:gd name="connsiteY9" fmla="*/ 303806 h 589637"/>
                <a:gd name="connsiteX10" fmla="*/ 581923 w 604135"/>
                <a:gd name="connsiteY10" fmla="*/ 303806 h 589637"/>
                <a:gd name="connsiteX11" fmla="*/ 581923 w 604135"/>
                <a:gd name="connsiteY11" fmla="*/ 283865 h 589637"/>
                <a:gd name="connsiteX12" fmla="*/ 604136 w 604135"/>
                <a:gd name="connsiteY12" fmla="*/ 283865 h 589637"/>
                <a:gd name="connsiteX13" fmla="*/ 604136 w 604135"/>
                <a:gd name="connsiteY13" fmla="*/ 0 h 589637"/>
                <a:gd name="connsiteX14" fmla="*/ 258175 w 604135"/>
                <a:gd name="connsiteY14" fmla="*/ 0 h 589637"/>
                <a:gd name="connsiteX15" fmla="*/ 258175 w 604135"/>
                <a:gd name="connsiteY15" fmla="*/ 17316 h 589637"/>
                <a:gd name="connsiteX16" fmla="*/ 242563 w 604135"/>
                <a:gd name="connsiteY16" fmla="*/ 17316 h 589637"/>
                <a:gd name="connsiteX17" fmla="*/ 242563 w 604135"/>
                <a:gd name="connsiteY17" fmla="*/ 38606 h 589637"/>
                <a:gd name="connsiteX18" fmla="*/ 220350 w 604135"/>
                <a:gd name="connsiteY18" fmla="*/ 38606 h 589637"/>
                <a:gd name="connsiteX19" fmla="*/ 220350 w 604135"/>
                <a:gd name="connsiteY19" fmla="*/ 61031 h 589637"/>
                <a:gd name="connsiteX20" fmla="*/ 214318 w 604135"/>
                <a:gd name="connsiteY20" fmla="*/ 61031 h 589637"/>
                <a:gd name="connsiteX21" fmla="*/ 214318 w 604135"/>
                <a:gd name="connsiteY21" fmla="*/ 96514 h 589637"/>
                <a:gd name="connsiteX22" fmla="*/ 193028 w 604135"/>
                <a:gd name="connsiteY22" fmla="*/ 96514 h 589637"/>
                <a:gd name="connsiteX23" fmla="*/ 193028 w 604135"/>
                <a:gd name="connsiteY23" fmla="*/ 119152 h 589637"/>
                <a:gd name="connsiteX24" fmla="*/ 169609 w 604135"/>
                <a:gd name="connsiteY24" fmla="*/ 119152 h 589637"/>
                <a:gd name="connsiteX25" fmla="*/ 169609 w 604135"/>
                <a:gd name="connsiteY25" fmla="*/ 163719 h 589637"/>
                <a:gd name="connsiteX26" fmla="*/ 149810 w 604135"/>
                <a:gd name="connsiteY26" fmla="*/ 163719 h 589637"/>
                <a:gd name="connsiteX27" fmla="*/ 149810 w 604135"/>
                <a:gd name="connsiteY27" fmla="*/ 184370 h 589637"/>
                <a:gd name="connsiteX28" fmla="*/ 141436 w 604135"/>
                <a:gd name="connsiteY28" fmla="*/ 184370 h 589637"/>
                <a:gd name="connsiteX29" fmla="*/ 141436 w 604135"/>
                <a:gd name="connsiteY29" fmla="*/ 222337 h 589637"/>
                <a:gd name="connsiteX30" fmla="*/ 125823 w 604135"/>
                <a:gd name="connsiteY30" fmla="*/ 222337 h 589637"/>
                <a:gd name="connsiteX31" fmla="*/ 125823 w 604135"/>
                <a:gd name="connsiteY31" fmla="*/ 218363 h 589637"/>
                <a:gd name="connsiteX32" fmla="*/ 118726 w 604135"/>
                <a:gd name="connsiteY32" fmla="*/ 218363 h 589637"/>
                <a:gd name="connsiteX33" fmla="*/ 118726 w 604135"/>
                <a:gd name="connsiteY33" fmla="*/ 262930 h 589637"/>
                <a:gd name="connsiteX34" fmla="*/ 90340 w 604135"/>
                <a:gd name="connsiteY34" fmla="*/ 262930 h 589637"/>
                <a:gd name="connsiteX35" fmla="*/ 90340 w 604135"/>
                <a:gd name="connsiteY35" fmla="*/ 278897 h 589637"/>
                <a:gd name="connsiteX36" fmla="*/ 93321 w 604135"/>
                <a:gd name="connsiteY36" fmla="*/ 278897 h 589637"/>
                <a:gd name="connsiteX37" fmla="*/ 93321 w 604135"/>
                <a:gd name="connsiteY37" fmla="*/ 306219 h 589637"/>
                <a:gd name="connsiteX38" fmla="*/ 64437 w 604135"/>
                <a:gd name="connsiteY38" fmla="*/ 313316 h 589637"/>
                <a:gd name="connsiteX39" fmla="*/ 69902 w 604135"/>
                <a:gd name="connsiteY39" fmla="*/ 322684 h 589637"/>
                <a:gd name="connsiteX40" fmla="*/ 69902 w 604135"/>
                <a:gd name="connsiteY40" fmla="*/ 347025 h 589637"/>
                <a:gd name="connsiteX41" fmla="*/ 62805 w 604135"/>
                <a:gd name="connsiteY41" fmla="*/ 347025 h 589637"/>
                <a:gd name="connsiteX42" fmla="*/ 62805 w 604135"/>
                <a:gd name="connsiteY42" fmla="*/ 363915 h 589637"/>
                <a:gd name="connsiteX43" fmla="*/ 43218 w 604135"/>
                <a:gd name="connsiteY43" fmla="*/ 363915 h 589637"/>
                <a:gd name="connsiteX44" fmla="*/ 43218 w 604135"/>
                <a:gd name="connsiteY44" fmla="*/ 385205 h 589637"/>
                <a:gd name="connsiteX45" fmla="*/ 37186 w 604135"/>
                <a:gd name="connsiteY45" fmla="*/ 385205 h 589637"/>
                <a:gd name="connsiteX46" fmla="*/ 37186 w 604135"/>
                <a:gd name="connsiteY46" fmla="*/ 425159 h 589637"/>
                <a:gd name="connsiteX47" fmla="*/ 17954 w 604135"/>
                <a:gd name="connsiteY47" fmla="*/ 425159 h 589637"/>
                <a:gd name="connsiteX48" fmla="*/ 17954 w 604135"/>
                <a:gd name="connsiteY48" fmla="*/ 445100 h 589637"/>
                <a:gd name="connsiteX49" fmla="*/ 0 w 604135"/>
                <a:gd name="connsiteY49" fmla="*/ 445100 h 589637"/>
                <a:gd name="connsiteX50" fmla="*/ 0 w 604135"/>
                <a:gd name="connsiteY50" fmla="*/ 481932 h 589637"/>
                <a:gd name="connsiteX51" fmla="*/ 11780 w 604135"/>
                <a:gd name="connsiteY51" fmla="*/ 471713 h 589637"/>
                <a:gd name="connsiteX52" fmla="*/ 22567 w 604135"/>
                <a:gd name="connsiteY52" fmla="*/ 481790 h 589637"/>
                <a:gd name="connsiteX53" fmla="*/ 32361 w 604135"/>
                <a:gd name="connsiteY53" fmla="*/ 471855 h 589637"/>
                <a:gd name="connsiteX54" fmla="*/ 48470 w 604135"/>
                <a:gd name="connsiteY54" fmla="*/ 453971 h 589637"/>
                <a:gd name="connsiteX55" fmla="*/ 64012 w 604135"/>
                <a:gd name="connsiteY55" fmla="*/ 444320 h 589637"/>
                <a:gd name="connsiteX56" fmla="*/ 79624 w 604135"/>
                <a:gd name="connsiteY56" fmla="*/ 429772 h 589637"/>
                <a:gd name="connsiteX57" fmla="*/ 91121 w 604135"/>
                <a:gd name="connsiteY57" fmla="*/ 443965 h 589637"/>
                <a:gd name="connsiteX58" fmla="*/ 85656 w 604135"/>
                <a:gd name="connsiteY58" fmla="*/ 458158 h 589637"/>
                <a:gd name="connsiteX59" fmla="*/ 95237 w 604135"/>
                <a:gd name="connsiteY59" fmla="*/ 472848 h 589637"/>
                <a:gd name="connsiteX60" fmla="*/ 105456 w 604135"/>
                <a:gd name="connsiteY60" fmla="*/ 468874 h 589637"/>
                <a:gd name="connsiteX61" fmla="*/ 113830 w 604135"/>
                <a:gd name="connsiteY61" fmla="*/ 477390 h 589637"/>
                <a:gd name="connsiteX62" fmla="*/ 124546 w 604135"/>
                <a:gd name="connsiteY62" fmla="*/ 478809 h 589637"/>
                <a:gd name="connsiteX63" fmla="*/ 146332 w 604135"/>
                <a:gd name="connsiteY63" fmla="*/ 494635 h 589637"/>
                <a:gd name="connsiteX64" fmla="*/ 152932 w 604135"/>
                <a:gd name="connsiteY64" fmla="*/ 477532 h 589637"/>
                <a:gd name="connsiteX65" fmla="*/ 159390 w 604135"/>
                <a:gd name="connsiteY65" fmla="*/ 462842 h 589637"/>
                <a:gd name="connsiteX66" fmla="*/ 171028 w 604135"/>
                <a:gd name="connsiteY66" fmla="*/ 469938 h 589637"/>
                <a:gd name="connsiteX67" fmla="*/ 171525 w 604135"/>
                <a:gd name="connsiteY67" fmla="*/ 485764 h 589637"/>
                <a:gd name="connsiteX68" fmla="*/ 183022 w 604135"/>
                <a:gd name="connsiteY68" fmla="*/ 488035 h 589637"/>
                <a:gd name="connsiteX69" fmla="*/ 197215 w 604135"/>
                <a:gd name="connsiteY69" fmla="*/ 507409 h 589637"/>
                <a:gd name="connsiteX70" fmla="*/ 205518 w 604135"/>
                <a:gd name="connsiteY70" fmla="*/ 522666 h 589637"/>
                <a:gd name="connsiteX71" fmla="*/ 225247 w 604135"/>
                <a:gd name="connsiteY71" fmla="*/ 559001 h 589637"/>
                <a:gd name="connsiteX72" fmla="*/ 231847 w 604135"/>
                <a:gd name="connsiteY72" fmla="*/ 571775 h 589637"/>
                <a:gd name="connsiteX73" fmla="*/ 240079 w 604135"/>
                <a:gd name="connsiteY73" fmla="*/ 581994 h 589637"/>
                <a:gd name="connsiteX74" fmla="*/ 249518 w 604135"/>
                <a:gd name="connsiteY74" fmla="*/ 585614 h 589637"/>
                <a:gd name="connsiteX75" fmla="*/ 259595 w 604135"/>
                <a:gd name="connsiteY75" fmla="*/ 589517 h 589637"/>
                <a:gd name="connsiteX76" fmla="*/ 267898 w 604135"/>
                <a:gd name="connsiteY76" fmla="*/ 583343 h 589637"/>
                <a:gd name="connsiteX77" fmla="*/ 271943 w 604135"/>
                <a:gd name="connsiteY77" fmla="*/ 576743 h 589637"/>
                <a:gd name="connsiteX78" fmla="*/ 277904 w 604135"/>
                <a:gd name="connsiteY78" fmla="*/ 572201 h 589637"/>
                <a:gd name="connsiteX79" fmla="*/ 277904 w 604135"/>
                <a:gd name="connsiteY79" fmla="*/ 562337 h 589637"/>
                <a:gd name="connsiteX80" fmla="*/ 272014 w 604135"/>
                <a:gd name="connsiteY80" fmla="*/ 551763 h 589637"/>
                <a:gd name="connsiteX81" fmla="*/ 268678 w 604135"/>
                <a:gd name="connsiteY81" fmla="*/ 539415 h 589637"/>
                <a:gd name="connsiteX82" fmla="*/ 261156 w 604135"/>
                <a:gd name="connsiteY82" fmla="*/ 525221 h 589637"/>
                <a:gd name="connsiteX83" fmla="*/ 261156 w 604135"/>
                <a:gd name="connsiteY83" fmla="*/ 513086 h 589637"/>
                <a:gd name="connsiteX84" fmla="*/ 270523 w 604135"/>
                <a:gd name="connsiteY84" fmla="*/ 501731 h 589637"/>
                <a:gd name="connsiteX85" fmla="*/ 270949 w 604135"/>
                <a:gd name="connsiteY85" fmla="*/ 484345 h 589637"/>
                <a:gd name="connsiteX86" fmla="*/ 276485 w 604135"/>
                <a:gd name="connsiteY86" fmla="*/ 477248 h 589637"/>
                <a:gd name="connsiteX87" fmla="*/ 285213 w 604135"/>
                <a:gd name="connsiteY87" fmla="*/ 469087 h 589637"/>
                <a:gd name="connsiteX88" fmla="*/ 292310 w 604135"/>
                <a:gd name="connsiteY88" fmla="*/ 461139 h 589637"/>
                <a:gd name="connsiteX89" fmla="*/ 297349 w 604135"/>
                <a:gd name="connsiteY89" fmla="*/ 450068 h 589637"/>
                <a:gd name="connsiteX90" fmla="*/ 312109 w 604135"/>
                <a:gd name="connsiteY90" fmla="*/ 450068 h 589637"/>
                <a:gd name="connsiteX91" fmla="*/ 312109 w 604135"/>
                <a:gd name="connsiteY91" fmla="*/ 453191 h 589637"/>
                <a:gd name="connsiteX92" fmla="*/ 305581 w 604135"/>
                <a:gd name="connsiteY92" fmla="*/ 467384 h 589637"/>
                <a:gd name="connsiteX93" fmla="*/ 299761 w 604135"/>
                <a:gd name="connsiteY93" fmla="*/ 480867 h 589637"/>
                <a:gd name="connsiteX94" fmla="*/ 315942 w 604135"/>
                <a:gd name="connsiteY94" fmla="*/ 501519 h 589637"/>
                <a:gd name="connsiteX95" fmla="*/ 323606 w 604135"/>
                <a:gd name="connsiteY95" fmla="*/ 517983 h 589637"/>
                <a:gd name="connsiteX96" fmla="*/ 333967 w 604135"/>
                <a:gd name="connsiteY96" fmla="*/ 533169 h 589637"/>
                <a:gd name="connsiteX97" fmla="*/ 350077 w 604135"/>
                <a:gd name="connsiteY97" fmla="*/ 534092 h 589637"/>
                <a:gd name="connsiteX98" fmla="*/ 371366 w 604135"/>
                <a:gd name="connsiteY98" fmla="*/ 523305 h 589637"/>
                <a:gd name="connsiteX99" fmla="*/ 411178 w 604135"/>
                <a:gd name="connsiteY99" fmla="*/ 502867 h 589637"/>
                <a:gd name="connsiteX100" fmla="*/ 423598 w 604135"/>
                <a:gd name="connsiteY100" fmla="*/ 498538 h 589637"/>
                <a:gd name="connsiteX101" fmla="*/ 440416 w 604135"/>
                <a:gd name="connsiteY101" fmla="*/ 487822 h 589637"/>
                <a:gd name="connsiteX102" fmla="*/ 460216 w 604135"/>
                <a:gd name="connsiteY102" fmla="*/ 481222 h 589637"/>
                <a:gd name="connsiteX103" fmla="*/ 460216 w 604135"/>
                <a:gd name="connsiteY103" fmla="*/ 429417 h 58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4135" h="589637">
                  <a:moveTo>
                    <a:pt x="448861" y="429630"/>
                  </a:moveTo>
                  <a:lnTo>
                    <a:pt x="448861" y="381727"/>
                  </a:lnTo>
                  <a:lnTo>
                    <a:pt x="471074" y="381727"/>
                  </a:lnTo>
                  <a:lnTo>
                    <a:pt x="471074" y="363063"/>
                  </a:lnTo>
                  <a:lnTo>
                    <a:pt x="509538" y="363063"/>
                  </a:lnTo>
                  <a:lnTo>
                    <a:pt x="509538" y="345748"/>
                  </a:lnTo>
                  <a:lnTo>
                    <a:pt x="526286" y="345748"/>
                  </a:lnTo>
                  <a:lnTo>
                    <a:pt x="526286" y="323180"/>
                  </a:lnTo>
                  <a:lnTo>
                    <a:pt x="540479" y="323180"/>
                  </a:lnTo>
                  <a:lnTo>
                    <a:pt x="540479" y="303806"/>
                  </a:lnTo>
                  <a:lnTo>
                    <a:pt x="581923" y="303806"/>
                  </a:lnTo>
                  <a:lnTo>
                    <a:pt x="581923" y="283865"/>
                  </a:lnTo>
                  <a:lnTo>
                    <a:pt x="604136" y="283865"/>
                  </a:lnTo>
                  <a:lnTo>
                    <a:pt x="604136" y="0"/>
                  </a:lnTo>
                  <a:lnTo>
                    <a:pt x="258175" y="0"/>
                  </a:lnTo>
                  <a:lnTo>
                    <a:pt x="258175" y="17316"/>
                  </a:lnTo>
                  <a:lnTo>
                    <a:pt x="242563" y="17316"/>
                  </a:lnTo>
                  <a:lnTo>
                    <a:pt x="242563" y="38606"/>
                  </a:lnTo>
                  <a:lnTo>
                    <a:pt x="220350" y="38606"/>
                  </a:lnTo>
                  <a:lnTo>
                    <a:pt x="220350" y="61031"/>
                  </a:lnTo>
                  <a:lnTo>
                    <a:pt x="214318" y="61031"/>
                  </a:lnTo>
                  <a:lnTo>
                    <a:pt x="214318" y="96514"/>
                  </a:lnTo>
                  <a:lnTo>
                    <a:pt x="193028" y="96514"/>
                  </a:lnTo>
                  <a:lnTo>
                    <a:pt x="193028" y="119152"/>
                  </a:lnTo>
                  <a:lnTo>
                    <a:pt x="169609" y="119152"/>
                  </a:lnTo>
                  <a:lnTo>
                    <a:pt x="169609" y="163719"/>
                  </a:lnTo>
                  <a:lnTo>
                    <a:pt x="149810" y="163719"/>
                  </a:lnTo>
                  <a:lnTo>
                    <a:pt x="149810" y="184370"/>
                  </a:lnTo>
                  <a:lnTo>
                    <a:pt x="141436" y="184370"/>
                  </a:lnTo>
                  <a:lnTo>
                    <a:pt x="141436" y="222337"/>
                  </a:lnTo>
                  <a:lnTo>
                    <a:pt x="125823" y="222337"/>
                  </a:lnTo>
                  <a:lnTo>
                    <a:pt x="125823" y="218363"/>
                  </a:lnTo>
                  <a:lnTo>
                    <a:pt x="118726" y="218363"/>
                  </a:lnTo>
                  <a:lnTo>
                    <a:pt x="118726" y="262930"/>
                  </a:lnTo>
                  <a:lnTo>
                    <a:pt x="90340" y="262930"/>
                  </a:lnTo>
                  <a:lnTo>
                    <a:pt x="90340" y="278897"/>
                  </a:lnTo>
                  <a:lnTo>
                    <a:pt x="93321" y="278897"/>
                  </a:lnTo>
                  <a:lnTo>
                    <a:pt x="93321" y="306219"/>
                  </a:lnTo>
                  <a:cubicBezTo>
                    <a:pt x="87501" y="306219"/>
                    <a:pt x="63941" y="302458"/>
                    <a:pt x="64437" y="313316"/>
                  </a:cubicBezTo>
                  <a:cubicBezTo>
                    <a:pt x="64437" y="318426"/>
                    <a:pt x="70824" y="317361"/>
                    <a:pt x="69902" y="322684"/>
                  </a:cubicBezTo>
                  <a:lnTo>
                    <a:pt x="69902" y="347025"/>
                  </a:lnTo>
                  <a:lnTo>
                    <a:pt x="62805" y="347025"/>
                  </a:lnTo>
                  <a:lnTo>
                    <a:pt x="62805" y="363915"/>
                  </a:lnTo>
                  <a:lnTo>
                    <a:pt x="43218" y="363915"/>
                  </a:lnTo>
                  <a:lnTo>
                    <a:pt x="43218" y="385205"/>
                  </a:lnTo>
                  <a:lnTo>
                    <a:pt x="37186" y="385205"/>
                  </a:lnTo>
                  <a:lnTo>
                    <a:pt x="37186" y="425159"/>
                  </a:lnTo>
                  <a:lnTo>
                    <a:pt x="17954" y="425159"/>
                  </a:lnTo>
                  <a:lnTo>
                    <a:pt x="17954" y="445100"/>
                  </a:lnTo>
                  <a:lnTo>
                    <a:pt x="0" y="445100"/>
                  </a:lnTo>
                  <a:lnTo>
                    <a:pt x="0" y="481932"/>
                  </a:lnTo>
                  <a:cubicBezTo>
                    <a:pt x="3690" y="477461"/>
                    <a:pt x="7735" y="472422"/>
                    <a:pt x="11780" y="471713"/>
                  </a:cubicBezTo>
                  <a:cubicBezTo>
                    <a:pt x="20793" y="470151"/>
                    <a:pt x="17600" y="478809"/>
                    <a:pt x="22567" y="481790"/>
                  </a:cubicBezTo>
                  <a:cubicBezTo>
                    <a:pt x="27535" y="484770"/>
                    <a:pt x="30799" y="475190"/>
                    <a:pt x="32361" y="471855"/>
                  </a:cubicBezTo>
                  <a:cubicBezTo>
                    <a:pt x="35696" y="464332"/>
                    <a:pt x="41338" y="458073"/>
                    <a:pt x="48470" y="453971"/>
                  </a:cubicBezTo>
                  <a:cubicBezTo>
                    <a:pt x="53977" y="451310"/>
                    <a:pt x="59186" y="448074"/>
                    <a:pt x="64012" y="444320"/>
                  </a:cubicBezTo>
                  <a:cubicBezTo>
                    <a:pt x="67986" y="440771"/>
                    <a:pt x="74727" y="430907"/>
                    <a:pt x="79624" y="429772"/>
                  </a:cubicBezTo>
                  <a:cubicBezTo>
                    <a:pt x="84521" y="428636"/>
                    <a:pt x="90837" y="438642"/>
                    <a:pt x="91121" y="443965"/>
                  </a:cubicBezTo>
                  <a:cubicBezTo>
                    <a:pt x="91121" y="450281"/>
                    <a:pt x="84024" y="450707"/>
                    <a:pt x="85656" y="458158"/>
                  </a:cubicBezTo>
                  <a:cubicBezTo>
                    <a:pt x="86224" y="460855"/>
                    <a:pt x="92753" y="472351"/>
                    <a:pt x="95237" y="472848"/>
                  </a:cubicBezTo>
                  <a:cubicBezTo>
                    <a:pt x="100985" y="473487"/>
                    <a:pt x="101766" y="457803"/>
                    <a:pt x="105456" y="468874"/>
                  </a:cubicBezTo>
                  <a:cubicBezTo>
                    <a:pt x="107656" y="475332"/>
                    <a:pt x="105456" y="481719"/>
                    <a:pt x="113830" y="477390"/>
                  </a:cubicBezTo>
                  <a:cubicBezTo>
                    <a:pt x="120004" y="474197"/>
                    <a:pt x="120288" y="470932"/>
                    <a:pt x="124546" y="478809"/>
                  </a:cubicBezTo>
                  <a:cubicBezTo>
                    <a:pt x="128804" y="486687"/>
                    <a:pt x="135758" y="510744"/>
                    <a:pt x="146332" y="494635"/>
                  </a:cubicBezTo>
                  <a:cubicBezTo>
                    <a:pt x="149270" y="489248"/>
                    <a:pt x="151492" y="483500"/>
                    <a:pt x="152932" y="477532"/>
                  </a:cubicBezTo>
                  <a:cubicBezTo>
                    <a:pt x="154565" y="469797"/>
                    <a:pt x="151442" y="464687"/>
                    <a:pt x="159390" y="462842"/>
                  </a:cubicBezTo>
                  <a:cubicBezTo>
                    <a:pt x="167339" y="460997"/>
                    <a:pt x="170461" y="462416"/>
                    <a:pt x="171028" y="469938"/>
                  </a:cubicBezTo>
                  <a:cubicBezTo>
                    <a:pt x="171028" y="474835"/>
                    <a:pt x="167125" y="482287"/>
                    <a:pt x="171525" y="485764"/>
                  </a:cubicBezTo>
                  <a:cubicBezTo>
                    <a:pt x="174506" y="488035"/>
                    <a:pt x="179616" y="486403"/>
                    <a:pt x="183022" y="488035"/>
                  </a:cubicBezTo>
                  <a:cubicBezTo>
                    <a:pt x="191112" y="491938"/>
                    <a:pt x="193099" y="499957"/>
                    <a:pt x="197215" y="507409"/>
                  </a:cubicBezTo>
                  <a:cubicBezTo>
                    <a:pt x="200196" y="512376"/>
                    <a:pt x="203034" y="517557"/>
                    <a:pt x="205518" y="522666"/>
                  </a:cubicBezTo>
                  <a:cubicBezTo>
                    <a:pt x="211550" y="535228"/>
                    <a:pt x="218718" y="547150"/>
                    <a:pt x="225247" y="559001"/>
                  </a:cubicBezTo>
                  <a:cubicBezTo>
                    <a:pt x="227809" y="563060"/>
                    <a:pt x="230016" y="567333"/>
                    <a:pt x="231847" y="571775"/>
                  </a:cubicBezTo>
                  <a:cubicBezTo>
                    <a:pt x="234118" y="578304"/>
                    <a:pt x="234614" y="578872"/>
                    <a:pt x="240079" y="581994"/>
                  </a:cubicBezTo>
                  <a:cubicBezTo>
                    <a:pt x="243116" y="583477"/>
                    <a:pt x="246274" y="584684"/>
                    <a:pt x="249518" y="585614"/>
                  </a:cubicBezTo>
                  <a:cubicBezTo>
                    <a:pt x="253633" y="587104"/>
                    <a:pt x="254627" y="590297"/>
                    <a:pt x="259595" y="589517"/>
                  </a:cubicBezTo>
                  <a:cubicBezTo>
                    <a:pt x="263043" y="588580"/>
                    <a:pt x="266003" y="586373"/>
                    <a:pt x="267898" y="583343"/>
                  </a:cubicBezTo>
                  <a:cubicBezTo>
                    <a:pt x="269012" y="581008"/>
                    <a:pt x="270367" y="578794"/>
                    <a:pt x="271943" y="576743"/>
                  </a:cubicBezTo>
                  <a:cubicBezTo>
                    <a:pt x="273717" y="575111"/>
                    <a:pt x="276059" y="573833"/>
                    <a:pt x="277904" y="572201"/>
                  </a:cubicBezTo>
                  <a:cubicBezTo>
                    <a:pt x="281807" y="568582"/>
                    <a:pt x="282162" y="566382"/>
                    <a:pt x="277904" y="562337"/>
                  </a:cubicBezTo>
                  <a:cubicBezTo>
                    <a:pt x="273646" y="558292"/>
                    <a:pt x="272226" y="558221"/>
                    <a:pt x="272014" y="551763"/>
                  </a:cubicBezTo>
                  <a:cubicBezTo>
                    <a:pt x="272496" y="547370"/>
                    <a:pt x="271304" y="542963"/>
                    <a:pt x="268678" y="539415"/>
                  </a:cubicBezTo>
                  <a:cubicBezTo>
                    <a:pt x="265421" y="535121"/>
                    <a:pt x="262880" y="530331"/>
                    <a:pt x="261156" y="525221"/>
                  </a:cubicBezTo>
                  <a:cubicBezTo>
                    <a:pt x="259161" y="521425"/>
                    <a:pt x="259161" y="516883"/>
                    <a:pt x="261156" y="513086"/>
                  </a:cubicBezTo>
                  <a:cubicBezTo>
                    <a:pt x="264349" y="507905"/>
                    <a:pt x="268820" y="508686"/>
                    <a:pt x="270523" y="501731"/>
                  </a:cubicBezTo>
                  <a:cubicBezTo>
                    <a:pt x="271872" y="496125"/>
                    <a:pt x="270523" y="490022"/>
                    <a:pt x="270949" y="484345"/>
                  </a:cubicBezTo>
                  <a:cubicBezTo>
                    <a:pt x="271375" y="478667"/>
                    <a:pt x="272014" y="479022"/>
                    <a:pt x="276485" y="477248"/>
                  </a:cubicBezTo>
                  <a:cubicBezTo>
                    <a:pt x="282162" y="475048"/>
                    <a:pt x="281736" y="475048"/>
                    <a:pt x="285213" y="469087"/>
                  </a:cubicBezTo>
                  <a:cubicBezTo>
                    <a:pt x="287243" y="466156"/>
                    <a:pt x="289628" y="463488"/>
                    <a:pt x="292310" y="461139"/>
                  </a:cubicBezTo>
                  <a:cubicBezTo>
                    <a:pt x="294318" y="457605"/>
                    <a:pt x="296007" y="453900"/>
                    <a:pt x="297349" y="450068"/>
                  </a:cubicBezTo>
                  <a:cubicBezTo>
                    <a:pt x="302600" y="441055"/>
                    <a:pt x="305935" y="449500"/>
                    <a:pt x="312109" y="450068"/>
                  </a:cubicBezTo>
                  <a:cubicBezTo>
                    <a:pt x="312323" y="451097"/>
                    <a:pt x="312323" y="452161"/>
                    <a:pt x="312109" y="453191"/>
                  </a:cubicBezTo>
                  <a:cubicBezTo>
                    <a:pt x="305013" y="453758"/>
                    <a:pt x="305864" y="461352"/>
                    <a:pt x="305581" y="467384"/>
                  </a:cubicBezTo>
                  <a:cubicBezTo>
                    <a:pt x="305581" y="475332"/>
                    <a:pt x="303452" y="475119"/>
                    <a:pt x="299761" y="480867"/>
                  </a:cubicBezTo>
                  <a:cubicBezTo>
                    <a:pt x="289542" y="496480"/>
                    <a:pt x="308632" y="495912"/>
                    <a:pt x="315942" y="501519"/>
                  </a:cubicBezTo>
                  <a:cubicBezTo>
                    <a:pt x="320952" y="505485"/>
                    <a:pt x="323798" y="511589"/>
                    <a:pt x="323606" y="517983"/>
                  </a:cubicBezTo>
                  <a:cubicBezTo>
                    <a:pt x="325025" y="524171"/>
                    <a:pt x="328723" y="529593"/>
                    <a:pt x="333967" y="533169"/>
                  </a:cubicBezTo>
                  <a:cubicBezTo>
                    <a:pt x="338679" y="536647"/>
                    <a:pt x="345002" y="537009"/>
                    <a:pt x="350077" y="534092"/>
                  </a:cubicBezTo>
                  <a:cubicBezTo>
                    <a:pt x="357173" y="531253"/>
                    <a:pt x="364270" y="526570"/>
                    <a:pt x="371366" y="523305"/>
                  </a:cubicBezTo>
                  <a:cubicBezTo>
                    <a:pt x="385063" y="517273"/>
                    <a:pt x="397908" y="509112"/>
                    <a:pt x="411178" y="502867"/>
                  </a:cubicBezTo>
                  <a:cubicBezTo>
                    <a:pt x="415224" y="501022"/>
                    <a:pt x="419837" y="500596"/>
                    <a:pt x="423598" y="498538"/>
                  </a:cubicBezTo>
                  <a:cubicBezTo>
                    <a:pt x="428920" y="494543"/>
                    <a:pt x="434540" y="490959"/>
                    <a:pt x="440416" y="487822"/>
                  </a:cubicBezTo>
                  <a:cubicBezTo>
                    <a:pt x="446945" y="485622"/>
                    <a:pt x="453616" y="483564"/>
                    <a:pt x="460216" y="481222"/>
                  </a:cubicBezTo>
                  <a:lnTo>
                    <a:pt x="460216" y="429417"/>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85969468-7945-2D4C-82CE-95125A55DA1C}"/>
                </a:ext>
              </a:extLst>
            </p:cNvPr>
            <p:cNvSpPr/>
            <p:nvPr/>
          </p:nvSpPr>
          <p:spPr>
            <a:xfrm>
              <a:off x="3502812" y="3671330"/>
              <a:ext cx="59088" cy="63240"/>
            </a:xfrm>
            <a:custGeom>
              <a:avLst/>
              <a:gdLst>
                <a:gd name="connsiteX0" fmla="*/ 50042 w 59088"/>
                <a:gd name="connsiteY0" fmla="*/ 5341 h 63240"/>
                <a:gd name="connsiteX1" fmla="*/ 42306 w 59088"/>
                <a:gd name="connsiteY1" fmla="*/ 10451 h 63240"/>
                <a:gd name="connsiteX2" fmla="*/ 33152 w 59088"/>
                <a:gd name="connsiteY2" fmla="*/ 13148 h 63240"/>
                <a:gd name="connsiteX3" fmla="*/ 26055 w 59088"/>
                <a:gd name="connsiteY3" fmla="*/ 19464 h 63240"/>
                <a:gd name="connsiteX4" fmla="*/ 18107 w 59088"/>
                <a:gd name="connsiteY4" fmla="*/ 23438 h 63240"/>
                <a:gd name="connsiteX5" fmla="*/ 13707 w 59088"/>
                <a:gd name="connsiteY5" fmla="*/ 31457 h 63240"/>
                <a:gd name="connsiteX6" fmla="*/ 152 w 59088"/>
                <a:gd name="connsiteY6" fmla="*/ 27057 h 63240"/>
                <a:gd name="connsiteX7" fmla="*/ 5404 w 59088"/>
                <a:gd name="connsiteY7" fmla="*/ 35289 h 63240"/>
                <a:gd name="connsiteX8" fmla="*/ 9307 w 59088"/>
                <a:gd name="connsiteY8" fmla="*/ 43876 h 63240"/>
                <a:gd name="connsiteX9" fmla="*/ 11294 w 59088"/>
                <a:gd name="connsiteY9" fmla="*/ 61972 h 63240"/>
                <a:gd name="connsiteX10" fmla="*/ 27261 w 59088"/>
                <a:gd name="connsiteY10" fmla="*/ 62540 h 63240"/>
                <a:gd name="connsiteX11" fmla="*/ 37835 w 59088"/>
                <a:gd name="connsiteY11" fmla="*/ 48347 h 63240"/>
                <a:gd name="connsiteX12" fmla="*/ 45784 w 59088"/>
                <a:gd name="connsiteY12" fmla="*/ 25496 h 63240"/>
                <a:gd name="connsiteX13" fmla="*/ 58912 w 59088"/>
                <a:gd name="connsiteY13" fmla="*/ 2006 h 63240"/>
                <a:gd name="connsiteX14" fmla="*/ 50042 w 59088"/>
                <a:gd name="connsiteY14" fmla="*/ 5341 h 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088" h="63240">
                  <a:moveTo>
                    <a:pt x="50042" y="5341"/>
                  </a:moveTo>
                  <a:cubicBezTo>
                    <a:pt x="47295" y="6775"/>
                    <a:pt x="44705" y="8492"/>
                    <a:pt x="42306" y="10451"/>
                  </a:cubicBezTo>
                  <a:cubicBezTo>
                    <a:pt x="39326" y="12580"/>
                    <a:pt x="36558" y="11941"/>
                    <a:pt x="33152" y="13148"/>
                  </a:cubicBezTo>
                  <a:cubicBezTo>
                    <a:pt x="29745" y="14354"/>
                    <a:pt x="29248" y="17193"/>
                    <a:pt x="26055" y="19464"/>
                  </a:cubicBezTo>
                  <a:cubicBezTo>
                    <a:pt x="22861" y="21734"/>
                    <a:pt x="20520" y="21451"/>
                    <a:pt x="18107" y="23438"/>
                  </a:cubicBezTo>
                  <a:cubicBezTo>
                    <a:pt x="15694" y="25425"/>
                    <a:pt x="15410" y="28689"/>
                    <a:pt x="13707" y="31457"/>
                  </a:cubicBezTo>
                  <a:cubicBezTo>
                    <a:pt x="8881" y="39192"/>
                    <a:pt x="5617" y="26631"/>
                    <a:pt x="152" y="27057"/>
                  </a:cubicBezTo>
                  <a:cubicBezTo>
                    <a:pt x="-841" y="31315"/>
                    <a:pt x="3275" y="32876"/>
                    <a:pt x="5404" y="35289"/>
                  </a:cubicBezTo>
                  <a:cubicBezTo>
                    <a:pt x="7433" y="37759"/>
                    <a:pt x="8782" y="40725"/>
                    <a:pt x="9307" y="43876"/>
                  </a:cubicBezTo>
                  <a:cubicBezTo>
                    <a:pt x="10088" y="48702"/>
                    <a:pt x="6894" y="58850"/>
                    <a:pt x="11294" y="61972"/>
                  </a:cubicBezTo>
                  <a:cubicBezTo>
                    <a:pt x="16496" y="63441"/>
                    <a:pt x="21967" y="63640"/>
                    <a:pt x="27261" y="62540"/>
                  </a:cubicBezTo>
                  <a:cubicBezTo>
                    <a:pt x="33293" y="60326"/>
                    <a:pt x="37438" y="54755"/>
                    <a:pt x="37835" y="48347"/>
                  </a:cubicBezTo>
                  <a:cubicBezTo>
                    <a:pt x="39205" y="40342"/>
                    <a:pt x="41887" y="32621"/>
                    <a:pt x="45784" y="25496"/>
                  </a:cubicBezTo>
                  <a:cubicBezTo>
                    <a:pt x="48551" y="20528"/>
                    <a:pt x="60687" y="8464"/>
                    <a:pt x="58912" y="2006"/>
                  </a:cubicBezTo>
                  <a:cubicBezTo>
                    <a:pt x="57706" y="-3600"/>
                    <a:pt x="52596" y="4206"/>
                    <a:pt x="50042" y="534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087BAEDA-29FC-A24D-918B-EA061B63CD55}"/>
                </a:ext>
              </a:extLst>
            </p:cNvPr>
            <p:cNvSpPr/>
            <p:nvPr/>
          </p:nvSpPr>
          <p:spPr>
            <a:xfrm>
              <a:off x="3642862" y="3716259"/>
              <a:ext cx="7218" cy="9717"/>
            </a:xfrm>
            <a:custGeom>
              <a:avLst/>
              <a:gdLst>
                <a:gd name="connsiteX0" fmla="*/ 474 w 7218"/>
                <a:gd name="connsiteY0" fmla="*/ 154 h 9717"/>
                <a:gd name="connsiteX1" fmla="*/ 4306 w 7218"/>
                <a:gd name="connsiteY1" fmla="*/ 9664 h 9717"/>
                <a:gd name="connsiteX2" fmla="*/ 7145 w 7218"/>
                <a:gd name="connsiteY2" fmla="*/ 4767 h 9717"/>
                <a:gd name="connsiteX3" fmla="*/ 474 w 7218"/>
                <a:gd name="connsiteY3" fmla="*/ 154 h 9717"/>
              </a:gdLst>
              <a:ahLst/>
              <a:cxnLst>
                <a:cxn ang="0">
                  <a:pos x="connsiteX0" y="connsiteY0"/>
                </a:cxn>
                <a:cxn ang="0">
                  <a:pos x="connsiteX1" y="connsiteY1"/>
                </a:cxn>
                <a:cxn ang="0">
                  <a:pos x="connsiteX2" y="connsiteY2"/>
                </a:cxn>
                <a:cxn ang="0">
                  <a:pos x="connsiteX3" y="connsiteY3"/>
                </a:cxn>
              </a:cxnLst>
              <a:rect l="l" t="t" r="r" b="b"/>
              <a:pathLst>
                <a:path w="7218" h="9717">
                  <a:moveTo>
                    <a:pt x="474" y="154"/>
                  </a:moveTo>
                  <a:cubicBezTo>
                    <a:pt x="-1229" y="154"/>
                    <a:pt x="2035" y="9167"/>
                    <a:pt x="4306" y="9664"/>
                  </a:cubicBezTo>
                  <a:cubicBezTo>
                    <a:pt x="6577" y="10160"/>
                    <a:pt x="7499" y="7109"/>
                    <a:pt x="7145" y="4767"/>
                  </a:cubicBezTo>
                  <a:cubicBezTo>
                    <a:pt x="6506" y="154"/>
                    <a:pt x="3880" y="-343"/>
                    <a:pt x="474" y="154"/>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D55AFD67-C158-FF49-9E10-6FADC51F0CFD}"/>
                </a:ext>
              </a:extLst>
            </p:cNvPr>
            <p:cNvSpPr/>
            <p:nvPr/>
          </p:nvSpPr>
          <p:spPr>
            <a:xfrm>
              <a:off x="3131932" y="3416567"/>
              <a:ext cx="22672" cy="31466"/>
            </a:xfrm>
            <a:custGeom>
              <a:avLst/>
              <a:gdLst>
                <a:gd name="connsiteX0" fmla="*/ 8395 w 22672"/>
                <a:gd name="connsiteY0" fmla="*/ 12787 h 31466"/>
                <a:gd name="connsiteX1" fmla="*/ 589 w 22672"/>
                <a:gd name="connsiteY1" fmla="*/ 14 h 31466"/>
                <a:gd name="connsiteX2" fmla="*/ 5556 w 22672"/>
                <a:gd name="connsiteY2" fmla="*/ 19316 h 31466"/>
                <a:gd name="connsiteX3" fmla="*/ 19324 w 22672"/>
                <a:gd name="connsiteY3" fmla="*/ 31452 h 31466"/>
                <a:gd name="connsiteX4" fmla="*/ 20104 w 22672"/>
                <a:gd name="connsiteY4" fmla="*/ 21020 h 31466"/>
                <a:gd name="connsiteX5" fmla="*/ 13575 w 22672"/>
                <a:gd name="connsiteY5" fmla="*/ 21020 h 31466"/>
                <a:gd name="connsiteX6" fmla="*/ 8395 w 22672"/>
                <a:gd name="connsiteY6" fmla="*/ 12787 h 3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2" h="31466">
                  <a:moveTo>
                    <a:pt x="8395" y="12787"/>
                  </a:moveTo>
                  <a:cubicBezTo>
                    <a:pt x="6976" y="9239"/>
                    <a:pt x="4847" y="-412"/>
                    <a:pt x="589" y="14"/>
                  </a:cubicBezTo>
                  <a:cubicBezTo>
                    <a:pt x="-1966" y="14"/>
                    <a:pt x="4563" y="17897"/>
                    <a:pt x="5556" y="19316"/>
                  </a:cubicBezTo>
                  <a:cubicBezTo>
                    <a:pt x="7969" y="23007"/>
                    <a:pt x="14924" y="31877"/>
                    <a:pt x="19324" y="31452"/>
                  </a:cubicBezTo>
                  <a:cubicBezTo>
                    <a:pt x="23724" y="31026"/>
                    <a:pt x="23582" y="22936"/>
                    <a:pt x="20104" y="21020"/>
                  </a:cubicBezTo>
                  <a:cubicBezTo>
                    <a:pt x="18330" y="20026"/>
                    <a:pt x="15633" y="21516"/>
                    <a:pt x="13575" y="21020"/>
                  </a:cubicBezTo>
                  <a:cubicBezTo>
                    <a:pt x="10240" y="19175"/>
                    <a:pt x="9743" y="15981"/>
                    <a:pt x="8395" y="1278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42D81809-6257-4B48-84F0-D002B3DBB508}"/>
                </a:ext>
              </a:extLst>
            </p:cNvPr>
            <p:cNvSpPr/>
            <p:nvPr/>
          </p:nvSpPr>
          <p:spPr>
            <a:xfrm>
              <a:off x="2993738" y="2840477"/>
              <a:ext cx="1499346" cy="890437"/>
            </a:xfrm>
            <a:custGeom>
              <a:avLst/>
              <a:gdLst>
                <a:gd name="connsiteX0" fmla="*/ 1498850 w 1499346"/>
                <a:gd name="connsiteY0" fmla="*/ 212544 h 890437"/>
                <a:gd name="connsiteX1" fmla="*/ 1498850 w 1499346"/>
                <a:gd name="connsiteY1" fmla="*/ 710 h 890437"/>
                <a:gd name="connsiteX2" fmla="*/ 1498282 w 1499346"/>
                <a:gd name="connsiteY2" fmla="*/ 0 h 890437"/>
                <a:gd name="connsiteX3" fmla="*/ 1498282 w 1499346"/>
                <a:gd name="connsiteY3" fmla="*/ 0 h 890437"/>
                <a:gd name="connsiteX4" fmla="*/ 1489908 w 1499346"/>
                <a:gd name="connsiteY4" fmla="*/ 0 h 890437"/>
                <a:gd name="connsiteX5" fmla="*/ 1489908 w 1499346"/>
                <a:gd name="connsiteY5" fmla="*/ 20580 h 890437"/>
                <a:gd name="connsiteX6" fmla="*/ 1451445 w 1499346"/>
                <a:gd name="connsiteY6" fmla="*/ 20580 h 890437"/>
                <a:gd name="connsiteX7" fmla="*/ 1451445 w 1499346"/>
                <a:gd name="connsiteY7" fmla="*/ 37257 h 890437"/>
                <a:gd name="connsiteX8" fmla="*/ 1407588 w 1499346"/>
                <a:gd name="connsiteY8" fmla="*/ 37257 h 890437"/>
                <a:gd name="connsiteX9" fmla="*/ 1407588 w 1499346"/>
                <a:gd name="connsiteY9" fmla="*/ 71889 h 890437"/>
                <a:gd name="connsiteX10" fmla="*/ 1008757 w 1499346"/>
                <a:gd name="connsiteY10" fmla="*/ 71889 h 890437"/>
                <a:gd name="connsiteX11" fmla="*/ 1008757 w 1499346"/>
                <a:gd name="connsiteY11" fmla="*/ 47902 h 890437"/>
                <a:gd name="connsiteX12" fmla="*/ 835883 w 1499346"/>
                <a:gd name="connsiteY12" fmla="*/ 47902 h 890437"/>
                <a:gd name="connsiteX13" fmla="*/ 835883 w 1499346"/>
                <a:gd name="connsiteY13" fmla="*/ 66921 h 890437"/>
                <a:gd name="connsiteX14" fmla="*/ 744621 w 1499346"/>
                <a:gd name="connsiteY14" fmla="*/ 66921 h 890437"/>
                <a:gd name="connsiteX15" fmla="*/ 744621 w 1499346"/>
                <a:gd name="connsiteY15" fmla="*/ 89488 h 890437"/>
                <a:gd name="connsiteX16" fmla="*/ 659462 w 1499346"/>
                <a:gd name="connsiteY16" fmla="*/ 89488 h 890437"/>
                <a:gd name="connsiteX17" fmla="*/ 649739 w 1499346"/>
                <a:gd name="connsiteY17" fmla="*/ 89488 h 890437"/>
                <a:gd name="connsiteX18" fmla="*/ 624262 w 1499346"/>
                <a:gd name="connsiteY18" fmla="*/ 87430 h 890437"/>
                <a:gd name="connsiteX19" fmla="*/ 592682 w 1499346"/>
                <a:gd name="connsiteY19" fmla="*/ 86153 h 890437"/>
                <a:gd name="connsiteX20" fmla="*/ 592682 w 1499346"/>
                <a:gd name="connsiteY20" fmla="*/ 96088 h 890437"/>
                <a:gd name="connsiteX21" fmla="*/ 599140 w 1499346"/>
                <a:gd name="connsiteY21" fmla="*/ 110778 h 890437"/>
                <a:gd name="connsiteX22" fmla="*/ 579482 w 1499346"/>
                <a:gd name="connsiteY22" fmla="*/ 137391 h 890437"/>
                <a:gd name="connsiteX23" fmla="*/ 554076 w 1499346"/>
                <a:gd name="connsiteY23" fmla="*/ 137958 h 890437"/>
                <a:gd name="connsiteX24" fmla="*/ 540877 w 1499346"/>
                <a:gd name="connsiteY24" fmla="*/ 152577 h 890437"/>
                <a:gd name="connsiteX25" fmla="*/ 514193 w 1499346"/>
                <a:gd name="connsiteY25" fmla="*/ 173867 h 890437"/>
                <a:gd name="connsiteX26" fmla="*/ 473743 w 1499346"/>
                <a:gd name="connsiteY26" fmla="*/ 182170 h 890437"/>
                <a:gd name="connsiteX27" fmla="*/ 453304 w 1499346"/>
                <a:gd name="connsiteY27" fmla="*/ 186215 h 890437"/>
                <a:gd name="connsiteX28" fmla="*/ 439750 w 1499346"/>
                <a:gd name="connsiteY28" fmla="*/ 193880 h 890437"/>
                <a:gd name="connsiteX29" fmla="*/ 396248 w 1499346"/>
                <a:gd name="connsiteY29" fmla="*/ 197357 h 890437"/>
                <a:gd name="connsiteX30" fmla="*/ 377654 w 1499346"/>
                <a:gd name="connsiteY30" fmla="*/ 192744 h 890437"/>
                <a:gd name="connsiteX31" fmla="*/ 358422 w 1499346"/>
                <a:gd name="connsiteY31" fmla="*/ 194519 h 890437"/>
                <a:gd name="connsiteX32" fmla="*/ 352958 w 1499346"/>
                <a:gd name="connsiteY32" fmla="*/ 186144 h 890437"/>
                <a:gd name="connsiteX33" fmla="*/ 333726 w 1499346"/>
                <a:gd name="connsiteY33" fmla="*/ 187280 h 890437"/>
                <a:gd name="connsiteX34" fmla="*/ 318256 w 1499346"/>
                <a:gd name="connsiteY34" fmla="*/ 189196 h 890437"/>
                <a:gd name="connsiteX35" fmla="*/ 302643 w 1499346"/>
                <a:gd name="connsiteY35" fmla="*/ 198705 h 890437"/>
                <a:gd name="connsiteX36" fmla="*/ 285824 w 1499346"/>
                <a:gd name="connsiteY36" fmla="*/ 202041 h 890437"/>
                <a:gd name="connsiteX37" fmla="*/ 270211 w 1499346"/>
                <a:gd name="connsiteY37" fmla="*/ 210060 h 890437"/>
                <a:gd name="connsiteX38" fmla="*/ 253392 w 1499346"/>
                <a:gd name="connsiteY38" fmla="*/ 206015 h 890437"/>
                <a:gd name="connsiteX39" fmla="*/ 237851 w 1499346"/>
                <a:gd name="connsiteY39" fmla="*/ 203460 h 890437"/>
                <a:gd name="connsiteX40" fmla="*/ 228909 w 1499346"/>
                <a:gd name="connsiteY40" fmla="*/ 221486 h 890437"/>
                <a:gd name="connsiteX41" fmla="*/ 215497 w 1499346"/>
                <a:gd name="connsiteY41" fmla="*/ 235324 h 890437"/>
                <a:gd name="connsiteX42" fmla="*/ 171781 w 1499346"/>
                <a:gd name="connsiteY42" fmla="*/ 225460 h 890437"/>
                <a:gd name="connsiteX43" fmla="*/ 171214 w 1499346"/>
                <a:gd name="connsiteY43" fmla="*/ 253208 h 890437"/>
                <a:gd name="connsiteX44" fmla="*/ 177742 w 1499346"/>
                <a:gd name="connsiteY44" fmla="*/ 263994 h 890437"/>
                <a:gd name="connsiteX45" fmla="*/ 167665 w 1499346"/>
                <a:gd name="connsiteY45" fmla="*/ 271872 h 890437"/>
                <a:gd name="connsiteX46" fmla="*/ 158369 w 1499346"/>
                <a:gd name="connsiteY46" fmla="*/ 281239 h 890437"/>
                <a:gd name="connsiteX47" fmla="*/ 142401 w 1499346"/>
                <a:gd name="connsiteY47" fmla="*/ 278684 h 890437"/>
                <a:gd name="connsiteX48" fmla="*/ 146375 w 1499346"/>
                <a:gd name="connsiteY48" fmla="*/ 309058 h 890437"/>
                <a:gd name="connsiteX49" fmla="*/ 135092 w 1499346"/>
                <a:gd name="connsiteY49" fmla="*/ 316155 h 890437"/>
                <a:gd name="connsiteX50" fmla="*/ 127143 w 1499346"/>
                <a:gd name="connsiteY50" fmla="*/ 317929 h 890437"/>
                <a:gd name="connsiteX51" fmla="*/ 120685 w 1499346"/>
                <a:gd name="connsiteY51" fmla="*/ 325025 h 890437"/>
                <a:gd name="connsiteX52" fmla="*/ 90454 w 1499346"/>
                <a:gd name="connsiteY52" fmla="*/ 320058 h 890437"/>
                <a:gd name="connsiteX53" fmla="*/ 62493 w 1499346"/>
                <a:gd name="connsiteY53" fmla="*/ 322258 h 890437"/>
                <a:gd name="connsiteX54" fmla="*/ 61074 w 1499346"/>
                <a:gd name="connsiteY54" fmla="*/ 325664 h 890437"/>
                <a:gd name="connsiteX55" fmla="*/ 71719 w 1499346"/>
                <a:gd name="connsiteY55" fmla="*/ 333399 h 890437"/>
                <a:gd name="connsiteX56" fmla="*/ 73990 w 1499346"/>
                <a:gd name="connsiteY56" fmla="*/ 344896 h 890437"/>
                <a:gd name="connsiteX57" fmla="*/ 65687 w 1499346"/>
                <a:gd name="connsiteY57" fmla="*/ 337799 h 890437"/>
                <a:gd name="connsiteX58" fmla="*/ 56532 w 1499346"/>
                <a:gd name="connsiteY58" fmla="*/ 334748 h 890437"/>
                <a:gd name="connsiteX59" fmla="*/ 53268 w 1499346"/>
                <a:gd name="connsiteY59" fmla="*/ 341277 h 890437"/>
                <a:gd name="connsiteX60" fmla="*/ 48726 w 1499346"/>
                <a:gd name="connsiteY60" fmla="*/ 345180 h 890437"/>
                <a:gd name="connsiteX61" fmla="*/ 47377 w 1499346"/>
                <a:gd name="connsiteY61" fmla="*/ 371934 h 890437"/>
                <a:gd name="connsiteX62" fmla="*/ 48868 w 1499346"/>
                <a:gd name="connsiteY62" fmla="*/ 384779 h 890437"/>
                <a:gd name="connsiteX63" fmla="*/ 38436 w 1499346"/>
                <a:gd name="connsiteY63" fmla="*/ 390527 h 890437"/>
                <a:gd name="connsiteX64" fmla="*/ 27223 w 1499346"/>
                <a:gd name="connsiteY64" fmla="*/ 401172 h 890437"/>
                <a:gd name="connsiteX65" fmla="*/ 17146 w 1499346"/>
                <a:gd name="connsiteY65" fmla="*/ 406069 h 890437"/>
                <a:gd name="connsiteX66" fmla="*/ 11469 w 1499346"/>
                <a:gd name="connsiteY66" fmla="*/ 413591 h 890437"/>
                <a:gd name="connsiteX67" fmla="*/ 2385 w 1499346"/>
                <a:gd name="connsiteY67" fmla="*/ 417281 h 890437"/>
                <a:gd name="connsiteX68" fmla="*/ 11681 w 1499346"/>
                <a:gd name="connsiteY68" fmla="*/ 431972 h 890437"/>
                <a:gd name="connsiteX69" fmla="*/ 30417 w 1499346"/>
                <a:gd name="connsiteY69" fmla="*/ 431262 h 890437"/>
                <a:gd name="connsiteX70" fmla="*/ 47094 w 1499346"/>
                <a:gd name="connsiteY70" fmla="*/ 423455 h 890437"/>
                <a:gd name="connsiteX71" fmla="*/ 49223 w 1499346"/>
                <a:gd name="connsiteY71" fmla="*/ 434952 h 890437"/>
                <a:gd name="connsiteX72" fmla="*/ 38791 w 1499346"/>
                <a:gd name="connsiteY72" fmla="*/ 441552 h 890437"/>
                <a:gd name="connsiteX73" fmla="*/ 50429 w 1499346"/>
                <a:gd name="connsiteY73" fmla="*/ 463409 h 890437"/>
                <a:gd name="connsiteX74" fmla="*/ 57526 w 1499346"/>
                <a:gd name="connsiteY74" fmla="*/ 472990 h 890437"/>
                <a:gd name="connsiteX75" fmla="*/ 68029 w 1499346"/>
                <a:gd name="connsiteY75" fmla="*/ 478312 h 890437"/>
                <a:gd name="connsiteX76" fmla="*/ 79099 w 1499346"/>
                <a:gd name="connsiteY76" fmla="*/ 480796 h 890437"/>
                <a:gd name="connsiteX77" fmla="*/ 89106 w 1499346"/>
                <a:gd name="connsiteY77" fmla="*/ 482003 h 890437"/>
                <a:gd name="connsiteX78" fmla="*/ 92725 w 1499346"/>
                <a:gd name="connsiteY78" fmla="*/ 493570 h 890437"/>
                <a:gd name="connsiteX79" fmla="*/ 99112 w 1499346"/>
                <a:gd name="connsiteY79" fmla="*/ 498396 h 890437"/>
                <a:gd name="connsiteX80" fmla="*/ 104789 w 1499346"/>
                <a:gd name="connsiteY80" fmla="*/ 504002 h 890437"/>
                <a:gd name="connsiteX81" fmla="*/ 110821 w 1499346"/>
                <a:gd name="connsiteY81" fmla="*/ 507622 h 890437"/>
                <a:gd name="connsiteX82" fmla="*/ 112879 w 1499346"/>
                <a:gd name="connsiteY82" fmla="*/ 514718 h 890437"/>
                <a:gd name="connsiteX83" fmla="*/ 132111 w 1499346"/>
                <a:gd name="connsiteY83" fmla="*/ 537356 h 890437"/>
                <a:gd name="connsiteX84" fmla="*/ 145240 w 1499346"/>
                <a:gd name="connsiteY84" fmla="*/ 544453 h 890437"/>
                <a:gd name="connsiteX85" fmla="*/ 154324 w 1499346"/>
                <a:gd name="connsiteY85" fmla="*/ 550556 h 890437"/>
                <a:gd name="connsiteX86" fmla="*/ 154324 w 1499346"/>
                <a:gd name="connsiteY86" fmla="*/ 554956 h 890437"/>
                <a:gd name="connsiteX87" fmla="*/ 144388 w 1499346"/>
                <a:gd name="connsiteY87" fmla="*/ 559001 h 890437"/>
                <a:gd name="connsiteX88" fmla="*/ 144033 w 1499346"/>
                <a:gd name="connsiteY88" fmla="*/ 571420 h 890437"/>
                <a:gd name="connsiteX89" fmla="*/ 163975 w 1499346"/>
                <a:gd name="connsiteY89" fmla="*/ 591433 h 890437"/>
                <a:gd name="connsiteX90" fmla="*/ 173201 w 1499346"/>
                <a:gd name="connsiteY90" fmla="*/ 591433 h 890437"/>
                <a:gd name="connsiteX91" fmla="*/ 178807 w 1499346"/>
                <a:gd name="connsiteY91" fmla="*/ 595691 h 890437"/>
                <a:gd name="connsiteX92" fmla="*/ 193000 w 1499346"/>
                <a:gd name="connsiteY92" fmla="*/ 598884 h 890437"/>
                <a:gd name="connsiteX93" fmla="*/ 225148 w 1499346"/>
                <a:gd name="connsiteY93" fmla="*/ 595194 h 890437"/>
                <a:gd name="connsiteX94" fmla="*/ 243670 w 1499346"/>
                <a:gd name="connsiteY94" fmla="*/ 595194 h 890437"/>
                <a:gd name="connsiteX95" fmla="*/ 258573 w 1499346"/>
                <a:gd name="connsiteY95" fmla="*/ 590723 h 890437"/>
                <a:gd name="connsiteX96" fmla="*/ 269786 w 1499346"/>
                <a:gd name="connsiteY96" fmla="*/ 586252 h 890437"/>
                <a:gd name="connsiteX97" fmla="*/ 291856 w 1499346"/>
                <a:gd name="connsiteY97" fmla="*/ 576175 h 890437"/>
                <a:gd name="connsiteX98" fmla="*/ 299804 w 1499346"/>
                <a:gd name="connsiteY98" fmla="*/ 569078 h 890437"/>
                <a:gd name="connsiteX99" fmla="*/ 311514 w 1499346"/>
                <a:gd name="connsiteY99" fmla="*/ 567091 h 890437"/>
                <a:gd name="connsiteX100" fmla="*/ 321023 w 1499346"/>
                <a:gd name="connsiteY100" fmla="*/ 560704 h 890437"/>
                <a:gd name="connsiteX101" fmla="*/ 330533 w 1499346"/>
                <a:gd name="connsiteY101" fmla="*/ 553182 h 890437"/>
                <a:gd name="connsiteX102" fmla="*/ 343449 w 1499346"/>
                <a:gd name="connsiteY102" fmla="*/ 553182 h 890437"/>
                <a:gd name="connsiteX103" fmla="*/ 352248 w 1499346"/>
                <a:gd name="connsiteY103" fmla="*/ 545446 h 890437"/>
                <a:gd name="connsiteX104" fmla="*/ 356294 w 1499346"/>
                <a:gd name="connsiteY104" fmla="*/ 531253 h 890437"/>
                <a:gd name="connsiteX105" fmla="*/ 352248 w 1499346"/>
                <a:gd name="connsiteY105" fmla="*/ 519615 h 890437"/>
                <a:gd name="connsiteX106" fmla="*/ 355087 w 1499346"/>
                <a:gd name="connsiteY106" fmla="*/ 497828 h 890437"/>
                <a:gd name="connsiteX107" fmla="*/ 345436 w 1499346"/>
                <a:gd name="connsiteY107" fmla="*/ 489454 h 890437"/>
                <a:gd name="connsiteX108" fmla="*/ 346997 w 1499346"/>
                <a:gd name="connsiteY108" fmla="*/ 478880 h 890437"/>
                <a:gd name="connsiteX109" fmla="*/ 345365 w 1499346"/>
                <a:gd name="connsiteY109" fmla="*/ 473061 h 890437"/>
                <a:gd name="connsiteX110" fmla="*/ 350332 w 1499346"/>
                <a:gd name="connsiteY110" fmla="*/ 465397 h 890437"/>
                <a:gd name="connsiteX111" fmla="*/ 359416 w 1499346"/>
                <a:gd name="connsiteY111" fmla="*/ 459294 h 890437"/>
                <a:gd name="connsiteX112" fmla="*/ 364242 w 1499346"/>
                <a:gd name="connsiteY112" fmla="*/ 451274 h 890437"/>
                <a:gd name="connsiteX113" fmla="*/ 370629 w 1499346"/>
                <a:gd name="connsiteY113" fmla="*/ 440204 h 890437"/>
                <a:gd name="connsiteX114" fmla="*/ 374390 w 1499346"/>
                <a:gd name="connsiteY114" fmla="*/ 427713 h 890437"/>
                <a:gd name="connsiteX115" fmla="*/ 377087 w 1499346"/>
                <a:gd name="connsiteY115" fmla="*/ 421468 h 890437"/>
                <a:gd name="connsiteX116" fmla="*/ 378151 w 1499346"/>
                <a:gd name="connsiteY116" fmla="*/ 412740 h 890437"/>
                <a:gd name="connsiteX117" fmla="*/ 393125 w 1499346"/>
                <a:gd name="connsiteY117" fmla="*/ 399824 h 890437"/>
                <a:gd name="connsiteX118" fmla="*/ 395396 w 1499346"/>
                <a:gd name="connsiteY118" fmla="*/ 399824 h 890437"/>
                <a:gd name="connsiteX119" fmla="*/ 389080 w 1499346"/>
                <a:gd name="connsiteY119" fmla="*/ 406920 h 890437"/>
                <a:gd name="connsiteX120" fmla="*/ 384396 w 1499346"/>
                <a:gd name="connsiteY120" fmla="*/ 417920 h 890437"/>
                <a:gd name="connsiteX121" fmla="*/ 386312 w 1499346"/>
                <a:gd name="connsiteY121" fmla="*/ 431688 h 890437"/>
                <a:gd name="connsiteX122" fmla="*/ 377016 w 1499346"/>
                <a:gd name="connsiteY122" fmla="*/ 440204 h 890437"/>
                <a:gd name="connsiteX123" fmla="*/ 374674 w 1499346"/>
                <a:gd name="connsiteY123" fmla="*/ 452197 h 890437"/>
                <a:gd name="connsiteX124" fmla="*/ 368358 w 1499346"/>
                <a:gd name="connsiteY124" fmla="*/ 463197 h 890437"/>
                <a:gd name="connsiteX125" fmla="*/ 362680 w 1499346"/>
                <a:gd name="connsiteY125" fmla="*/ 473416 h 890437"/>
                <a:gd name="connsiteX126" fmla="*/ 355584 w 1499346"/>
                <a:gd name="connsiteY126" fmla="*/ 480512 h 890437"/>
                <a:gd name="connsiteX127" fmla="*/ 367151 w 1499346"/>
                <a:gd name="connsiteY127" fmla="*/ 492009 h 890437"/>
                <a:gd name="connsiteX128" fmla="*/ 370913 w 1499346"/>
                <a:gd name="connsiteY128" fmla="*/ 504144 h 890437"/>
                <a:gd name="connsiteX129" fmla="*/ 367932 w 1499346"/>
                <a:gd name="connsiteY129" fmla="*/ 515144 h 890437"/>
                <a:gd name="connsiteX130" fmla="*/ 375305 w 1499346"/>
                <a:gd name="connsiteY130" fmla="*/ 518792 h 890437"/>
                <a:gd name="connsiteX131" fmla="*/ 376448 w 1499346"/>
                <a:gd name="connsiteY131" fmla="*/ 518266 h 890437"/>
                <a:gd name="connsiteX132" fmla="*/ 380848 w 1499346"/>
                <a:gd name="connsiteY132" fmla="*/ 507125 h 890437"/>
                <a:gd name="connsiteX133" fmla="*/ 390144 w 1499346"/>
                <a:gd name="connsiteY133" fmla="*/ 515924 h 890437"/>
                <a:gd name="connsiteX134" fmla="*/ 384396 w 1499346"/>
                <a:gd name="connsiteY134" fmla="*/ 528911 h 890437"/>
                <a:gd name="connsiteX135" fmla="*/ 384396 w 1499346"/>
                <a:gd name="connsiteY135" fmla="*/ 542253 h 890437"/>
                <a:gd name="connsiteX136" fmla="*/ 393338 w 1499346"/>
                <a:gd name="connsiteY136" fmla="*/ 552330 h 890437"/>
                <a:gd name="connsiteX137" fmla="*/ 399015 w 1499346"/>
                <a:gd name="connsiteY137" fmla="*/ 556801 h 890437"/>
                <a:gd name="connsiteX138" fmla="*/ 398660 w 1499346"/>
                <a:gd name="connsiteY138" fmla="*/ 567162 h 890437"/>
                <a:gd name="connsiteX139" fmla="*/ 402493 w 1499346"/>
                <a:gd name="connsiteY139" fmla="*/ 581852 h 890437"/>
                <a:gd name="connsiteX140" fmla="*/ 414912 w 1499346"/>
                <a:gd name="connsiteY140" fmla="*/ 604207 h 890437"/>
                <a:gd name="connsiteX141" fmla="*/ 429105 w 1499346"/>
                <a:gd name="connsiteY141" fmla="*/ 636922 h 890437"/>
                <a:gd name="connsiteX142" fmla="*/ 443653 w 1499346"/>
                <a:gd name="connsiteY142" fmla="*/ 675457 h 890437"/>
                <a:gd name="connsiteX143" fmla="*/ 433505 w 1499346"/>
                <a:gd name="connsiteY143" fmla="*/ 678224 h 890437"/>
                <a:gd name="connsiteX144" fmla="*/ 423995 w 1499346"/>
                <a:gd name="connsiteY144" fmla="*/ 689721 h 890437"/>
                <a:gd name="connsiteX145" fmla="*/ 417750 w 1499346"/>
                <a:gd name="connsiteY145" fmla="*/ 712217 h 890437"/>
                <a:gd name="connsiteX146" fmla="*/ 408241 w 1499346"/>
                <a:gd name="connsiteY146" fmla="*/ 733507 h 890437"/>
                <a:gd name="connsiteX147" fmla="*/ 418389 w 1499346"/>
                <a:gd name="connsiteY147" fmla="*/ 752171 h 890437"/>
                <a:gd name="connsiteX148" fmla="*/ 423853 w 1499346"/>
                <a:gd name="connsiteY148" fmla="*/ 766364 h 890437"/>
                <a:gd name="connsiteX149" fmla="*/ 433292 w 1499346"/>
                <a:gd name="connsiteY149" fmla="*/ 762106 h 890437"/>
                <a:gd name="connsiteX150" fmla="*/ 443724 w 1499346"/>
                <a:gd name="connsiteY150" fmla="*/ 760971 h 890437"/>
                <a:gd name="connsiteX151" fmla="*/ 455575 w 1499346"/>
                <a:gd name="connsiteY151" fmla="*/ 757778 h 890437"/>
                <a:gd name="connsiteX152" fmla="*/ 452595 w 1499346"/>
                <a:gd name="connsiteY152" fmla="*/ 776442 h 890437"/>
                <a:gd name="connsiteX153" fmla="*/ 437124 w 1499346"/>
                <a:gd name="connsiteY153" fmla="*/ 789428 h 890437"/>
                <a:gd name="connsiteX154" fmla="*/ 438259 w 1499346"/>
                <a:gd name="connsiteY154" fmla="*/ 812280 h 890437"/>
                <a:gd name="connsiteX155" fmla="*/ 441453 w 1499346"/>
                <a:gd name="connsiteY155" fmla="*/ 832079 h 890437"/>
                <a:gd name="connsiteX156" fmla="*/ 450821 w 1499346"/>
                <a:gd name="connsiteY156" fmla="*/ 830944 h 890437"/>
                <a:gd name="connsiteX157" fmla="*/ 446563 w 1499346"/>
                <a:gd name="connsiteY157" fmla="*/ 842227 h 890437"/>
                <a:gd name="connsiteX158" fmla="*/ 430879 w 1499346"/>
                <a:gd name="connsiteY158" fmla="*/ 855143 h 890437"/>
                <a:gd name="connsiteX159" fmla="*/ 419028 w 1499346"/>
                <a:gd name="connsiteY159" fmla="*/ 864724 h 890437"/>
                <a:gd name="connsiteX160" fmla="*/ 413705 w 1499346"/>
                <a:gd name="connsiteY160" fmla="*/ 860892 h 890437"/>
                <a:gd name="connsiteX161" fmla="*/ 404338 w 1499346"/>
                <a:gd name="connsiteY161" fmla="*/ 859614 h 890437"/>
                <a:gd name="connsiteX162" fmla="*/ 393196 w 1499346"/>
                <a:gd name="connsiteY162" fmla="*/ 869478 h 890437"/>
                <a:gd name="connsiteX163" fmla="*/ 427614 w 1499346"/>
                <a:gd name="connsiteY163" fmla="*/ 874091 h 890437"/>
                <a:gd name="connsiteX164" fmla="*/ 436485 w 1499346"/>
                <a:gd name="connsiteY164" fmla="*/ 876078 h 890437"/>
                <a:gd name="connsiteX165" fmla="*/ 439608 w 1499346"/>
                <a:gd name="connsiteY165" fmla="*/ 884807 h 890437"/>
                <a:gd name="connsiteX166" fmla="*/ 454653 w 1499346"/>
                <a:gd name="connsiteY166" fmla="*/ 888355 h 890437"/>
                <a:gd name="connsiteX167" fmla="*/ 455220 w 1499346"/>
                <a:gd name="connsiteY167" fmla="*/ 881259 h 890437"/>
                <a:gd name="connsiteX168" fmla="*/ 463594 w 1499346"/>
                <a:gd name="connsiteY168" fmla="*/ 877782 h 890437"/>
                <a:gd name="connsiteX169" fmla="*/ 477788 w 1499346"/>
                <a:gd name="connsiteY169" fmla="*/ 868556 h 890437"/>
                <a:gd name="connsiteX170" fmla="*/ 491981 w 1499346"/>
                <a:gd name="connsiteY170" fmla="*/ 863091 h 890437"/>
                <a:gd name="connsiteX171" fmla="*/ 491342 w 1499346"/>
                <a:gd name="connsiteY171" fmla="*/ 846982 h 890437"/>
                <a:gd name="connsiteX172" fmla="*/ 504613 w 1499346"/>
                <a:gd name="connsiteY172" fmla="*/ 832789 h 890437"/>
                <a:gd name="connsiteX173" fmla="*/ 522638 w 1499346"/>
                <a:gd name="connsiteY173" fmla="*/ 827466 h 890437"/>
                <a:gd name="connsiteX174" fmla="*/ 528245 w 1499346"/>
                <a:gd name="connsiteY174" fmla="*/ 821647 h 890437"/>
                <a:gd name="connsiteX175" fmla="*/ 528245 w 1499346"/>
                <a:gd name="connsiteY175" fmla="*/ 784816 h 890437"/>
                <a:gd name="connsiteX176" fmla="*/ 546199 w 1499346"/>
                <a:gd name="connsiteY176" fmla="*/ 784816 h 890437"/>
                <a:gd name="connsiteX177" fmla="*/ 546199 w 1499346"/>
                <a:gd name="connsiteY177" fmla="*/ 764874 h 890437"/>
                <a:gd name="connsiteX178" fmla="*/ 565431 w 1499346"/>
                <a:gd name="connsiteY178" fmla="*/ 764874 h 890437"/>
                <a:gd name="connsiteX179" fmla="*/ 565431 w 1499346"/>
                <a:gd name="connsiteY179" fmla="*/ 724920 h 890437"/>
                <a:gd name="connsiteX180" fmla="*/ 571463 w 1499346"/>
                <a:gd name="connsiteY180" fmla="*/ 724920 h 890437"/>
                <a:gd name="connsiteX181" fmla="*/ 571463 w 1499346"/>
                <a:gd name="connsiteY181" fmla="*/ 703630 h 890437"/>
                <a:gd name="connsiteX182" fmla="*/ 591050 w 1499346"/>
                <a:gd name="connsiteY182" fmla="*/ 703630 h 890437"/>
                <a:gd name="connsiteX183" fmla="*/ 591050 w 1499346"/>
                <a:gd name="connsiteY183" fmla="*/ 686740 h 890437"/>
                <a:gd name="connsiteX184" fmla="*/ 598147 w 1499346"/>
                <a:gd name="connsiteY184" fmla="*/ 686740 h 890437"/>
                <a:gd name="connsiteX185" fmla="*/ 598147 w 1499346"/>
                <a:gd name="connsiteY185" fmla="*/ 662399 h 890437"/>
                <a:gd name="connsiteX186" fmla="*/ 592682 w 1499346"/>
                <a:gd name="connsiteY186" fmla="*/ 653031 h 890437"/>
                <a:gd name="connsiteX187" fmla="*/ 621565 w 1499346"/>
                <a:gd name="connsiteY187" fmla="*/ 645935 h 890437"/>
                <a:gd name="connsiteX188" fmla="*/ 621565 w 1499346"/>
                <a:gd name="connsiteY188" fmla="*/ 618613 h 890437"/>
                <a:gd name="connsiteX189" fmla="*/ 618514 w 1499346"/>
                <a:gd name="connsiteY189" fmla="*/ 618613 h 890437"/>
                <a:gd name="connsiteX190" fmla="*/ 618514 w 1499346"/>
                <a:gd name="connsiteY190" fmla="*/ 602645 h 890437"/>
                <a:gd name="connsiteX191" fmla="*/ 646900 w 1499346"/>
                <a:gd name="connsiteY191" fmla="*/ 602645 h 890437"/>
                <a:gd name="connsiteX192" fmla="*/ 646900 w 1499346"/>
                <a:gd name="connsiteY192" fmla="*/ 558078 h 890437"/>
                <a:gd name="connsiteX193" fmla="*/ 653997 w 1499346"/>
                <a:gd name="connsiteY193" fmla="*/ 558078 h 890437"/>
                <a:gd name="connsiteX194" fmla="*/ 653997 w 1499346"/>
                <a:gd name="connsiteY194" fmla="*/ 562053 h 890437"/>
                <a:gd name="connsiteX195" fmla="*/ 669610 w 1499346"/>
                <a:gd name="connsiteY195" fmla="*/ 562053 h 890437"/>
                <a:gd name="connsiteX196" fmla="*/ 669610 w 1499346"/>
                <a:gd name="connsiteY196" fmla="*/ 524086 h 890437"/>
                <a:gd name="connsiteX197" fmla="*/ 677984 w 1499346"/>
                <a:gd name="connsiteY197" fmla="*/ 524086 h 890437"/>
                <a:gd name="connsiteX198" fmla="*/ 677984 w 1499346"/>
                <a:gd name="connsiteY198" fmla="*/ 503505 h 890437"/>
                <a:gd name="connsiteX199" fmla="*/ 697783 w 1499346"/>
                <a:gd name="connsiteY199" fmla="*/ 503505 h 890437"/>
                <a:gd name="connsiteX200" fmla="*/ 697783 w 1499346"/>
                <a:gd name="connsiteY200" fmla="*/ 458868 h 890437"/>
                <a:gd name="connsiteX201" fmla="*/ 721202 w 1499346"/>
                <a:gd name="connsiteY201" fmla="*/ 458868 h 890437"/>
                <a:gd name="connsiteX202" fmla="*/ 721202 w 1499346"/>
                <a:gd name="connsiteY202" fmla="*/ 435946 h 890437"/>
                <a:gd name="connsiteX203" fmla="*/ 742492 w 1499346"/>
                <a:gd name="connsiteY203" fmla="*/ 435946 h 890437"/>
                <a:gd name="connsiteX204" fmla="*/ 742492 w 1499346"/>
                <a:gd name="connsiteY204" fmla="*/ 400462 h 890437"/>
                <a:gd name="connsiteX205" fmla="*/ 748524 w 1499346"/>
                <a:gd name="connsiteY205" fmla="*/ 400462 h 890437"/>
                <a:gd name="connsiteX206" fmla="*/ 748524 w 1499346"/>
                <a:gd name="connsiteY206" fmla="*/ 378534 h 890437"/>
                <a:gd name="connsiteX207" fmla="*/ 770737 w 1499346"/>
                <a:gd name="connsiteY207" fmla="*/ 378534 h 890437"/>
                <a:gd name="connsiteX208" fmla="*/ 770737 w 1499346"/>
                <a:gd name="connsiteY208" fmla="*/ 357244 h 890437"/>
                <a:gd name="connsiteX209" fmla="*/ 788762 w 1499346"/>
                <a:gd name="connsiteY209" fmla="*/ 357244 h 890437"/>
                <a:gd name="connsiteX210" fmla="*/ 788762 w 1499346"/>
                <a:gd name="connsiteY210" fmla="*/ 339928 h 890437"/>
                <a:gd name="connsiteX211" fmla="*/ 1447754 w 1499346"/>
                <a:gd name="connsiteY211" fmla="*/ 339928 h 890437"/>
                <a:gd name="connsiteX212" fmla="*/ 1447754 w 1499346"/>
                <a:gd name="connsiteY212" fmla="*/ 272723 h 890437"/>
                <a:gd name="connsiteX213" fmla="*/ 1440658 w 1499346"/>
                <a:gd name="connsiteY213" fmla="*/ 272723 h 890437"/>
                <a:gd name="connsiteX214" fmla="*/ 1440658 w 1499346"/>
                <a:gd name="connsiteY214" fmla="*/ 200976 h 890437"/>
                <a:gd name="connsiteX215" fmla="*/ 1480683 w 1499346"/>
                <a:gd name="connsiteY215" fmla="*/ 200976 h 890437"/>
                <a:gd name="connsiteX216" fmla="*/ 1491257 w 1499346"/>
                <a:gd name="connsiteY216" fmla="*/ 212899 h 890437"/>
                <a:gd name="connsiteX217" fmla="*/ 1499347 w 1499346"/>
                <a:gd name="connsiteY217" fmla="*/ 212544 h 89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499346" h="890437">
                  <a:moveTo>
                    <a:pt x="1498850" y="212544"/>
                  </a:moveTo>
                  <a:lnTo>
                    <a:pt x="1498850" y="710"/>
                  </a:lnTo>
                  <a:lnTo>
                    <a:pt x="1498282" y="0"/>
                  </a:lnTo>
                  <a:lnTo>
                    <a:pt x="1498282" y="0"/>
                  </a:lnTo>
                  <a:lnTo>
                    <a:pt x="1489908" y="0"/>
                  </a:lnTo>
                  <a:lnTo>
                    <a:pt x="1489908" y="20580"/>
                  </a:lnTo>
                  <a:lnTo>
                    <a:pt x="1451445" y="20580"/>
                  </a:lnTo>
                  <a:lnTo>
                    <a:pt x="1451445" y="37257"/>
                  </a:lnTo>
                  <a:lnTo>
                    <a:pt x="1407588" y="37257"/>
                  </a:lnTo>
                  <a:lnTo>
                    <a:pt x="1407588" y="71889"/>
                  </a:lnTo>
                  <a:lnTo>
                    <a:pt x="1008757" y="71889"/>
                  </a:lnTo>
                  <a:lnTo>
                    <a:pt x="1008757" y="47902"/>
                  </a:lnTo>
                  <a:lnTo>
                    <a:pt x="835883" y="47902"/>
                  </a:lnTo>
                  <a:lnTo>
                    <a:pt x="835883" y="66921"/>
                  </a:lnTo>
                  <a:lnTo>
                    <a:pt x="744621" y="66921"/>
                  </a:lnTo>
                  <a:lnTo>
                    <a:pt x="744621" y="89488"/>
                  </a:lnTo>
                  <a:lnTo>
                    <a:pt x="659462" y="89488"/>
                  </a:lnTo>
                  <a:cubicBezTo>
                    <a:pt x="656268" y="89488"/>
                    <a:pt x="652932" y="89488"/>
                    <a:pt x="649739" y="89488"/>
                  </a:cubicBezTo>
                  <a:cubicBezTo>
                    <a:pt x="641209" y="89403"/>
                    <a:pt x="632693" y="88715"/>
                    <a:pt x="624262" y="87430"/>
                  </a:cubicBezTo>
                  <a:cubicBezTo>
                    <a:pt x="613759" y="86863"/>
                    <a:pt x="603327" y="86366"/>
                    <a:pt x="592682" y="86153"/>
                  </a:cubicBezTo>
                  <a:cubicBezTo>
                    <a:pt x="592356" y="89460"/>
                    <a:pt x="592356" y="92781"/>
                    <a:pt x="592682" y="96088"/>
                  </a:cubicBezTo>
                  <a:cubicBezTo>
                    <a:pt x="593534" y="101837"/>
                    <a:pt x="597933" y="105456"/>
                    <a:pt x="599140" y="110778"/>
                  </a:cubicBezTo>
                  <a:cubicBezTo>
                    <a:pt x="602759" y="126462"/>
                    <a:pt x="593605" y="137746"/>
                    <a:pt x="579482" y="137391"/>
                  </a:cubicBezTo>
                  <a:cubicBezTo>
                    <a:pt x="571037" y="137391"/>
                    <a:pt x="561741" y="132707"/>
                    <a:pt x="554076" y="137958"/>
                  </a:cubicBezTo>
                  <a:cubicBezTo>
                    <a:pt x="549116" y="142294"/>
                    <a:pt x="544688" y="147198"/>
                    <a:pt x="540877" y="152577"/>
                  </a:cubicBezTo>
                  <a:cubicBezTo>
                    <a:pt x="531651" y="163222"/>
                    <a:pt x="528103" y="170887"/>
                    <a:pt x="514193" y="173867"/>
                  </a:cubicBezTo>
                  <a:cubicBezTo>
                    <a:pt x="500284" y="176848"/>
                    <a:pt x="486517" y="175712"/>
                    <a:pt x="473743" y="182170"/>
                  </a:cubicBezTo>
                  <a:cubicBezTo>
                    <a:pt x="467242" y="184782"/>
                    <a:pt x="460309" y="186159"/>
                    <a:pt x="453304" y="186215"/>
                  </a:cubicBezTo>
                  <a:cubicBezTo>
                    <a:pt x="447769" y="187067"/>
                    <a:pt x="444576" y="190970"/>
                    <a:pt x="439750" y="193880"/>
                  </a:cubicBezTo>
                  <a:cubicBezTo>
                    <a:pt x="426990" y="202949"/>
                    <a:pt x="410285" y="204283"/>
                    <a:pt x="396248" y="197357"/>
                  </a:cubicBezTo>
                  <a:cubicBezTo>
                    <a:pt x="390663" y="193972"/>
                    <a:pt x="384176" y="192368"/>
                    <a:pt x="377654" y="192744"/>
                  </a:cubicBezTo>
                  <a:cubicBezTo>
                    <a:pt x="371452" y="194753"/>
                    <a:pt x="364888" y="195363"/>
                    <a:pt x="358422" y="194519"/>
                  </a:cubicBezTo>
                  <a:cubicBezTo>
                    <a:pt x="354612" y="193702"/>
                    <a:pt x="352170" y="189962"/>
                    <a:pt x="352958" y="186144"/>
                  </a:cubicBezTo>
                  <a:cubicBezTo>
                    <a:pt x="346564" y="184739"/>
                    <a:pt x="339907" y="185137"/>
                    <a:pt x="333726" y="187280"/>
                  </a:cubicBezTo>
                  <a:cubicBezTo>
                    <a:pt x="328191" y="188344"/>
                    <a:pt x="323081" y="186286"/>
                    <a:pt x="318256" y="189196"/>
                  </a:cubicBezTo>
                  <a:cubicBezTo>
                    <a:pt x="313387" y="192886"/>
                    <a:pt x="308157" y="196073"/>
                    <a:pt x="302643" y="198705"/>
                  </a:cubicBezTo>
                  <a:cubicBezTo>
                    <a:pt x="297136" y="200274"/>
                    <a:pt x="291508" y="201388"/>
                    <a:pt x="285824" y="202041"/>
                  </a:cubicBezTo>
                  <a:cubicBezTo>
                    <a:pt x="279650" y="203389"/>
                    <a:pt x="276385" y="209138"/>
                    <a:pt x="270211" y="210060"/>
                  </a:cubicBezTo>
                  <a:cubicBezTo>
                    <a:pt x="264037" y="210983"/>
                    <a:pt x="258999" y="207221"/>
                    <a:pt x="253392" y="206015"/>
                  </a:cubicBezTo>
                  <a:cubicBezTo>
                    <a:pt x="249915" y="205305"/>
                    <a:pt x="241044" y="201473"/>
                    <a:pt x="237851" y="203460"/>
                  </a:cubicBezTo>
                  <a:cubicBezTo>
                    <a:pt x="233770" y="208861"/>
                    <a:pt x="230740" y="214971"/>
                    <a:pt x="228909" y="221486"/>
                  </a:cubicBezTo>
                  <a:cubicBezTo>
                    <a:pt x="225858" y="229434"/>
                    <a:pt x="224438" y="234401"/>
                    <a:pt x="215497" y="235324"/>
                  </a:cubicBezTo>
                  <a:cubicBezTo>
                    <a:pt x="201303" y="236885"/>
                    <a:pt x="186755" y="222976"/>
                    <a:pt x="171781" y="225460"/>
                  </a:cubicBezTo>
                  <a:cubicBezTo>
                    <a:pt x="171781" y="234472"/>
                    <a:pt x="170788" y="243911"/>
                    <a:pt x="171214" y="253208"/>
                  </a:cubicBezTo>
                  <a:cubicBezTo>
                    <a:pt x="175741" y="254712"/>
                    <a:pt x="178509" y="259282"/>
                    <a:pt x="177742" y="263994"/>
                  </a:cubicBezTo>
                  <a:cubicBezTo>
                    <a:pt x="176678" y="267685"/>
                    <a:pt x="170007" y="269104"/>
                    <a:pt x="167665" y="271872"/>
                  </a:cubicBezTo>
                  <a:cubicBezTo>
                    <a:pt x="163620" y="276555"/>
                    <a:pt x="165181" y="280175"/>
                    <a:pt x="158369" y="281239"/>
                  </a:cubicBezTo>
                  <a:cubicBezTo>
                    <a:pt x="151556" y="282304"/>
                    <a:pt x="147866" y="277549"/>
                    <a:pt x="142401" y="278684"/>
                  </a:cubicBezTo>
                  <a:cubicBezTo>
                    <a:pt x="139137" y="289045"/>
                    <a:pt x="149498" y="297916"/>
                    <a:pt x="146375" y="309058"/>
                  </a:cubicBezTo>
                  <a:cubicBezTo>
                    <a:pt x="144672" y="315019"/>
                    <a:pt x="139988" y="315232"/>
                    <a:pt x="135092" y="316155"/>
                  </a:cubicBezTo>
                  <a:cubicBezTo>
                    <a:pt x="132388" y="316460"/>
                    <a:pt x="129720" y="317056"/>
                    <a:pt x="127143" y="317929"/>
                  </a:cubicBezTo>
                  <a:cubicBezTo>
                    <a:pt x="123737" y="319703"/>
                    <a:pt x="123169" y="323180"/>
                    <a:pt x="120685" y="325025"/>
                  </a:cubicBezTo>
                  <a:cubicBezTo>
                    <a:pt x="110041" y="332974"/>
                    <a:pt x="100460" y="322116"/>
                    <a:pt x="90454" y="320058"/>
                  </a:cubicBezTo>
                  <a:cubicBezTo>
                    <a:pt x="80448" y="318000"/>
                    <a:pt x="71648" y="321690"/>
                    <a:pt x="62493" y="322258"/>
                  </a:cubicBezTo>
                  <a:cubicBezTo>
                    <a:pt x="62181" y="323457"/>
                    <a:pt x="61706" y="324600"/>
                    <a:pt x="61074" y="325664"/>
                  </a:cubicBezTo>
                  <a:cubicBezTo>
                    <a:pt x="66006" y="325394"/>
                    <a:pt x="70449" y="328623"/>
                    <a:pt x="71719" y="333399"/>
                  </a:cubicBezTo>
                  <a:cubicBezTo>
                    <a:pt x="72500" y="335670"/>
                    <a:pt x="75267" y="342980"/>
                    <a:pt x="73990" y="344896"/>
                  </a:cubicBezTo>
                  <a:cubicBezTo>
                    <a:pt x="70158" y="350928"/>
                    <a:pt x="66893" y="339928"/>
                    <a:pt x="65687" y="337799"/>
                  </a:cubicBezTo>
                  <a:cubicBezTo>
                    <a:pt x="63274" y="333754"/>
                    <a:pt x="59797" y="330703"/>
                    <a:pt x="56532" y="334748"/>
                  </a:cubicBezTo>
                  <a:cubicBezTo>
                    <a:pt x="55042" y="336593"/>
                    <a:pt x="54687" y="339290"/>
                    <a:pt x="53268" y="341277"/>
                  </a:cubicBezTo>
                  <a:cubicBezTo>
                    <a:pt x="51848" y="343264"/>
                    <a:pt x="50216" y="343618"/>
                    <a:pt x="48726" y="345180"/>
                  </a:cubicBezTo>
                  <a:cubicBezTo>
                    <a:pt x="43325" y="353149"/>
                    <a:pt x="42807" y="363461"/>
                    <a:pt x="47377" y="371934"/>
                  </a:cubicBezTo>
                  <a:cubicBezTo>
                    <a:pt x="50464" y="375504"/>
                    <a:pt x="51054" y="380599"/>
                    <a:pt x="48868" y="384779"/>
                  </a:cubicBezTo>
                  <a:cubicBezTo>
                    <a:pt x="46668" y="388540"/>
                    <a:pt x="41771" y="388398"/>
                    <a:pt x="38436" y="390527"/>
                  </a:cubicBezTo>
                  <a:cubicBezTo>
                    <a:pt x="35100" y="392656"/>
                    <a:pt x="31339" y="399682"/>
                    <a:pt x="27223" y="401172"/>
                  </a:cubicBezTo>
                  <a:cubicBezTo>
                    <a:pt x="23107" y="402662"/>
                    <a:pt x="19062" y="399753"/>
                    <a:pt x="17146" y="406069"/>
                  </a:cubicBezTo>
                  <a:cubicBezTo>
                    <a:pt x="15727" y="410966"/>
                    <a:pt x="17146" y="412030"/>
                    <a:pt x="11469" y="413591"/>
                  </a:cubicBezTo>
                  <a:cubicBezTo>
                    <a:pt x="7778" y="414656"/>
                    <a:pt x="5223" y="414514"/>
                    <a:pt x="2385" y="417281"/>
                  </a:cubicBezTo>
                  <a:cubicBezTo>
                    <a:pt x="-4712" y="424378"/>
                    <a:pt x="5720" y="429559"/>
                    <a:pt x="11681" y="431972"/>
                  </a:cubicBezTo>
                  <a:cubicBezTo>
                    <a:pt x="17735" y="434441"/>
                    <a:pt x="24562" y="434186"/>
                    <a:pt x="30417" y="431262"/>
                  </a:cubicBezTo>
                  <a:cubicBezTo>
                    <a:pt x="34887" y="428778"/>
                    <a:pt x="42126" y="422533"/>
                    <a:pt x="47094" y="423455"/>
                  </a:cubicBezTo>
                  <a:cubicBezTo>
                    <a:pt x="49159" y="426912"/>
                    <a:pt x="49911" y="430985"/>
                    <a:pt x="49223" y="434952"/>
                  </a:cubicBezTo>
                  <a:cubicBezTo>
                    <a:pt x="47661" y="439139"/>
                    <a:pt x="42126" y="439352"/>
                    <a:pt x="38791" y="441552"/>
                  </a:cubicBezTo>
                  <a:cubicBezTo>
                    <a:pt x="27507" y="449642"/>
                    <a:pt x="45390" y="458442"/>
                    <a:pt x="50429" y="463409"/>
                  </a:cubicBezTo>
                  <a:cubicBezTo>
                    <a:pt x="53268" y="466248"/>
                    <a:pt x="54545" y="470506"/>
                    <a:pt x="57526" y="472990"/>
                  </a:cubicBezTo>
                  <a:cubicBezTo>
                    <a:pt x="60570" y="475545"/>
                    <a:pt x="64168" y="477369"/>
                    <a:pt x="68029" y="478312"/>
                  </a:cubicBezTo>
                  <a:cubicBezTo>
                    <a:pt x="71662" y="479384"/>
                    <a:pt x="75359" y="480214"/>
                    <a:pt x="79099" y="480796"/>
                  </a:cubicBezTo>
                  <a:cubicBezTo>
                    <a:pt x="82080" y="480796"/>
                    <a:pt x="86835" y="478809"/>
                    <a:pt x="89106" y="482003"/>
                  </a:cubicBezTo>
                  <a:cubicBezTo>
                    <a:pt x="91377" y="485196"/>
                    <a:pt x="89531" y="490093"/>
                    <a:pt x="92725" y="493570"/>
                  </a:cubicBezTo>
                  <a:cubicBezTo>
                    <a:pt x="94747" y="495316"/>
                    <a:pt x="96876" y="496934"/>
                    <a:pt x="99112" y="498396"/>
                  </a:cubicBezTo>
                  <a:cubicBezTo>
                    <a:pt x="101099" y="500028"/>
                    <a:pt x="102589" y="502299"/>
                    <a:pt x="104789" y="504002"/>
                  </a:cubicBezTo>
                  <a:cubicBezTo>
                    <a:pt x="106989" y="505705"/>
                    <a:pt x="109189" y="505422"/>
                    <a:pt x="110821" y="507622"/>
                  </a:cubicBezTo>
                  <a:cubicBezTo>
                    <a:pt x="111971" y="509829"/>
                    <a:pt x="112673" y="512241"/>
                    <a:pt x="112879" y="514718"/>
                  </a:cubicBezTo>
                  <a:cubicBezTo>
                    <a:pt x="115363" y="524724"/>
                    <a:pt x="124944" y="531963"/>
                    <a:pt x="132111" y="537356"/>
                  </a:cubicBezTo>
                  <a:cubicBezTo>
                    <a:pt x="136277" y="540096"/>
                    <a:pt x="140670" y="542466"/>
                    <a:pt x="145240" y="544453"/>
                  </a:cubicBezTo>
                  <a:cubicBezTo>
                    <a:pt x="147511" y="545730"/>
                    <a:pt x="153330" y="548143"/>
                    <a:pt x="154324" y="550556"/>
                  </a:cubicBezTo>
                  <a:cubicBezTo>
                    <a:pt x="154643" y="552004"/>
                    <a:pt x="154643" y="553508"/>
                    <a:pt x="154324" y="554956"/>
                  </a:cubicBezTo>
                  <a:cubicBezTo>
                    <a:pt x="150633" y="555070"/>
                    <a:pt x="147106" y="556503"/>
                    <a:pt x="144388" y="559001"/>
                  </a:cubicBezTo>
                  <a:cubicBezTo>
                    <a:pt x="139492" y="562549"/>
                    <a:pt x="141266" y="566098"/>
                    <a:pt x="144033" y="571420"/>
                  </a:cubicBezTo>
                  <a:cubicBezTo>
                    <a:pt x="148788" y="580646"/>
                    <a:pt x="154182" y="589800"/>
                    <a:pt x="163975" y="591433"/>
                  </a:cubicBezTo>
                  <a:cubicBezTo>
                    <a:pt x="166956" y="591929"/>
                    <a:pt x="170362" y="590652"/>
                    <a:pt x="173201" y="591433"/>
                  </a:cubicBezTo>
                  <a:cubicBezTo>
                    <a:pt x="176039" y="592213"/>
                    <a:pt x="176891" y="594484"/>
                    <a:pt x="178807" y="595691"/>
                  </a:cubicBezTo>
                  <a:cubicBezTo>
                    <a:pt x="183377" y="597380"/>
                    <a:pt x="188146" y="598451"/>
                    <a:pt x="193000" y="598884"/>
                  </a:cubicBezTo>
                  <a:cubicBezTo>
                    <a:pt x="203787" y="601794"/>
                    <a:pt x="214645" y="597607"/>
                    <a:pt x="225148" y="595194"/>
                  </a:cubicBezTo>
                  <a:cubicBezTo>
                    <a:pt x="231301" y="594520"/>
                    <a:pt x="237517" y="594520"/>
                    <a:pt x="243670" y="595194"/>
                  </a:cubicBezTo>
                  <a:cubicBezTo>
                    <a:pt x="249134" y="595194"/>
                    <a:pt x="253251" y="591362"/>
                    <a:pt x="258573" y="590723"/>
                  </a:cubicBezTo>
                  <a:cubicBezTo>
                    <a:pt x="262689" y="590467"/>
                    <a:pt x="266621" y="588899"/>
                    <a:pt x="269786" y="586252"/>
                  </a:cubicBezTo>
                  <a:cubicBezTo>
                    <a:pt x="276882" y="581639"/>
                    <a:pt x="284760" y="580220"/>
                    <a:pt x="291856" y="576175"/>
                  </a:cubicBezTo>
                  <a:cubicBezTo>
                    <a:pt x="294638" y="573961"/>
                    <a:pt x="297292" y="571591"/>
                    <a:pt x="299804" y="569078"/>
                  </a:cubicBezTo>
                  <a:cubicBezTo>
                    <a:pt x="303353" y="566736"/>
                    <a:pt x="307469" y="568723"/>
                    <a:pt x="311514" y="567091"/>
                  </a:cubicBezTo>
                  <a:cubicBezTo>
                    <a:pt x="314998" y="565473"/>
                    <a:pt x="318206" y="563316"/>
                    <a:pt x="321023" y="560704"/>
                  </a:cubicBezTo>
                  <a:cubicBezTo>
                    <a:pt x="324997" y="556375"/>
                    <a:pt x="324146" y="553608"/>
                    <a:pt x="330533" y="553182"/>
                  </a:cubicBezTo>
                  <a:cubicBezTo>
                    <a:pt x="334791" y="552827"/>
                    <a:pt x="339191" y="553182"/>
                    <a:pt x="343449" y="553182"/>
                  </a:cubicBezTo>
                  <a:cubicBezTo>
                    <a:pt x="349126" y="552827"/>
                    <a:pt x="349978" y="550769"/>
                    <a:pt x="352248" y="545446"/>
                  </a:cubicBezTo>
                  <a:cubicBezTo>
                    <a:pt x="354484" y="541011"/>
                    <a:pt x="355853" y="536200"/>
                    <a:pt x="356294" y="531253"/>
                  </a:cubicBezTo>
                  <a:cubicBezTo>
                    <a:pt x="356294" y="526144"/>
                    <a:pt x="352603" y="524157"/>
                    <a:pt x="352248" y="519615"/>
                  </a:cubicBezTo>
                  <a:cubicBezTo>
                    <a:pt x="351610" y="511667"/>
                    <a:pt x="363816" y="504641"/>
                    <a:pt x="355087" y="497828"/>
                  </a:cubicBezTo>
                  <a:cubicBezTo>
                    <a:pt x="352107" y="495415"/>
                    <a:pt x="346216" y="494422"/>
                    <a:pt x="345436" y="489454"/>
                  </a:cubicBezTo>
                  <a:cubicBezTo>
                    <a:pt x="344868" y="485835"/>
                    <a:pt x="348132" y="483138"/>
                    <a:pt x="346997" y="478880"/>
                  </a:cubicBezTo>
                  <a:cubicBezTo>
                    <a:pt x="346287" y="476254"/>
                    <a:pt x="344868" y="476041"/>
                    <a:pt x="345365" y="473061"/>
                  </a:cubicBezTo>
                  <a:cubicBezTo>
                    <a:pt x="345861" y="470080"/>
                    <a:pt x="348771" y="467596"/>
                    <a:pt x="350332" y="465397"/>
                  </a:cubicBezTo>
                  <a:cubicBezTo>
                    <a:pt x="353952" y="460145"/>
                    <a:pt x="354165" y="459790"/>
                    <a:pt x="359416" y="459294"/>
                  </a:cubicBezTo>
                  <a:cubicBezTo>
                    <a:pt x="364667" y="458797"/>
                    <a:pt x="362964" y="456242"/>
                    <a:pt x="364242" y="451274"/>
                  </a:cubicBezTo>
                  <a:cubicBezTo>
                    <a:pt x="365519" y="446307"/>
                    <a:pt x="368784" y="444178"/>
                    <a:pt x="370629" y="440204"/>
                  </a:cubicBezTo>
                  <a:cubicBezTo>
                    <a:pt x="372474" y="436230"/>
                    <a:pt x="372474" y="431759"/>
                    <a:pt x="374390" y="427713"/>
                  </a:cubicBezTo>
                  <a:cubicBezTo>
                    <a:pt x="375667" y="425819"/>
                    <a:pt x="376583" y="423697"/>
                    <a:pt x="377087" y="421468"/>
                  </a:cubicBezTo>
                  <a:cubicBezTo>
                    <a:pt x="377193" y="418538"/>
                    <a:pt x="377555" y="415614"/>
                    <a:pt x="378151" y="412740"/>
                  </a:cubicBezTo>
                  <a:cubicBezTo>
                    <a:pt x="380564" y="405643"/>
                    <a:pt x="384822" y="397269"/>
                    <a:pt x="393125" y="399824"/>
                  </a:cubicBezTo>
                  <a:cubicBezTo>
                    <a:pt x="393764" y="399824"/>
                    <a:pt x="394757" y="399824"/>
                    <a:pt x="395396" y="399824"/>
                  </a:cubicBezTo>
                  <a:cubicBezTo>
                    <a:pt x="395396" y="403514"/>
                    <a:pt x="391422" y="405004"/>
                    <a:pt x="389080" y="406920"/>
                  </a:cubicBezTo>
                  <a:cubicBezTo>
                    <a:pt x="385503" y="409354"/>
                    <a:pt x="383672" y="413655"/>
                    <a:pt x="384396" y="417920"/>
                  </a:cubicBezTo>
                  <a:cubicBezTo>
                    <a:pt x="384396" y="421539"/>
                    <a:pt x="387661" y="428210"/>
                    <a:pt x="386312" y="431688"/>
                  </a:cubicBezTo>
                  <a:cubicBezTo>
                    <a:pt x="384964" y="435165"/>
                    <a:pt x="379216" y="436655"/>
                    <a:pt x="377016" y="440204"/>
                  </a:cubicBezTo>
                  <a:cubicBezTo>
                    <a:pt x="375532" y="444029"/>
                    <a:pt x="374738" y="448095"/>
                    <a:pt x="374674" y="452197"/>
                  </a:cubicBezTo>
                  <a:cubicBezTo>
                    <a:pt x="374035" y="458158"/>
                    <a:pt x="371055" y="458513"/>
                    <a:pt x="368358" y="463197"/>
                  </a:cubicBezTo>
                  <a:cubicBezTo>
                    <a:pt x="366584" y="466248"/>
                    <a:pt x="365874" y="471642"/>
                    <a:pt x="362680" y="473416"/>
                  </a:cubicBezTo>
                  <a:cubicBezTo>
                    <a:pt x="359487" y="475190"/>
                    <a:pt x="354590" y="473416"/>
                    <a:pt x="355584" y="480512"/>
                  </a:cubicBezTo>
                  <a:cubicBezTo>
                    <a:pt x="356577" y="487609"/>
                    <a:pt x="362680" y="488106"/>
                    <a:pt x="367151" y="492009"/>
                  </a:cubicBezTo>
                  <a:cubicBezTo>
                    <a:pt x="370245" y="495238"/>
                    <a:pt x="371643" y="499730"/>
                    <a:pt x="370913" y="504144"/>
                  </a:cubicBezTo>
                  <a:cubicBezTo>
                    <a:pt x="369990" y="508118"/>
                    <a:pt x="366584" y="510673"/>
                    <a:pt x="367932" y="515144"/>
                  </a:cubicBezTo>
                  <a:cubicBezTo>
                    <a:pt x="368961" y="518188"/>
                    <a:pt x="372261" y="519821"/>
                    <a:pt x="375305" y="518792"/>
                  </a:cubicBezTo>
                  <a:cubicBezTo>
                    <a:pt x="375703" y="518664"/>
                    <a:pt x="376086" y="518487"/>
                    <a:pt x="376448" y="518266"/>
                  </a:cubicBezTo>
                  <a:cubicBezTo>
                    <a:pt x="379783" y="515854"/>
                    <a:pt x="377796" y="509609"/>
                    <a:pt x="380848" y="507125"/>
                  </a:cubicBezTo>
                  <a:cubicBezTo>
                    <a:pt x="386241" y="502796"/>
                    <a:pt x="389364" y="511525"/>
                    <a:pt x="390144" y="515924"/>
                  </a:cubicBezTo>
                  <a:cubicBezTo>
                    <a:pt x="391138" y="521815"/>
                    <a:pt x="386738" y="524086"/>
                    <a:pt x="384396" y="528911"/>
                  </a:cubicBezTo>
                  <a:cubicBezTo>
                    <a:pt x="382338" y="533120"/>
                    <a:pt x="382338" y="538045"/>
                    <a:pt x="384396" y="542253"/>
                  </a:cubicBezTo>
                  <a:cubicBezTo>
                    <a:pt x="385489" y="546901"/>
                    <a:pt x="388853" y="550691"/>
                    <a:pt x="393338" y="552330"/>
                  </a:cubicBezTo>
                  <a:cubicBezTo>
                    <a:pt x="396744" y="553820"/>
                    <a:pt x="397738" y="552330"/>
                    <a:pt x="399015" y="556801"/>
                  </a:cubicBezTo>
                  <a:cubicBezTo>
                    <a:pt x="399682" y="560236"/>
                    <a:pt x="399562" y="563777"/>
                    <a:pt x="398660" y="567162"/>
                  </a:cubicBezTo>
                  <a:cubicBezTo>
                    <a:pt x="397454" y="574259"/>
                    <a:pt x="395964" y="577452"/>
                    <a:pt x="402493" y="581852"/>
                  </a:cubicBezTo>
                  <a:cubicBezTo>
                    <a:pt x="410228" y="586962"/>
                    <a:pt x="411860" y="595549"/>
                    <a:pt x="414912" y="604207"/>
                  </a:cubicBezTo>
                  <a:cubicBezTo>
                    <a:pt x="418588" y="615540"/>
                    <a:pt x="423342" y="626497"/>
                    <a:pt x="429105" y="636922"/>
                  </a:cubicBezTo>
                  <a:cubicBezTo>
                    <a:pt x="436627" y="649696"/>
                    <a:pt x="444150" y="659489"/>
                    <a:pt x="443653" y="675457"/>
                  </a:cubicBezTo>
                  <a:cubicBezTo>
                    <a:pt x="439111" y="675457"/>
                    <a:pt x="437053" y="675102"/>
                    <a:pt x="433505" y="678224"/>
                  </a:cubicBezTo>
                  <a:cubicBezTo>
                    <a:pt x="430127" y="681879"/>
                    <a:pt x="426955" y="685718"/>
                    <a:pt x="423995" y="689721"/>
                  </a:cubicBezTo>
                  <a:cubicBezTo>
                    <a:pt x="416402" y="698024"/>
                    <a:pt x="420021" y="701643"/>
                    <a:pt x="417750" y="712217"/>
                  </a:cubicBezTo>
                  <a:cubicBezTo>
                    <a:pt x="416118" y="719811"/>
                    <a:pt x="409376" y="725701"/>
                    <a:pt x="408241" y="733507"/>
                  </a:cubicBezTo>
                  <a:cubicBezTo>
                    <a:pt x="406821" y="743300"/>
                    <a:pt x="408241" y="753023"/>
                    <a:pt x="418389" y="752171"/>
                  </a:cubicBezTo>
                  <a:cubicBezTo>
                    <a:pt x="418389" y="756003"/>
                    <a:pt x="420234" y="764519"/>
                    <a:pt x="423853" y="766364"/>
                  </a:cubicBezTo>
                  <a:cubicBezTo>
                    <a:pt x="427473" y="768210"/>
                    <a:pt x="430240" y="763668"/>
                    <a:pt x="433292" y="762106"/>
                  </a:cubicBezTo>
                  <a:cubicBezTo>
                    <a:pt x="436343" y="760545"/>
                    <a:pt x="440389" y="761752"/>
                    <a:pt x="443724" y="760971"/>
                  </a:cubicBezTo>
                  <a:cubicBezTo>
                    <a:pt x="447059" y="760190"/>
                    <a:pt x="450821" y="756855"/>
                    <a:pt x="455575" y="757778"/>
                  </a:cubicBezTo>
                  <a:cubicBezTo>
                    <a:pt x="457988" y="765371"/>
                    <a:pt x="458911" y="771971"/>
                    <a:pt x="452595" y="776442"/>
                  </a:cubicBezTo>
                  <a:cubicBezTo>
                    <a:pt x="446279" y="780912"/>
                    <a:pt x="437266" y="778500"/>
                    <a:pt x="437124" y="789428"/>
                  </a:cubicBezTo>
                  <a:cubicBezTo>
                    <a:pt x="437124" y="796525"/>
                    <a:pt x="438047" y="804686"/>
                    <a:pt x="438259" y="812280"/>
                  </a:cubicBezTo>
                  <a:cubicBezTo>
                    <a:pt x="438473" y="819873"/>
                    <a:pt x="443085" y="825124"/>
                    <a:pt x="441453" y="832079"/>
                  </a:cubicBezTo>
                  <a:cubicBezTo>
                    <a:pt x="445285" y="832789"/>
                    <a:pt x="446704" y="829879"/>
                    <a:pt x="450821" y="830944"/>
                  </a:cubicBezTo>
                  <a:cubicBezTo>
                    <a:pt x="451175" y="838608"/>
                    <a:pt x="451885" y="839389"/>
                    <a:pt x="446563" y="842227"/>
                  </a:cubicBezTo>
                  <a:cubicBezTo>
                    <a:pt x="437692" y="846911"/>
                    <a:pt x="434002" y="843860"/>
                    <a:pt x="430879" y="855143"/>
                  </a:cubicBezTo>
                  <a:cubicBezTo>
                    <a:pt x="428892" y="862240"/>
                    <a:pt x="427331" y="868627"/>
                    <a:pt x="419028" y="864724"/>
                  </a:cubicBezTo>
                  <a:cubicBezTo>
                    <a:pt x="417537" y="864014"/>
                    <a:pt x="415834" y="861743"/>
                    <a:pt x="413705" y="860892"/>
                  </a:cubicBezTo>
                  <a:cubicBezTo>
                    <a:pt x="410796" y="859486"/>
                    <a:pt x="407517" y="859039"/>
                    <a:pt x="404338" y="859614"/>
                  </a:cubicBezTo>
                  <a:cubicBezTo>
                    <a:pt x="401002" y="860608"/>
                    <a:pt x="391635" y="864227"/>
                    <a:pt x="393196" y="869478"/>
                  </a:cubicBezTo>
                  <a:cubicBezTo>
                    <a:pt x="395467" y="876930"/>
                    <a:pt x="421583" y="873595"/>
                    <a:pt x="427614" y="874091"/>
                  </a:cubicBezTo>
                  <a:cubicBezTo>
                    <a:pt x="430687" y="874056"/>
                    <a:pt x="433725" y="874737"/>
                    <a:pt x="436485" y="876078"/>
                  </a:cubicBezTo>
                  <a:cubicBezTo>
                    <a:pt x="439182" y="878420"/>
                    <a:pt x="437976" y="881826"/>
                    <a:pt x="439608" y="884807"/>
                  </a:cubicBezTo>
                  <a:cubicBezTo>
                    <a:pt x="441950" y="888923"/>
                    <a:pt x="451388" y="893039"/>
                    <a:pt x="454653" y="888355"/>
                  </a:cubicBezTo>
                  <a:cubicBezTo>
                    <a:pt x="456001" y="886368"/>
                    <a:pt x="454014" y="882891"/>
                    <a:pt x="455220" y="881259"/>
                  </a:cubicBezTo>
                  <a:cubicBezTo>
                    <a:pt x="456427" y="879626"/>
                    <a:pt x="461323" y="878846"/>
                    <a:pt x="463594" y="877782"/>
                  </a:cubicBezTo>
                  <a:cubicBezTo>
                    <a:pt x="469272" y="875227"/>
                    <a:pt x="471614" y="870330"/>
                    <a:pt x="477788" y="868556"/>
                  </a:cubicBezTo>
                  <a:cubicBezTo>
                    <a:pt x="481762" y="867491"/>
                    <a:pt x="490065" y="868059"/>
                    <a:pt x="491981" y="863091"/>
                  </a:cubicBezTo>
                  <a:cubicBezTo>
                    <a:pt x="493897" y="858124"/>
                    <a:pt x="488291" y="853937"/>
                    <a:pt x="491342" y="846982"/>
                  </a:cubicBezTo>
                  <a:cubicBezTo>
                    <a:pt x="494394" y="840027"/>
                    <a:pt x="496452" y="833286"/>
                    <a:pt x="504613" y="832789"/>
                  </a:cubicBezTo>
                  <a:cubicBezTo>
                    <a:pt x="511071" y="833307"/>
                    <a:pt x="517493" y="831412"/>
                    <a:pt x="522638" y="827466"/>
                  </a:cubicBezTo>
                  <a:cubicBezTo>
                    <a:pt x="524696" y="825721"/>
                    <a:pt x="526577" y="823769"/>
                    <a:pt x="528245" y="821647"/>
                  </a:cubicBezTo>
                  <a:lnTo>
                    <a:pt x="528245" y="784816"/>
                  </a:lnTo>
                  <a:lnTo>
                    <a:pt x="546199" y="784816"/>
                  </a:lnTo>
                  <a:lnTo>
                    <a:pt x="546199" y="764874"/>
                  </a:lnTo>
                  <a:lnTo>
                    <a:pt x="565431" y="764874"/>
                  </a:lnTo>
                  <a:lnTo>
                    <a:pt x="565431" y="724920"/>
                  </a:lnTo>
                  <a:lnTo>
                    <a:pt x="571463" y="724920"/>
                  </a:lnTo>
                  <a:lnTo>
                    <a:pt x="571463" y="703630"/>
                  </a:lnTo>
                  <a:lnTo>
                    <a:pt x="591050" y="703630"/>
                  </a:lnTo>
                  <a:lnTo>
                    <a:pt x="591050" y="686740"/>
                  </a:lnTo>
                  <a:lnTo>
                    <a:pt x="598147" y="686740"/>
                  </a:lnTo>
                  <a:lnTo>
                    <a:pt x="598147" y="662399"/>
                  </a:lnTo>
                  <a:cubicBezTo>
                    <a:pt x="599069" y="657076"/>
                    <a:pt x="592966" y="658141"/>
                    <a:pt x="592682" y="653031"/>
                  </a:cubicBezTo>
                  <a:cubicBezTo>
                    <a:pt x="592185" y="641961"/>
                    <a:pt x="615746" y="645935"/>
                    <a:pt x="621565" y="645935"/>
                  </a:cubicBezTo>
                  <a:lnTo>
                    <a:pt x="621565" y="618613"/>
                  </a:lnTo>
                  <a:lnTo>
                    <a:pt x="618514" y="618613"/>
                  </a:lnTo>
                  <a:lnTo>
                    <a:pt x="618514" y="602645"/>
                  </a:lnTo>
                  <a:lnTo>
                    <a:pt x="646900" y="602645"/>
                  </a:lnTo>
                  <a:lnTo>
                    <a:pt x="646900" y="558078"/>
                  </a:lnTo>
                  <a:lnTo>
                    <a:pt x="653997" y="558078"/>
                  </a:lnTo>
                  <a:lnTo>
                    <a:pt x="653997" y="562053"/>
                  </a:lnTo>
                  <a:lnTo>
                    <a:pt x="669610" y="562053"/>
                  </a:lnTo>
                  <a:lnTo>
                    <a:pt x="669610" y="524086"/>
                  </a:lnTo>
                  <a:lnTo>
                    <a:pt x="677984" y="524086"/>
                  </a:lnTo>
                  <a:lnTo>
                    <a:pt x="677984" y="503505"/>
                  </a:lnTo>
                  <a:lnTo>
                    <a:pt x="697783" y="503505"/>
                  </a:lnTo>
                  <a:lnTo>
                    <a:pt x="697783" y="458868"/>
                  </a:lnTo>
                  <a:lnTo>
                    <a:pt x="721202" y="458868"/>
                  </a:lnTo>
                  <a:lnTo>
                    <a:pt x="721202" y="435946"/>
                  </a:lnTo>
                  <a:lnTo>
                    <a:pt x="742492" y="435946"/>
                  </a:lnTo>
                  <a:lnTo>
                    <a:pt x="742492" y="400462"/>
                  </a:lnTo>
                  <a:lnTo>
                    <a:pt x="748524" y="400462"/>
                  </a:lnTo>
                  <a:lnTo>
                    <a:pt x="748524" y="378534"/>
                  </a:lnTo>
                  <a:lnTo>
                    <a:pt x="770737" y="378534"/>
                  </a:lnTo>
                  <a:lnTo>
                    <a:pt x="770737" y="357244"/>
                  </a:lnTo>
                  <a:lnTo>
                    <a:pt x="788762" y="357244"/>
                  </a:lnTo>
                  <a:lnTo>
                    <a:pt x="788762" y="339928"/>
                  </a:lnTo>
                  <a:lnTo>
                    <a:pt x="1447754" y="339928"/>
                  </a:lnTo>
                  <a:lnTo>
                    <a:pt x="1447754" y="272723"/>
                  </a:lnTo>
                  <a:lnTo>
                    <a:pt x="1440658" y="272723"/>
                  </a:lnTo>
                  <a:lnTo>
                    <a:pt x="1440658" y="200976"/>
                  </a:lnTo>
                  <a:lnTo>
                    <a:pt x="1480683" y="200976"/>
                  </a:lnTo>
                  <a:cubicBezTo>
                    <a:pt x="1486928" y="201970"/>
                    <a:pt x="1487779" y="208712"/>
                    <a:pt x="1491257" y="212899"/>
                  </a:cubicBezTo>
                  <a:cubicBezTo>
                    <a:pt x="1494734" y="217086"/>
                    <a:pt x="1496934" y="215099"/>
                    <a:pt x="1499347" y="212544"/>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BD6E4DF0-8F36-314E-B85C-ADEA877C9A78}"/>
                </a:ext>
              </a:extLst>
            </p:cNvPr>
            <p:cNvSpPr/>
            <p:nvPr/>
          </p:nvSpPr>
          <p:spPr>
            <a:xfrm>
              <a:off x="3119888" y="3399293"/>
              <a:ext cx="7692" cy="16386"/>
            </a:xfrm>
            <a:custGeom>
              <a:avLst/>
              <a:gdLst>
                <a:gd name="connsiteX0" fmla="*/ 5394 w 7692"/>
                <a:gd name="connsiteY0" fmla="*/ 2101 h 16386"/>
                <a:gd name="connsiteX1" fmla="*/ 0 w 7692"/>
                <a:gd name="connsiteY1" fmla="*/ 8630 h 16386"/>
                <a:gd name="connsiteX2" fmla="*/ 2058 w 7692"/>
                <a:gd name="connsiteY2" fmla="*/ 15726 h 16386"/>
                <a:gd name="connsiteX3" fmla="*/ 6316 w 7692"/>
                <a:gd name="connsiteY3" fmla="*/ 15726 h 16386"/>
                <a:gd name="connsiteX4" fmla="*/ 7097 w 7692"/>
                <a:gd name="connsiteY4" fmla="*/ 11823 h 16386"/>
                <a:gd name="connsiteX5" fmla="*/ 5748 w 7692"/>
                <a:gd name="connsiteY5" fmla="*/ 7423 h 16386"/>
                <a:gd name="connsiteX6" fmla="*/ 5394 w 7692"/>
                <a:gd name="connsiteY6" fmla="*/ 2101 h 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2" h="16386">
                  <a:moveTo>
                    <a:pt x="5394" y="2101"/>
                  </a:moveTo>
                  <a:cubicBezTo>
                    <a:pt x="2058" y="-4286"/>
                    <a:pt x="0" y="5649"/>
                    <a:pt x="0" y="8630"/>
                  </a:cubicBezTo>
                  <a:cubicBezTo>
                    <a:pt x="0" y="11610"/>
                    <a:pt x="0" y="14378"/>
                    <a:pt x="2058" y="15726"/>
                  </a:cubicBezTo>
                  <a:cubicBezTo>
                    <a:pt x="3343" y="16606"/>
                    <a:pt x="5031" y="16606"/>
                    <a:pt x="6316" y="15726"/>
                  </a:cubicBezTo>
                  <a:cubicBezTo>
                    <a:pt x="8516" y="14236"/>
                    <a:pt x="7522" y="13242"/>
                    <a:pt x="7097" y="11823"/>
                  </a:cubicBezTo>
                  <a:cubicBezTo>
                    <a:pt x="6387" y="10446"/>
                    <a:pt x="5926" y="8956"/>
                    <a:pt x="5748" y="7423"/>
                  </a:cubicBezTo>
                  <a:cubicBezTo>
                    <a:pt x="5606" y="5649"/>
                    <a:pt x="6245" y="3804"/>
                    <a:pt x="5394" y="210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EAF69DD7-21A6-E045-9A80-810E4EF77F86}"/>
                </a:ext>
              </a:extLst>
            </p:cNvPr>
            <p:cNvSpPr/>
            <p:nvPr/>
          </p:nvSpPr>
          <p:spPr>
            <a:xfrm>
              <a:off x="2746992" y="3285920"/>
              <a:ext cx="231653" cy="162582"/>
            </a:xfrm>
            <a:custGeom>
              <a:avLst/>
              <a:gdLst>
                <a:gd name="connsiteX0" fmla="*/ 216629 w 231653"/>
                <a:gd name="connsiteY0" fmla="*/ 59197 h 162582"/>
                <a:gd name="connsiteX1" fmla="*/ 213222 w 231653"/>
                <a:gd name="connsiteY1" fmla="*/ 46210 h 162582"/>
                <a:gd name="connsiteX2" fmla="*/ 216700 w 231653"/>
                <a:gd name="connsiteY2" fmla="*/ 40036 h 162582"/>
                <a:gd name="connsiteX3" fmla="*/ 213222 w 231653"/>
                <a:gd name="connsiteY3" fmla="*/ 33933 h 162582"/>
                <a:gd name="connsiteX4" fmla="*/ 199029 w 231653"/>
                <a:gd name="connsiteY4" fmla="*/ 26836 h 162582"/>
                <a:gd name="connsiteX5" fmla="*/ 191223 w 231653"/>
                <a:gd name="connsiteY5" fmla="*/ 24353 h 162582"/>
                <a:gd name="connsiteX6" fmla="*/ 184623 w 231653"/>
                <a:gd name="connsiteY6" fmla="*/ 29533 h 162582"/>
                <a:gd name="connsiteX7" fmla="*/ 168230 w 231653"/>
                <a:gd name="connsiteY7" fmla="*/ 29888 h 162582"/>
                <a:gd name="connsiteX8" fmla="*/ 166597 w 231653"/>
                <a:gd name="connsiteY8" fmla="*/ 22365 h 162582"/>
                <a:gd name="connsiteX9" fmla="*/ 162552 w 231653"/>
                <a:gd name="connsiteY9" fmla="*/ 14346 h 162582"/>
                <a:gd name="connsiteX10" fmla="*/ 158224 w 231653"/>
                <a:gd name="connsiteY10" fmla="*/ 153 h 162582"/>
                <a:gd name="connsiteX11" fmla="*/ 149850 w 231653"/>
                <a:gd name="connsiteY11" fmla="*/ 14843 h 162582"/>
                <a:gd name="connsiteX12" fmla="*/ 141334 w 231653"/>
                <a:gd name="connsiteY12" fmla="*/ 15482 h 162582"/>
                <a:gd name="connsiteX13" fmla="*/ 134734 w 231653"/>
                <a:gd name="connsiteY13" fmla="*/ 20166 h 162582"/>
                <a:gd name="connsiteX14" fmla="*/ 123805 w 231653"/>
                <a:gd name="connsiteY14" fmla="*/ 17611 h 162582"/>
                <a:gd name="connsiteX15" fmla="*/ 103225 w 231653"/>
                <a:gd name="connsiteY15" fmla="*/ 27404 h 162582"/>
                <a:gd name="connsiteX16" fmla="*/ 94780 w 231653"/>
                <a:gd name="connsiteY16" fmla="*/ 26695 h 162582"/>
                <a:gd name="connsiteX17" fmla="*/ 88960 w 231653"/>
                <a:gd name="connsiteY17" fmla="*/ 31378 h 162582"/>
                <a:gd name="connsiteX18" fmla="*/ 80870 w 231653"/>
                <a:gd name="connsiteY18" fmla="*/ 44720 h 162582"/>
                <a:gd name="connsiteX19" fmla="*/ 65967 w 231653"/>
                <a:gd name="connsiteY19" fmla="*/ 55365 h 162582"/>
                <a:gd name="connsiteX20" fmla="*/ 55748 w 231653"/>
                <a:gd name="connsiteY20" fmla="*/ 51391 h 162582"/>
                <a:gd name="connsiteX21" fmla="*/ 42407 w 231653"/>
                <a:gd name="connsiteY21" fmla="*/ 51391 h 162582"/>
                <a:gd name="connsiteX22" fmla="*/ 17781 w 231653"/>
                <a:gd name="connsiteY22" fmla="*/ 51887 h 162582"/>
                <a:gd name="connsiteX23" fmla="*/ 12530 w 231653"/>
                <a:gd name="connsiteY23" fmla="*/ 52668 h 162582"/>
                <a:gd name="connsiteX24" fmla="*/ 10046 w 231653"/>
                <a:gd name="connsiteY24" fmla="*/ 56571 h 162582"/>
                <a:gd name="connsiteX25" fmla="*/ 40 w 231653"/>
                <a:gd name="connsiteY25" fmla="*/ 57494 h 162582"/>
                <a:gd name="connsiteX26" fmla="*/ 7136 w 231653"/>
                <a:gd name="connsiteY26" fmla="*/ 70693 h 162582"/>
                <a:gd name="connsiteX27" fmla="*/ 14943 w 231653"/>
                <a:gd name="connsiteY27" fmla="*/ 89996 h 162582"/>
                <a:gd name="connsiteX28" fmla="*/ 29136 w 231653"/>
                <a:gd name="connsiteY28" fmla="*/ 93332 h 162582"/>
                <a:gd name="connsiteX29" fmla="*/ 42478 w 231653"/>
                <a:gd name="connsiteY29" fmla="*/ 104119 h 162582"/>
                <a:gd name="connsiteX30" fmla="*/ 61568 w 231653"/>
                <a:gd name="connsiteY30" fmla="*/ 111925 h 162582"/>
                <a:gd name="connsiteX31" fmla="*/ 76470 w 231653"/>
                <a:gd name="connsiteY31" fmla="*/ 120725 h 162582"/>
                <a:gd name="connsiteX32" fmla="*/ 104857 w 231653"/>
                <a:gd name="connsiteY32" fmla="*/ 140382 h 162582"/>
                <a:gd name="connsiteX33" fmla="*/ 122173 w 231653"/>
                <a:gd name="connsiteY33" fmla="*/ 141873 h 162582"/>
                <a:gd name="connsiteX34" fmla="*/ 128773 w 231653"/>
                <a:gd name="connsiteY34" fmla="*/ 143292 h 162582"/>
                <a:gd name="connsiteX35" fmla="*/ 136579 w 231653"/>
                <a:gd name="connsiteY35" fmla="*/ 146556 h 162582"/>
                <a:gd name="connsiteX36" fmla="*/ 148714 w 231653"/>
                <a:gd name="connsiteY36" fmla="*/ 156208 h 162582"/>
                <a:gd name="connsiteX37" fmla="*/ 161843 w 231653"/>
                <a:gd name="connsiteY37" fmla="*/ 162524 h 162582"/>
                <a:gd name="connsiteX38" fmla="*/ 166101 w 231653"/>
                <a:gd name="connsiteY38" fmla="*/ 149892 h 162582"/>
                <a:gd name="connsiteX39" fmla="*/ 173765 w 231653"/>
                <a:gd name="connsiteY39" fmla="*/ 138395 h 162582"/>
                <a:gd name="connsiteX40" fmla="*/ 179017 w 231653"/>
                <a:gd name="connsiteY40" fmla="*/ 133783 h 162582"/>
                <a:gd name="connsiteX41" fmla="*/ 186113 w 231653"/>
                <a:gd name="connsiteY41" fmla="*/ 136621 h 162582"/>
                <a:gd name="connsiteX42" fmla="*/ 197326 w 231653"/>
                <a:gd name="connsiteY42" fmla="*/ 132079 h 162582"/>
                <a:gd name="connsiteX43" fmla="*/ 211164 w 231653"/>
                <a:gd name="connsiteY43" fmla="*/ 130589 h 162582"/>
                <a:gd name="connsiteX44" fmla="*/ 226493 w 231653"/>
                <a:gd name="connsiteY44" fmla="*/ 125338 h 162582"/>
                <a:gd name="connsiteX45" fmla="*/ 230538 w 231653"/>
                <a:gd name="connsiteY45" fmla="*/ 112847 h 162582"/>
                <a:gd name="connsiteX46" fmla="*/ 223087 w 231653"/>
                <a:gd name="connsiteY46" fmla="*/ 107525 h 162582"/>
                <a:gd name="connsiteX47" fmla="*/ 219325 w 231653"/>
                <a:gd name="connsiteY47" fmla="*/ 99009 h 162582"/>
                <a:gd name="connsiteX48" fmla="*/ 212867 w 231653"/>
                <a:gd name="connsiteY48" fmla="*/ 91913 h 162582"/>
                <a:gd name="connsiteX49" fmla="*/ 213861 w 231653"/>
                <a:gd name="connsiteY49" fmla="*/ 77719 h 162582"/>
                <a:gd name="connsiteX50" fmla="*/ 208610 w 231653"/>
                <a:gd name="connsiteY50" fmla="*/ 64519 h 162582"/>
                <a:gd name="connsiteX51" fmla="*/ 216629 w 231653"/>
                <a:gd name="connsiteY51" fmla="*/ 59197 h 16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1653" h="162582">
                  <a:moveTo>
                    <a:pt x="216629" y="59197"/>
                  </a:moveTo>
                  <a:cubicBezTo>
                    <a:pt x="219255" y="54017"/>
                    <a:pt x="212584" y="51249"/>
                    <a:pt x="213222" y="46210"/>
                  </a:cubicBezTo>
                  <a:cubicBezTo>
                    <a:pt x="213577" y="43514"/>
                    <a:pt x="216558" y="43514"/>
                    <a:pt x="216700" y="40036"/>
                  </a:cubicBezTo>
                  <a:cubicBezTo>
                    <a:pt x="216842" y="36559"/>
                    <a:pt x="215493" y="35778"/>
                    <a:pt x="213222" y="33933"/>
                  </a:cubicBezTo>
                  <a:cubicBezTo>
                    <a:pt x="208645" y="31272"/>
                    <a:pt x="203904" y="28902"/>
                    <a:pt x="199029" y="26836"/>
                  </a:cubicBezTo>
                  <a:cubicBezTo>
                    <a:pt x="196751" y="25204"/>
                    <a:pt x="194019" y="24338"/>
                    <a:pt x="191223" y="24353"/>
                  </a:cubicBezTo>
                  <a:cubicBezTo>
                    <a:pt x="187107" y="24991"/>
                    <a:pt x="187745" y="27759"/>
                    <a:pt x="184623" y="29533"/>
                  </a:cubicBezTo>
                  <a:cubicBezTo>
                    <a:pt x="179336" y="31385"/>
                    <a:pt x="173595" y="31506"/>
                    <a:pt x="168230" y="29888"/>
                  </a:cubicBezTo>
                  <a:cubicBezTo>
                    <a:pt x="166456" y="28256"/>
                    <a:pt x="167236" y="24495"/>
                    <a:pt x="166597" y="22365"/>
                  </a:cubicBezTo>
                  <a:cubicBezTo>
                    <a:pt x="165448" y="19598"/>
                    <a:pt x="164100" y="16915"/>
                    <a:pt x="162552" y="14346"/>
                  </a:cubicBezTo>
                  <a:cubicBezTo>
                    <a:pt x="161275" y="11366"/>
                    <a:pt x="161062" y="1147"/>
                    <a:pt x="158224" y="153"/>
                  </a:cubicBezTo>
                  <a:cubicBezTo>
                    <a:pt x="151978" y="-1621"/>
                    <a:pt x="152546" y="12572"/>
                    <a:pt x="149850" y="14843"/>
                  </a:cubicBezTo>
                  <a:cubicBezTo>
                    <a:pt x="147153" y="17114"/>
                    <a:pt x="143888" y="14843"/>
                    <a:pt x="141334" y="15482"/>
                  </a:cubicBezTo>
                  <a:cubicBezTo>
                    <a:pt x="138779" y="16120"/>
                    <a:pt x="137501" y="18179"/>
                    <a:pt x="134734" y="20166"/>
                  </a:cubicBezTo>
                  <a:cubicBezTo>
                    <a:pt x="129198" y="24069"/>
                    <a:pt x="128418" y="22224"/>
                    <a:pt x="123805" y="17611"/>
                  </a:cubicBezTo>
                  <a:cubicBezTo>
                    <a:pt x="112947" y="6114"/>
                    <a:pt x="112947" y="25985"/>
                    <a:pt x="103225" y="27404"/>
                  </a:cubicBezTo>
                  <a:cubicBezTo>
                    <a:pt x="100599" y="27830"/>
                    <a:pt x="97121" y="26198"/>
                    <a:pt x="94780" y="26695"/>
                  </a:cubicBezTo>
                  <a:cubicBezTo>
                    <a:pt x="90877" y="27617"/>
                    <a:pt x="91799" y="28469"/>
                    <a:pt x="88960" y="31378"/>
                  </a:cubicBezTo>
                  <a:cubicBezTo>
                    <a:pt x="84859" y="34806"/>
                    <a:pt x="82013" y="39497"/>
                    <a:pt x="80870" y="44720"/>
                  </a:cubicBezTo>
                  <a:cubicBezTo>
                    <a:pt x="78741" y="52597"/>
                    <a:pt x="74199" y="57778"/>
                    <a:pt x="65967" y="55365"/>
                  </a:cubicBezTo>
                  <a:cubicBezTo>
                    <a:pt x="61922" y="54229"/>
                    <a:pt x="60645" y="51675"/>
                    <a:pt x="55748" y="51391"/>
                  </a:cubicBezTo>
                  <a:cubicBezTo>
                    <a:pt x="50852" y="51107"/>
                    <a:pt x="46806" y="51391"/>
                    <a:pt x="42407" y="51391"/>
                  </a:cubicBezTo>
                  <a:cubicBezTo>
                    <a:pt x="34196" y="50986"/>
                    <a:pt x="25971" y="51149"/>
                    <a:pt x="17781" y="51887"/>
                  </a:cubicBezTo>
                  <a:cubicBezTo>
                    <a:pt x="16000" y="51866"/>
                    <a:pt x="14226" y="52129"/>
                    <a:pt x="12530" y="52668"/>
                  </a:cubicBezTo>
                  <a:cubicBezTo>
                    <a:pt x="11181" y="53378"/>
                    <a:pt x="11110" y="56074"/>
                    <a:pt x="10046" y="56571"/>
                  </a:cubicBezTo>
                  <a:cubicBezTo>
                    <a:pt x="6994" y="57920"/>
                    <a:pt x="2949" y="56145"/>
                    <a:pt x="40" y="57494"/>
                  </a:cubicBezTo>
                  <a:cubicBezTo>
                    <a:pt x="-528" y="62248"/>
                    <a:pt x="5149" y="66932"/>
                    <a:pt x="7136" y="70693"/>
                  </a:cubicBezTo>
                  <a:cubicBezTo>
                    <a:pt x="9975" y="75590"/>
                    <a:pt x="11323" y="86519"/>
                    <a:pt x="14943" y="89996"/>
                  </a:cubicBezTo>
                  <a:cubicBezTo>
                    <a:pt x="18562" y="93474"/>
                    <a:pt x="24736" y="89996"/>
                    <a:pt x="29136" y="93332"/>
                  </a:cubicBezTo>
                  <a:cubicBezTo>
                    <a:pt x="33536" y="96667"/>
                    <a:pt x="35594" y="102628"/>
                    <a:pt x="42478" y="104119"/>
                  </a:cubicBezTo>
                  <a:cubicBezTo>
                    <a:pt x="49489" y="104722"/>
                    <a:pt x="56146" y="107447"/>
                    <a:pt x="61568" y="111925"/>
                  </a:cubicBezTo>
                  <a:cubicBezTo>
                    <a:pt x="66102" y="115530"/>
                    <a:pt x="71119" y="118497"/>
                    <a:pt x="76470" y="120725"/>
                  </a:cubicBezTo>
                  <a:cubicBezTo>
                    <a:pt x="87044" y="125692"/>
                    <a:pt x="94070" y="136905"/>
                    <a:pt x="104857" y="140382"/>
                  </a:cubicBezTo>
                  <a:cubicBezTo>
                    <a:pt x="110492" y="141930"/>
                    <a:pt x="116360" y="142440"/>
                    <a:pt x="122173" y="141873"/>
                  </a:cubicBezTo>
                  <a:cubicBezTo>
                    <a:pt x="126005" y="141873"/>
                    <a:pt x="124656" y="141092"/>
                    <a:pt x="128773" y="143292"/>
                  </a:cubicBezTo>
                  <a:cubicBezTo>
                    <a:pt x="131150" y="144853"/>
                    <a:pt x="133797" y="145960"/>
                    <a:pt x="136579" y="146556"/>
                  </a:cubicBezTo>
                  <a:cubicBezTo>
                    <a:pt x="144314" y="147834"/>
                    <a:pt x="143675" y="149466"/>
                    <a:pt x="148714" y="156208"/>
                  </a:cubicBezTo>
                  <a:cubicBezTo>
                    <a:pt x="151595" y="160572"/>
                    <a:pt x="156634" y="162999"/>
                    <a:pt x="161843" y="162524"/>
                  </a:cubicBezTo>
                  <a:cubicBezTo>
                    <a:pt x="171636" y="162524"/>
                    <a:pt x="167023" y="157414"/>
                    <a:pt x="166101" y="149892"/>
                  </a:cubicBezTo>
                  <a:cubicBezTo>
                    <a:pt x="165178" y="142369"/>
                    <a:pt x="168301" y="142299"/>
                    <a:pt x="173765" y="138395"/>
                  </a:cubicBezTo>
                  <a:cubicBezTo>
                    <a:pt x="175539" y="137189"/>
                    <a:pt x="177101" y="134421"/>
                    <a:pt x="179017" y="133783"/>
                  </a:cubicBezTo>
                  <a:cubicBezTo>
                    <a:pt x="183346" y="132292"/>
                    <a:pt x="182778" y="135273"/>
                    <a:pt x="186113" y="136621"/>
                  </a:cubicBezTo>
                  <a:cubicBezTo>
                    <a:pt x="192429" y="139389"/>
                    <a:pt x="192642" y="135841"/>
                    <a:pt x="197326" y="132079"/>
                  </a:cubicBezTo>
                  <a:cubicBezTo>
                    <a:pt x="202010" y="128318"/>
                    <a:pt x="205913" y="130944"/>
                    <a:pt x="211164" y="130589"/>
                  </a:cubicBezTo>
                  <a:cubicBezTo>
                    <a:pt x="216593" y="129965"/>
                    <a:pt x="221823" y="128176"/>
                    <a:pt x="226493" y="125338"/>
                  </a:cubicBezTo>
                  <a:cubicBezTo>
                    <a:pt x="229757" y="122925"/>
                    <a:pt x="233590" y="117531"/>
                    <a:pt x="230538" y="112847"/>
                  </a:cubicBezTo>
                  <a:cubicBezTo>
                    <a:pt x="228551" y="109867"/>
                    <a:pt x="225145" y="110151"/>
                    <a:pt x="223087" y="107525"/>
                  </a:cubicBezTo>
                  <a:cubicBezTo>
                    <a:pt x="221029" y="104899"/>
                    <a:pt x="220958" y="101635"/>
                    <a:pt x="219325" y="99009"/>
                  </a:cubicBezTo>
                  <a:cubicBezTo>
                    <a:pt x="217693" y="96383"/>
                    <a:pt x="214145" y="94467"/>
                    <a:pt x="212867" y="91913"/>
                  </a:cubicBezTo>
                  <a:cubicBezTo>
                    <a:pt x="210455" y="86377"/>
                    <a:pt x="214358" y="83255"/>
                    <a:pt x="213861" y="77719"/>
                  </a:cubicBezTo>
                  <a:cubicBezTo>
                    <a:pt x="213364" y="72184"/>
                    <a:pt x="206764" y="69132"/>
                    <a:pt x="208610" y="64519"/>
                  </a:cubicBezTo>
                  <a:cubicBezTo>
                    <a:pt x="209816" y="61468"/>
                    <a:pt x="214925" y="62462"/>
                    <a:pt x="216629" y="5919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53AC669D-D6F9-D649-B492-6A11D9BC475C}"/>
                </a:ext>
              </a:extLst>
            </p:cNvPr>
            <p:cNvSpPr/>
            <p:nvPr/>
          </p:nvSpPr>
          <p:spPr>
            <a:xfrm>
              <a:off x="2069599" y="3247499"/>
              <a:ext cx="102602" cy="73937"/>
            </a:xfrm>
            <a:custGeom>
              <a:avLst/>
              <a:gdLst>
                <a:gd name="connsiteX0" fmla="*/ 61304 w 102602"/>
                <a:gd name="connsiteY0" fmla="*/ 49716 h 73937"/>
                <a:gd name="connsiteX1" fmla="*/ 45549 w 102602"/>
                <a:gd name="connsiteY1" fmla="*/ 38717 h 73937"/>
                <a:gd name="connsiteX2" fmla="*/ 21492 w 102602"/>
                <a:gd name="connsiteY2" fmla="*/ 16575 h 73937"/>
                <a:gd name="connsiteX3" fmla="*/ 17518 w 102602"/>
                <a:gd name="connsiteY3" fmla="*/ 395 h 73937"/>
                <a:gd name="connsiteX4" fmla="*/ 8363 w 102602"/>
                <a:gd name="connsiteY4" fmla="*/ 9408 h 73937"/>
                <a:gd name="connsiteX5" fmla="*/ 1621 w 102602"/>
                <a:gd name="connsiteY5" fmla="*/ 22536 h 73937"/>
                <a:gd name="connsiteX6" fmla="*/ 14963 w 102602"/>
                <a:gd name="connsiteY6" fmla="*/ 30697 h 73937"/>
                <a:gd name="connsiteX7" fmla="*/ 22698 w 102602"/>
                <a:gd name="connsiteY7" fmla="*/ 41981 h 73937"/>
                <a:gd name="connsiteX8" fmla="*/ 34762 w 102602"/>
                <a:gd name="connsiteY8" fmla="*/ 53690 h 73937"/>
                <a:gd name="connsiteX9" fmla="*/ 46188 w 102602"/>
                <a:gd name="connsiteY9" fmla="*/ 59864 h 73937"/>
                <a:gd name="connsiteX10" fmla="*/ 55768 w 102602"/>
                <a:gd name="connsiteY10" fmla="*/ 66961 h 73937"/>
                <a:gd name="connsiteX11" fmla="*/ 82239 w 102602"/>
                <a:gd name="connsiteY11" fmla="*/ 65755 h 73937"/>
                <a:gd name="connsiteX12" fmla="*/ 100903 w 102602"/>
                <a:gd name="connsiteY12" fmla="*/ 72851 h 73937"/>
                <a:gd name="connsiteX13" fmla="*/ 89548 w 102602"/>
                <a:gd name="connsiteY13" fmla="*/ 58658 h 73937"/>
                <a:gd name="connsiteX14" fmla="*/ 78123 w 102602"/>
                <a:gd name="connsiteY14" fmla="*/ 49574 h 73937"/>
                <a:gd name="connsiteX15" fmla="*/ 61304 w 102602"/>
                <a:gd name="connsiteY15" fmla="*/ 49716 h 7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602" h="73937">
                  <a:moveTo>
                    <a:pt x="61304" y="49716"/>
                  </a:moveTo>
                  <a:cubicBezTo>
                    <a:pt x="56194" y="47658"/>
                    <a:pt x="50730" y="41555"/>
                    <a:pt x="45549" y="38717"/>
                  </a:cubicBezTo>
                  <a:cubicBezTo>
                    <a:pt x="37885" y="34459"/>
                    <a:pt x="24259" y="26581"/>
                    <a:pt x="21492" y="16575"/>
                  </a:cubicBezTo>
                  <a:cubicBezTo>
                    <a:pt x="20214" y="11253"/>
                    <a:pt x="23905" y="2737"/>
                    <a:pt x="17518" y="395"/>
                  </a:cubicBezTo>
                  <a:cubicBezTo>
                    <a:pt x="11131" y="-1947"/>
                    <a:pt x="12479" y="6782"/>
                    <a:pt x="8363" y="9408"/>
                  </a:cubicBezTo>
                  <a:cubicBezTo>
                    <a:pt x="2969" y="12885"/>
                    <a:pt x="-2921" y="12175"/>
                    <a:pt x="1621" y="22536"/>
                  </a:cubicBezTo>
                  <a:cubicBezTo>
                    <a:pt x="4531" y="29207"/>
                    <a:pt x="10208" y="27220"/>
                    <a:pt x="14963" y="30697"/>
                  </a:cubicBezTo>
                  <a:cubicBezTo>
                    <a:pt x="18582" y="33323"/>
                    <a:pt x="20143" y="38362"/>
                    <a:pt x="22698" y="41981"/>
                  </a:cubicBezTo>
                  <a:cubicBezTo>
                    <a:pt x="26140" y="46445"/>
                    <a:pt x="30199" y="50383"/>
                    <a:pt x="34762" y="53690"/>
                  </a:cubicBezTo>
                  <a:cubicBezTo>
                    <a:pt x="38424" y="56004"/>
                    <a:pt x="42242" y="58069"/>
                    <a:pt x="46188" y="59864"/>
                  </a:cubicBezTo>
                  <a:cubicBezTo>
                    <a:pt x="49665" y="61923"/>
                    <a:pt x="51156" y="65826"/>
                    <a:pt x="55768" y="66961"/>
                  </a:cubicBezTo>
                  <a:cubicBezTo>
                    <a:pt x="64568" y="69161"/>
                    <a:pt x="73226" y="64265"/>
                    <a:pt x="82239" y="65755"/>
                  </a:cubicBezTo>
                  <a:cubicBezTo>
                    <a:pt x="87136" y="66606"/>
                    <a:pt x="95793" y="77322"/>
                    <a:pt x="100903" y="72851"/>
                  </a:cubicBezTo>
                  <a:cubicBezTo>
                    <a:pt x="107574" y="67387"/>
                    <a:pt x="92671" y="60929"/>
                    <a:pt x="89548" y="58658"/>
                  </a:cubicBezTo>
                  <a:cubicBezTo>
                    <a:pt x="86426" y="56387"/>
                    <a:pt x="82452" y="50710"/>
                    <a:pt x="78123" y="49574"/>
                  </a:cubicBezTo>
                  <a:cubicBezTo>
                    <a:pt x="73794" y="48439"/>
                    <a:pt x="66910" y="51916"/>
                    <a:pt x="61304" y="49716"/>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EE606259-D045-0C48-9663-D8A3EBBFFF79}"/>
                </a:ext>
              </a:extLst>
            </p:cNvPr>
            <p:cNvSpPr/>
            <p:nvPr/>
          </p:nvSpPr>
          <p:spPr>
            <a:xfrm>
              <a:off x="2066413" y="3229609"/>
              <a:ext cx="9095" cy="15409"/>
            </a:xfrm>
            <a:custGeom>
              <a:avLst/>
              <a:gdLst>
                <a:gd name="connsiteX0" fmla="*/ 3885 w 9095"/>
                <a:gd name="connsiteY0" fmla="*/ 15162 h 15409"/>
                <a:gd name="connsiteX1" fmla="*/ 6582 w 9095"/>
                <a:gd name="connsiteY1" fmla="*/ 969 h 15409"/>
                <a:gd name="connsiteX2" fmla="*/ 3885 w 9095"/>
                <a:gd name="connsiteY2" fmla="*/ 15162 h 15409"/>
              </a:gdLst>
              <a:ahLst/>
              <a:cxnLst>
                <a:cxn ang="0">
                  <a:pos x="connsiteX0" y="connsiteY0"/>
                </a:cxn>
                <a:cxn ang="0">
                  <a:pos x="connsiteX1" y="connsiteY1"/>
                </a:cxn>
                <a:cxn ang="0">
                  <a:pos x="connsiteX2" y="connsiteY2"/>
                </a:cxn>
              </a:cxnLst>
              <a:rect l="l" t="t" r="r" b="b"/>
              <a:pathLst>
                <a:path w="9095" h="15409">
                  <a:moveTo>
                    <a:pt x="3885" y="15162"/>
                  </a:moveTo>
                  <a:cubicBezTo>
                    <a:pt x="10130" y="17433"/>
                    <a:pt x="10414" y="3382"/>
                    <a:pt x="6582" y="969"/>
                  </a:cubicBezTo>
                  <a:cubicBezTo>
                    <a:pt x="-799" y="-4212"/>
                    <a:pt x="-2360" y="12962"/>
                    <a:pt x="3885" y="1516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33E0A20B-4357-E949-92B7-46EBBE80F470}"/>
                </a:ext>
              </a:extLst>
            </p:cNvPr>
            <p:cNvSpPr/>
            <p:nvPr/>
          </p:nvSpPr>
          <p:spPr>
            <a:xfrm>
              <a:off x="2105568" y="3336476"/>
              <a:ext cx="8206" cy="10674"/>
            </a:xfrm>
            <a:custGeom>
              <a:avLst/>
              <a:gdLst>
                <a:gd name="connsiteX0" fmla="*/ 0 w 8206"/>
                <a:gd name="connsiteY0" fmla="*/ 7010 h 10674"/>
                <a:gd name="connsiteX1" fmla="*/ 7593 w 8206"/>
                <a:gd name="connsiteY1" fmla="*/ 8003 h 10674"/>
                <a:gd name="connsiteX2" fmla="*/ 6316 w 8206"/>
                <a:gd name="connsiteY2" fmla="*/ 197 h 10674"/>
                <a:gd name="connsiteX3" fmla="*/ 0 w 8206"/>
                <a:gd name="connsiteY3" fmla="*/ 7010 h 10674"/>
              </a:gdLst>
              <a:ahLst/>
              <a:cxnLst>
                <a:cxn ang="0">
                  <a:pos x="connsiteX0" y="connsiteY0"/>
                </a:cxn>
                <a:cxn ang="0">
                  <a:pos x="connsiteX1" y="connsiteY1"/>
                </a:cxn>
                <a:cxn ang="0">
                  <a:pos x="connsiteX2" y="connsiteY2"/>
                </a:cxn>
                <a:cxn ang="0">
                  <a:pos x="connsiteX3" y="connsiteY3"/>
                </a:cxn>
              </a:cxnLst>
              <a:rect l="l" t="t" r="r" b="b"/>
              <a:pathLst>
                <a:path w="8206" h="10674">
                  <a:moveTo>
                    <a:pt x="0" y="7010"/>
                  </a:moveTo>
                  <a:cubicBezTo>
                    <a:pt x="0" y="12048"/>
                    <a:pt x="6103" y="11410"/>
                    <a:pt x="7593" y="8003"/>
                  </a:cubicBezTo>
                  <a:cubicBezTo>
                    <a:pt x="8587" y="5803"/>
                    <a:pt x="8516" y="1474"/>
                    <a:pt x="6316" y="197"/>
                  </a:cubicBezTo>
                  <a:cubicBezTo>
                    <a:pt x="4116" y="-1081"/>
                    <a:pt x="142" y="4171"/>
                    <a:pt x="0" y="701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9306F1C8-9CD2-4D40-B5A5-645A1B7556B5}"/>
                </a:ext>
              </a:extLst>
            </p:cNvPr>
            <p:cNvSpPr/>
            <p:nvPr/>
          </p:nvSpPr>
          <p:spPr>
            <a:xfrm>
              <a:off x="3976380" y="3654814"/>
              <a:ext cx="115107" cy="61243"/>
            </a:xfrm>
            <a:custGeom>
              <a:avLst/>
              <a:gdLst>
                <a:gd name="connsiteX0" fmla="*/ 115107 w 115107"/>
                <a:gd name="connsiteY0" fmla="*/ 0 h 61243"/>
                <a:gd name="connsiteX1" fmla="*/ 33780 w 115107"/>
                <a:gd name="connsiteY1" fmla="*/ 0 h 61243"/>
                <a:gd name="connsiteX2" fmla="*/ 28599 w 115107"/>
                <a:gd name="connsiteY2" fmla="*/ 16677 h 61243"/>
                <a:gd name="connsiteX3" fmla="*/ 23845 w 115107"/>
                <a:gd name="connsiteY3" fmla="*/ 33780 h 61243"/>
                <a:gd name="connsiteX4" fmla="*/ 15471 w 115107"/>
                <a:gd name="connsiteY4" fmla="*/ 45489 h 61243"/>
                <a:gd name="connsiteX5" fmla="*/ 0 w 115107"/>
                <a:gd name="connsiteY5" fmla="*/ 61244 h 61243"/>
                <a:gd name="connsiteX6" fmla="*/ 115107 w 115107"/>
                <a:gd name="connsiteY6" fmla="*/ 61244 h 6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07" h="61243">
                  <a:moveTo>
                    <a:pt x="115107" y="0"/>
                  </a:moveTo>
                  <a:lnTo>
                    <a:pt x="33780" y="0"/>
                  </a:lnTo>
                  <a:cubicBezTo>
                    <a:pt x="32822" y="5769"/>
                    <a:pt x="31083" y="11383"/>
                    <a:pt x="28599" y="16677"/>
                  </a:cubicBezTo>
                  <a:cubicBezTo>
                    <a:pt x="25534" y="21858"/>
                    <a:pt x="23887" y="27762"/>
                    <a:pt x="23845" y="33780"/>
                  </a:cubicBezTo>
                  <a:cubicBezTo>
                    <a:pt x="23845" y="42509"/>
                    <a:pt x="21787" y="41657"/>
                    <a:pt x="15471" y="45489"/>
                  </a:cubicBezTo>
                  <a:cubicBezTo>
                    <a:pt x="9311" y="49655"/>
                    <a:pt x="4052" y="55013"/>
                    <a:pt x="0" y="61244"/>
                  </a:cubicBezTo>
                  <a:lnTo>
                    <a:pt x="115107" y="61244"/>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F0739ADF-D459-8143-97DC-03A81A692E67}"/>
                </a:ext>
              </a:extLst>
            </p:cNvPr>
            <p:cNvSpPr/>
            <p:nvPr/>
          </p:nvSpPr>
          <p:spPr>
            <a:xfrm>
              <a:off x="4282883" y="3041453"/>
              <a:ext cx="454041" cy="662256"/>
            </a:xfrm>
            <a:custGeom>
              <a:avLst/>
              <a:gdLst>
                <a:gd name="connsiteX0" fmla="*/ 410114 w 454041"/>
                <a:gd name="connsiteY0" fmla="*/ 51096 h 662256"/>
                <a:gd name="connsiteX1" fmla="*/ 410114 w 454041"/>
                <a:gd name="connsiteY1" fmla="*/ 11567 h 662256"/>
                <a:gd name="connsiteX2" fmla="*/ 209776 w 454041"/>
                <a:gd name="connsiteY2" fmla="*/ 11567 h 662256"/>
                <a:gd name="connsiteX3" fmla="*/ 201686 w 454041"/>
                <a:gd name="connsiteY3" fmla="*/ 11922 h 662256"/>
                <a:gd name="connsiteX4" fmla="*/ 191112 w 454041"/>
                <a:gd name="connsiteY4" fmla="*/ 0 h 662256"/>
                <a:gd name="connsiteX5" fmla="*/ 151087 w 454041"/>
                <a:gd name="connsiteY5" fmla="*/ 0 h 662256"/>
                <a:gd name="connsiteX6" fmla="*/ 151087 w 454041"/>
                <a:gd name="connsiteY6" fmla="*/ 71747 h 662256"/>
                <a:gd name="connsiteX7" fmla="*/ 158184 w 454041"/>
                <a:gd name="connsiteY7" fmla="*/ 71747 h 662256"/>
                <a:gd name="connsiteX8" fmla="*/ 158184 w 454041"/>
                <a:gd name="connsiteY8" fmla="*/ 155700 h 662256"/>
                <a:gd name="connsiteX9" fmla="*/ 163364 w 454041"/>
                <a:gd name="connsiteY9" fmla="*/ 155700 h 662256"/>
                <a:gd name="connsiteX10" fmla="*/ 163364 w 454041"/>
                <a:gd name="connsiteY10" fmla="*/ 236459 h 662256"/>
                <a:gd name="connsiteX11" fmla="*/ 146119 w 454041"/>
                <a:gd name="connsiteY11" fmla="*/ 236459 h 662256"/>
                <a:gd name="connsiteX12" fmla="*/ 146119 w 454041"/>
                <a:gd name="connsiteY12" fmla="*/ 321193 h 662256"/>
                <a:gd name="connsiteX13" fmla="*/ 129088 w 454041"/>
                <a:gd name="connsiteY13" fmla="*/ 321193 h 662256"/>
                <a:gd name="connsiteX14" fmla="*/ 129088 w 454041"/>
                <a:gd name="connsiteY14" fmla="*/ 412669 h 662256"/>
                <a:gd name="connsiteX15" fmla="*/ 112623 w 454041"/>
                <a:gd name="connsiteY15" fmla="*/ 412669 h 662256"/>
                <a:gd name="connsiteX16" fmla="*/ 112623 w 454041"/>
                <a:gd name="connsiteY16" fmla="*/ 426578 h 662256"/>
                <a:gd name="connsiteX17" fmla="*/ 93817 w 454041"/>
                <a:gd name="connsiteY17" fmla="*/ 426578 h 662256"/>
                <a:gd name="connsiteX18" fmla="*/ 93817 w 454041"/>
                <a:gd name="connsiteY18" fmla="*/ 464758 h 662256"/>
                <a:gd name="connsiteX19" fmla="*/ 74444 w 454041"/>
                <a:gd name="connsiteY19" fmla="*/ 464758 h 662256"/>
                <a:gd name="connsiteX20" fmla="*/ 74444 w 454041"/>
                <a:gd name="connsiteY20" fmla="*/ 482996 h 662256"/>
                <a:gd name="connsiteX21" fmla="*/ 40380 w 454041"/>
                <a:gd name="connsiteY21" fmla="*/ 482996 h 662256"/>
                <a:gd name="connsiteX22" fmla="*/ 40380 w 454041"/>
                <a:gd name="connsiteY22" fmla="*/ 518479 h 662256"/>
                <a:gd name="connsiteX23" fmla="*/ 0 w 454041"/>
                <a:gd name="connsiteY23" fmla="*/ 518479 h 662256"/>
                <a:gd name="connsiteX24" fmla="*/ 0 w 454041"/>
                <a:gd name="connsiteY24" fmla="*/ 565104 h 662256"/>
                <a:gd name="connsiteX25" fmla="*/ 6387 w 454041"/>
                <a:gd name="connsiteY25" fmla="*/ 565104 h 662256"/>
                <a:gd name="connsiteX26" fmla="*/ 6387 w 454041"/>
                <a:gd name="connsiteY26" fmla="*/ 649412 h 662256"/>
                <a:gd name="connsiteX27" fmla="*/ 13483 w 454041"/>
                <a:gd name="connsiteY27" fmla="*/ 649412 h 662256"/>
                <a:gd name="connsiteX28" fmla="*/ 13483 w 454041"/>
                <a:gd name="connsiteY28" fmla="*/ 662257 h 662256"/>
                <a:gd name="connsiteX29" fmla="*/ 108366 w 454041"/>
                <a:gd name="connsiteY29" fmla="*/ 662257 h 662256"/>
                <a:gd name="connsiteX30" fmla="*/ 108366 w 454041"/>
                <a:gd name="connsiteY30" fmla="*/ 646573 h 662256"/>
                <a:gd name="connsiteX31" fmla="*/ 152506 w 454041"/>
                <a:gd name="connsiteY31" fmla="*/ 646573 h 662256"/>
                <a:gd name="connsiteX32" fmla="*/ 152506 w 454041"/>
                <a:gd name="connsiteY32" fmla="*/ 616058 h 662256"/>
                <a:gd name="connsiteX33" fmla="*/ 175854 w 454041"/>
                <a:gd name="connsiteY33" fmla="*/ 616058 h 662256"/>
                <a:gd name="connsiteX34" fmla="*/ 170461 w 454041"/>
                <a:gd name="connsiteY34" fmla="*/ 608536 h 662256"/>
                <a:gd name="connsiteX35" fmla="*/ 160313 w 454041"/>
                <a:gd name="connsiteY35" fmla="*/ 592568 h 662256"/>
                <a:gd name="connsiteX36" fmla="*/ 140584 w 454041"/>
                <a:gd name="connsiteY36" fmla="*/ 587529 h 662256"/>
                <a:gd name="connsiteX37" fmla="*/ 129797 w 454041"/>
                <a:gd name="connsiteY37" fmla="*/ 573336 h 662256"/>
                <a:gd name="connsiteX38" fmla="*/ 97224 w 454041"/>
                <a:gd name="connsiteY38" fmla="*/ 569220 h 662256"/>
                <a:gd name="connsiteX39" fmla="*/ 80263 w 454041"/>
                <a:gd name="connsiteY39" fmla="*/ 568085 h 662256"/>
                <a:gd name="connsiteX40" fmla="*/ 66070 w 454041"/>
                <a:gd name="connsiteY40" fmla="*/ 575181 h 662256"/>
                <a:gd name="connsiteX41" fmla="*/ 64153 w 454041"/>
                <a:gd name="connsiteY41" fmla="*/ 557156 h 662256"/>
                <a:gd name="connsiteX42" fmla="*/ 58121 w 454041"/>
                <a:gd name="connsiteY42" fmla="*/ 555027 h 662256"/>
                <a:gd name="connsiteX43" fmla="*/ 61670 w 454041"/>
                <a:gd name="connsiteY43" fmla="*/ 546440 h 662256"/>
                <a:gd name="connsiteX44" fmla="*/ 72102 w 454041"/>
                <a:gd name="connsiteY44" fmla="*/ 530969 h 662256"/>
                <a:gd name="connsiteX45" fmla="*/ 76714 w 454041"/>
                <a:gd name="connsiteY45" fmla="*/ 513228 h 662256"/>
                <a:gd name="connsiteX46" fmla="*/ 85798 w 454041"/>
                <a:gd name="connsiteY46" fmla="*/ 504428 h 662256"/>
                <a:gd name="connsiteX47" fmla="*/ 83314 w 454041"/>
                <a:gd name="connsiteY47" fmla="*/ 495770 h 662256"/>
                <a:gd name="connsiteX48" fmla="*/ 95946 w 454041"/>
                <a:gd name="connsiteY48" fmla="*/ 490448 h 662256"/>
                <a:gd name="connsiteX49" fmla="*/ 121778 w 454041"/>
                <a:gd name="connsiteY49" fmla="*/ 472351 h 662256"/>
                <a:gd name="connsiteX50" fmla="*/ 117662 w 454041"/>
                <a:gd name="connsiteY50" fmla="*/ 463693 h 662256"/>
                <a:gd name="connsiteX51" fmla="*/ 121075 w 454041"/>
                <a:gd name="connsiteY51" fmla="*/ 454255 h 662256"/>
                <a:gd name="connsiteX52" fmla="*/ 121778 w 454041"/>
                <a:gd name="connsiteY52" fmla="*/ 453971 h 662256"/>
                <a:gd name="connsiteX53" fmla="*/ 138597 w 454041"/>
                <a:gd name="connsiteY53" fmla="*/ 449855 h 662256"/>
                <a:gd name="connsiteX54" fmla="*/ 135687 w 454041"/>
                <a:gd name="connsiteY54" fmla="*/ 430623 h 662256"/>
                <a:gd name="connsiteX55" fmla="*/ 148816 w 454041"/>
                <a:gd name="connsiteY55" fmla="*/ 432042 h 662256"/>
                <a:gd name="connsiteX56" fmla="*/ 155416 w 454041"/>
                <a:gd name="connsiteY56" fmla="*/ 417069 h 662256"/>
                <a:gd name="connsiteX57" fmla="*/ 162512 w 454041"/>
                <a:gd name="connsiteY57" fmla="*/ 406708 h 662256"/>
                <a:gd name="connsiteX58" fmla="*/ 160455 w 454041"/>
                <a:gd name="connsiteY58" fmla="*/ 426436 h 662256"/>
                <a:gd name="connsiteX59" fmla="*/ 167054 w 454041"/>
                <a:gd name="connsiteY59" fmla="*/ 437862 h 662256"/>
                <a:gd name="connsiteX60" fmla="*/ 176635 w 454041"/>
                <a:gd name="connsiteY60" fmla="*/ 427997 h 662256"/>
                <a:gd name="connsiteX61" fmla="*/ 183732 w 454041"/>
                <a:gd name="connsiteY61" fmla="*/ 434384 h 662256"/>
                <a:gd name="connsiteX62" fmla="*/ 190828 w 454041"/>
                <a:gd name="connsiteY62" fmla="*/ 429346 h 662256"/>
                <a:gd name="connsiteX63" fmla="*/ 196860 w 454041"/>
                <a:gd name="connsiteY63" fmla="*/ 420546 h 662256"/>
                <a:gd name="connsiteX64" fmla="*/ 205731 w 454041"/>
                <a:gd name="connsiteY64" fmla="*/ 417210 h 662256"/>
                <a:gd name="connsiteX65" fmla="*/ 204596 w 454041"/>
                <a:gd name="connsiteY65" fmla="*/ 386624 h 662256"/>
                <a:gd name="connsiteX66" fmla="*/ 181319 w 454041"/>
                <a:gd name="connsiteY66" fmla="*/ 382721 h 662256"/>
                <a:gd name="connsiteX67" fmla="*/ 194447 w 454041"/>
                <a:gd name="connsiteY67" fmla="*/ 381798 h 662256"/>
                <a:gd name="connsiteX68" fmla="*/ 207505 w 454041"/>
                <a:gd name="connsiteY68" fmla="*/ 377966 h 662256"/>
                <a:gd name="connsiteX69" fmla="*/ 234118 w 454041"/>
                <a:gd name="connsiteY69" fmla="*/ 374844 h 662256"/>
                <a:gd name="connsiteX70" fmla="*/ 246608 w 454041"/>
                <a:gd name="connsiteY70" fmla="*/ 354050 h 662256"/>
                <a:gd name="connsiteX71" fmla="*/ 256330 w 454041"/>
                <a:gd name="connsiteY71" fmla="*/ 328715 h 662256"/>
                <a:gd name="connsiteX72" fmla="*/ 247246 w 454041"/>
                <a:gd name="connsiteY72" fmla="*/ 320058 h 662256"/>
                <a:gd name="connsiteX73" fmla="*/ 243698 w 454041"/>
                <a:gd name="connsiteY73" fmla="*/ 309909 h 662256"/>
                <a:gd name="connsiteX74" fmla="*/ 225176 w 454041"/>
                <a:gd name="connsiteY74" fmla="*/ 291529 h 662256"/>
                <a:gd name="connsiteX75" fmla="*/ 231634 w 454041"/>
                <a:gd name="connsiteY75" fmla="*/ 294723 h 662256"/>
                <a:gd name="connsiteX76" fmla="*/ 238731 w 454041"/>
                <a:gd name="connsiteY76" fmla="*/ 294723 h 662256"/>
                <a:gd name="connsiteX77" fmla="*/ 253704 w 454041"/>
                <a:gd name="connsiteY77" fmla="*/ 296710 h 662256"/>
                <a:gd name="connsiteX78" fmla="*/ 266407 w 454041"/>
                <a:gd name="connsiteY78" fmla="*/ 290039 h 662256"/>
                <a:gd name="connsiteX79" fmla="*/ 269884 w 454041"/>
                <a:gd name="connsiteY79" fmla="*/ 281878 h 662256"/>
                <a:gd name="connsiteX80" fmla="*/ 276981 w 454041"/>
                <a:gd name="connsiteY80" fmla="*/ 279962 h 662256"/>
                <a:gd name="connsiteX81" fmla="*/ 284078 w 454041"/>
                <a:gd name="connsiteY81" fmla="*/ 266123 h 662256"/>
                <a:gd name="connsiteX82" fmla="*/ 296142 w 454041"/>
                <a:gd name="connsiteY82" fmla="*/ 259594 h 662256"/>
                <a:gd name="connsiteX83" fmla="*/ 291742 w 454041"/>
                <a:gd name="connsiteY83" fmla="*/ 248169 h 662256"/>
                <a:gd name="connsiteX84" fmla="*/ 309200 w 454041"/>
                <a:gd name="connsiteY84" fmla="*/ 212047 h 662256"/>
                <a:gd name="connsiteX85" fmla="*/ 320554 w 454041"/>
                <a:gd name="connsiteY85" fmla="*/ 201615 h 662256"/>
                <a:gd name="connsiteX86" fmla="*/ 330774 w 454041"/>
                <a:gd name="connsiteY86" fmla="*/ 185364 h 662256"/>
                <a:gd name="connsiteX87" fmla="*/ 344967 w 454041"/>
                <a:gd name="connsiteY87" fmla="*/ 171171 h 662256"/>
                <a:gd name="connsiteX88" fmla="*/ 357599 w 454041"/>
                <a:gd name="connsiteY88" fmla="*/ 175996 h 662256"/>
                <a:gd name="connsiteX89" fmla="*/ 361289 w 454041"/>
                <a:gd name="connsiteY89" fmla="*/ 161306 h 662256"/>
                <a:gd name="connsiteX90" fmla="*/ 358166 w 454041"/>
                <a:gd name="connsiteY90" fmla="*/ 144700 h 662256"/>
                <a:gd name="connsiteX91" fmla="*/ 365973 w 454041"/>
                <a:gd name="connsiteY91" fmla="*/ 130862 h 662256"/>
                <a:gd name="connsiteX92" fmla="*/ 377966 w 454041"/>
                <a:gd name="connsiteY92" fmla="*/ 118655 h 662256"/>
                <a:gd name="connsiteX93" fmla="*/ 391804 w 454041"/>
                <a:gd name="connsiteY93" fmla="*/ 114043 h 662256"/>
                <a:gd name="connsiteX94" fmla="*/ 415578 w 454041"/>
                <a:gd name="connsiteY94" fmla="*/ 104462 h 662256"/>
                <a:gd name="connsiteX95" fmla="*/ 431262 w 454041"/>
                <a:gd name="connsiteY95" fmla="*/ 97365 h 662256"/>
                <a:gd name="connsiteX96" fmla="*/ 441765 w 454041"/>
                <a:gd name="connsiteY96" fmla="*/ 81540 h 662256"/>
                <a:gd name="connsiteX97" fmla="*/ 453616 w 454041"/>
                <a:gd name="connsiteY97" fmla="*/ 67347 h 662256"/>
                <a:gd name="connsiteX98" fmla="*/ 454042 w 454041"/>
                <a:gd name="connsiteY98" fmla="*/ 67347 h 662256"/>
                <a:gd name="connsiteX99" fmla="*/ 454042 w 454041"/>
                <a:gd name="connsiteY99" fmla="*/ 50457 h 66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54041" h="662256">
                  <a:moveTo>
                    <a:pt x="410114" y="51096"/>
                  </a:moveTo>
                  <a:lnTo>
                    <a:pt x="410114" y="11567"/>
                  </a:lnTo>
                  <a:lnTo>
                    <a:pt x="209776" y="11567"/>
                  </a:lnTo>
                  <a:cubicBezTo>
                    <a:pt x="207363" y="14122"/>
                    <a:pt x="204808" y="15329"/>
                    <a:pt x="201686" y="11922"/>
                  </a:cubicBezTo>
                  <a:cubicBezTo>
                    <a:pt x="198563" y="8516"/>
                    <a:pt x="197357" y="993"/>
                    <a:pt x="191112" y="0"/>
                  </a:cubicBezTo>
                  <a:lnTo>
                    <a:pt x="151087" y="0"/>
                  </a:lnTo>
                  <a:lnTo>
                    <a:pt x="151087" y="71747"/>
                  </a:lnTo>
                  <a:lnTo>
                    <a:pt x="158184" y="71747"/>
                  </a:lnTo>
                  <a:lnTo>
                    <a:pt x="158184" y="155700"/>
                  </a:lnTo>
                  <a:lnTo>
                    <a:pt x="163364" y="155700"/>
                  </a:lnTo>
                  <a:lnTo>
                    <a:pt x="163364" y="236459"/>
                  </a:lnTo>
                  <a:lnTo>
                    <a:pt x="146119" y="236459"/>
                  </a:lnTo>
                  <a:lnTo>
                    <a:pt x="146119" y="321193"/>
                  </a:lnTo>
                  <a:lnTo>
                    <a:pt x="129088" y="321193"/>
                  </a:lnTo>
                  <a:lnTo>
                    <a:pt x="129088" y="412669"/>
                  </a:lnTo>
                  <a:lnTo>
                    <a:pt x="112623" y="412669"/>
                  </a:lnTo>
                  <a:lnTo>
                    <a:pt x="112623" y="426578"/>
                  </a:lnTo>
                  <a:lnTo>
                    <a:pt x="93817" y="426578"/>
                  </a:lnTo>
                  <a:lnTo>
                    <a:pt x="93817" y="464758"/>
                  </a:lnTo>
                  <a:lnTo>
                    <a:pt x="74444" y="464758"/>
                  </a:lnTo>
                  <a:lnTo>
                    <a:pt x="74444" y="482996"/>
                  </a:lnTo>
                  <a:lnTo>
                    <a:pt x="40380" y="482996"/>
                  </a:lnTo>
                  <a:lnTo>
                    <a:pt x="40380" y="518479"/>
                  </a:lnTo>
                  <a:lnTo>
                    <a:pt x="0" y="518479"/>
                  </a:lnTo>
                  <a:cubicBezTo>
                    <a:pt x="0" y="518479"/>
                    <a:pt x="0" y="565104"/>
                    <a:pt x="0" y="565104"/>
                  </a:cubicBezTo>
                  <a:lnTo>
                    <a:pt x="6387" y="565104"/>
                  </a:lnTo>
                  <a:lnTo>
                    <a:pt x="6387" y="649412"/>
                  </a:lnTo>
                  <a:lnTo>
                    <a:pt x="13483" y="649412"/>
                  </a:lnTo>
                  <a:lnTo>
                    <a:pt x="13483" y="662257"/>
                  </a:lnTo>
                  <a:lnTo>
                    <a:pt x="108366" y="662257"/>
                  </a:lnTo>
                  <a:lnTo>
                    <a:pt x="108366" y="646573"/>
                  </a:lnTo>
                  <a:lnTo>
                    <a:pt x="152506" y="646573"/>
                  </a:lnTo>
                  <a:lnTo>
                    <a:pt x="152506" y="616058"/>
                  </a:lnTo>
                  <a:lnTo>
                    <a:pt x="175854" y="616058"/>
                  </a:lnTo>
                  <a:cubicBezTo>
                    <a:pt x="174435" y="613361"/>
                    <a:pt x="171667" y="610735"/>
                    <a:pt x="170461" y="608536"/>
                  </a:cubicBezTo>
                  <a:cubicBezTo>
                    <a:pt x="168161" y="602596"/>
                    <a:pt x="164712" y="597167"/>
                    <a:pt x="160313" y="592568"/>
                  </a:cubicBezTo>
                  <a:cubicBezTo>
                    <a:pt x="153784" y="587246"/>
                    <a:pt x="147893" y="589587"/>
                    <a:pt x="140584" y="587529"/>
                  </a:cubicBezTo>
                  <a:cubicBezTo>
                    <a:pt x="133274" y="585472"/>
                    <a:pt x="133062" y="581071"/>
                    <a:pt x="129797" y="573336"/>
                  </a:cubicBezTo>
                  <a:cubicBezTo>
                    <a:pt x="124333" y="560917"/>
                    <a:pt x="107159" y="570356"/>
                    <a:pt x="97224" y="569220"/>
                  </a:cubicBezTo>
                  <a:cubicBezTo>
                    <a:pt x="91334" y="568582"/>
                    <a:pt x="86295" y="565175"/>
                    <a:pt x="80263" y="568085"/>
                  </a:cubicBezTo>
                  <a:cubicBezTo>
                    <a:pt x="75437" y="570356"/>
                    <a:pt x="69405" y="582278"/>
                    <a:pt x="66070" y="575181"/>
                  </a:cubicBezTo>
                  <a:cubicBezTo>
                    <a:pt x="63585" y="569788"/>
                    <a:pt x="68837" y="560988"/>
                    <a:pt x="64153" y="557156"/>
                  </a:cubicBezTo>
                  <a:cubicBezTo>
                    <a:pt x="61741" y="555027"/>
                    <a:pt x="59753" y="558788"/>
                    <a:pt x="58121" y="555027"/>
                  </a:cubicBezTo>
                  <a:cubicBezTo>
                    <a:pt x="56489" y="551266"/>
                    <a:pt x="59896" y="548569"/>
                    <a:pt x="61670" y="546440"/>
                  </a:cubicBezTo>
                  <a:cubicBezTo>
                    <a:pt x="66353" y="540976"/>
                    <a:pt x="70398" y="538847"/>
                    <a:pt x="72102" y="530969"/>
                  </a:cubicBezTo>
                  <a:cubicBezTo>
                    <a:pt x="73805" y="523092"/>
                    <a:pt x="70469" y="517983"/>
                    <a:pt x="76714" y="513228"/>
                  </a:cubicBezTo>
                  <a:cubicBezTo>
                    <a:pt x="79553" y="511170"/>
                    <a:pt x="87501" y="510105"/>
                    <a:pt x="85798" y="504428"/>
                  </a:cubicBezTo>
                  <a:cubicBezTo>
                    <a:pt x="84095" y="498751"/>
                    <a:pt x="73734" y="502015"/>
                    <a:pt x="83314" y="495770"/>
                  </a:cubicBezTo>
                  <a:cubicBezTo>
                    <a:pt x="87359" y="493215"/>
                    <a:pt x="91830" y="493286"/>
                    <a:pt x="95946" y="490448"/>
                  </a:cubicBezTo>
                  <a:cubicBezTo>
                    <a:pt x="105172" y="484203"/>
                    <a:pt x="121991" y="488319"/>
                    <a:pt x="121778" y="472351"/>
                  </a:cubicBezTo>
                  <a:cubicBezTo>
                    <a:pt x="121778" y="465255"/>
                    <a:pt x="119365" y="468022"/>
                    <a:pt x="117662" y="463693"/>
                  </a:cubicBezTo>
                  <a:cubicBezTo>
                    <a:pt x="116001" y="460145"/>
                    <a:pt x="117527" y="455923"/>
                    <a:pt x="121075" y="454255"/>
                  </a:cubicBezTo>
                  <a:cubicBezTo>
                    <a:pt x="121303" y="454148"/>
                    <a:pt x="121537" y="454056"/>
                    <a:pt x="121778" y="453971"/>
                  </a:cubicBezTo>
                  <a:cubicBezTo>
                    <a:pt x="127597" y="451913"/>
                    <a:pt x="135616" y="458584"/>
                    <a:pt x="138597" y="449855"/>
                  </a:cubicBezTo>
                  <a:cubicBezTo>
                    <a:pt x="140939" y="442758"/>
                    <a:pt x="134623" y="437649"/>
                    <a:pt x="135687" y="430623"/>
                  </a:cubicBezTo>
                  <a:cubicBezTo>
                    <a:pt x="142784" y="429772"/>
                    <a:pt x="140939" y="439352"/>
                    <a:pt x="148816" y="432042"/>
                  </a:cubicBezTo>
                  <a:cubicBezTo>
                    <a:pt x="153138" y="428281"/>
                    <a:pt x="155558" y="422796"/>
                    <a:pt x="155416" y="417069"/>
                  </a:cubicBezTo>
                  <a:cubicBezTo>
                    <a:pt x="155842" y="412314"/>
                    <a:pt x="156480" y="400959"/>
                    <a:pt x="162512" y="406708"/>
                  </a:cubicBezTo>
                  <a:cubicBezTo>
                    <a:pt x="168545" y="412456"/>
                    <a:pt x="162512" y="420404"/>
                    <a:pt x="160455" y="426436"/>
                  </a:cubicBezTo>
                  <a:cubicBezTo>
                    <a:pt x="158964" y="430907"/>
                    <a:pt x="160455" y="438287"/>
                    <a:pt x="167054" y="437862"/>
                  </a:cubicBezTo>
                  <a:cubicBezTo>
                    <a:pt x="173654" y="437436"/>
                    <a:pt x="169325" y="426081"/>
                    <a:pt x="176635" y="427997"/>
                  </a:cubicBezTo>
                  <a:cubicBezTo>
                    <a:pt x="179261" y="428636"/>
                    <a:pt x="180112" y="433746"/>
                    <a:pt x="183732" y="434384"/>
                  </a:cubicBezTo>
                  <a:cubicBezTo>
                    <a:pt x="187351" y="435023"/>
                    <a:pt x="188628" y="432610"/>
                    <a:pt x="190828" y="429346"/>
                  </a:cubicBezTo>
                  <a:cubicBezTo>
                    <a:pt x="193028" y="426081"/>
                    <a:pt x="193738" y="422675"/>
                    <a:pt x="196860" y="420546"/>
                  </a:cubicBezTo>
                  <a:cubicBezTo>
                    <a:pt x="199983" y="418417"/>
                    <a:pt x="203318" y="419340"/>
                    <a:pt x="205731" y="417210"/>
                  </a:cubicBezTo>
                  <a:cubicBezTo>
                    <a:pt x="211267" y="412527"/>
                    <a:pt x="212828" y="387547"/>
                    <a:pt x="204596" y="386624"/>
                  </a:cubicBezTo>
                  <a:cubicBezTo>
                    <a:pt x="199344" y="385985"/>
                    <a:pt x="179899" y="398191"/>
                    <a:pt x="181319" y="382721"/>
                  </a:cubicBezTo>
                  <a:cubicBezTo>
                    <a:pt x="185364" y="380805"/>
                    <a:pt x="190189" y="382721"/>
                    <a:pt x="194447" y="381798"/>
                  </a:cubicBezTo>
                  <a:cubicBezTo>
                    <a:pt x="198599" y="379918"/>
                    <a:pt x="202999" y="378633"/>
                    <a:pt x="207505" y="377966"/>
                  </a:cubicBezTo>
                  <a:cubicBezTo>
                    <a:pt x="215524" y="377966"/>
                    <a:pt x="227092" y="380024"/>
                    <a:pt x="234118" y="374844"/>
                  </a:cubicBezTo>
                  <a:cubicBezTo>
                    <a:pt x="241143" y="369663"/>
                    <a:pt x="242634" y="360650"/>
                    <a:pt x="246608" y="354050"/>
                  </a:cubicBezTo>
                  <a:cubicBezTo>
                    <a:pt x="250582" y="347451"/>
                    <a:pt x="260233" y="339857"/>
                    <a:pt x="256330" y="328715"/>
                  </a:cubicBezTo>
                  <a:cubicBezTo>
                    <a:pt x="254698" y="324032"/>
                    <a:pt x="249233" y="323606"/>
                    <a:pt x="247246" y="320058"/>
                  </a:cubicBezTo>
                  <a:cubicBezTo>
                    <a:pt x="245259" y="316509"/>
                    <a:pt x="247743" y="312961"/>
                    <a:pt x="243698" y="309909"/>
                  </a:cubicBezTo>
                  <a:cubicBezTo>
                    <a:pt x="236601" y="304303"/>
                    <a:pt x="223189" y="305368"/>
                    <a:pt x="225176" y="291529"/>
                  </a:cubicBezTo>
                  <a:cubicBezTo>
                    <a:pt x="228724" y="290749"/>
                    <a:pt x="229150" y="293942"/>
                    <a:pt x="231634" y="294723"/>
                  </a:cubicBezTo>
                  <a:cubicBezTo>
                    <a:pt x="233954" y="295354"/>
                    <a:pt x="236410" y="295354"/>
                    <a:pt x="238731" y="294723"/>
                  </a:cubicBezTo>
                  <a:cubicBezTo>
                    <a:pt x="243812" y="294205"/>
                    <a:pt x="248935" y="294886"/>
                    <a:pt x="253704" y="296710"/>
                  </a:cubicBezTo>
                  <a:cubicBezTo>
                    <a:pt x="259012" y="297966"/>
                    <a:pt x="264427" y="295120"/>
                    <a:pt x="266407" y="290039"/>
                  </a:cubicBezTo>
                  <a:cubicBezTo>
                    <a:pt x="267755" y="287768"/>
                    <a:pt x="268040" y="283581"/>
                    <a:pt x="269884" y="281878"/>
                  </a:cubicBezTo>
                  <a:cubicBezTo>
                    <a:pt x="271730" y="280175"/>
                    <a:pt x="274852" y="280884"/>
                    <a:pt x="276981" y="279962"/>
                  </a:cubicBezTo>
                  <a:cubicBezTo>
                    <a:pt x="285781" y="276413"/>
                    <a:pt x="280955" y="272865"/>
                    <a:pt x="284078" y="266123"/>
                  </a:cubicBezTo>
                  <a:cubicBezTo>
                    <a:pt x="286491" y="261085"/>
                    <a:pt x="292948" y="263994"/>
                    <a:pt x="296142" y="259594"/>
                  </a:cubicBezTo>
                  <a:cubicBezTo>
                    <a:pt x="300613" y="253420"/>
                    <a:pt x="293587" y="252924"/>
                    <a:pt x="291742" y="248169"/>
                  </a:cubicBezTo>
                  <a:cubicBezTo>
                    <a:pt x="286065" y="233550"/>
                    <a:pt x="298271" y="218079"/>
                    <a:pt x="309200" y="212047"/>
                  </a:cubicBezTo>
                  <a:cubicBezTo>
                    <a:pt x="314806" y="208995"/>
                    <a:pt x="318638" y="208995"/>
                    <a:pt x="320554" y="201615"/>
                  </a:cubicBezTo>
                  <a:cubicBezTo>
                    <a:pt x="321796" y="195107"/>
                    <a:pt x="325444" y="189302"/>
                    <a:pt x="330774" y="185364"/>
                  </a:cubicBezTo>
                  <a:cubicBezTo>
                    <a:pt x="334535" y="181815"/>
                    <a:pt x="340141" y="172874"/>
                    <a:pt x="344967" y="171171"/>
                  </a:cubicBezTo>
                  <a:cubicBezTo>
                    <a:pt x="350999" y="169112"/>
                    <a:pt x="351212" y="178267"/>
                    <a:pt x="357599" y="175996"/>
                  </a:cubicBezTo>
                  <a:cubicBezTo>
                    <a:pt x="363986" y="173725"/>
                    <a:pt x="362212" y="166132"/>
                    <a:pt x="361289" y="161306"/>
                  </a:cubicBezTo>
                  <a:cubicBezTo>
                    <a:pt x="359699" y="155891"/>
                    <a:pt x="358656" y="150328"/>
                    <a:pt x="358166" y="144700"/>
                  </a:cubicBezTo>
                  <a:cubicBezTo>
                    <a:pt x="358166" y="136610"/>
                    <a:pt x="361005" y="135687"/>
                    <a:pt x="365973" y="130862"/>
                  </a:cubicBezTo>
                  <a:cubicBezTo>
                    <a:pt x="370941" y="126036"/>
                    <a:pt x="373779" y="122275"/>
                    <a:pt x="377966" y="118655"/>
                  </a:cubicBezTo>
                  <a:cubicBezTo>
                    <a:pt x="382189" y="116136"/>
                    <a:pt x="386915" y="114561"/>
                    <a:pt x="391804" y="114043"/>
                  </a:cubicBezTo>
                  <a:cubicBezTo>
                    <a:pt x="399923" y="111360"/>
                    <a:pt x="407864" y="108160"/>
                    <a:pt x="415578" y="104462"/>
                  </a:cubicBezTo>
                  <a:cubicBezTo>
                    <a:pt x="420120" y="102475"/>
                    <a:pt x="428068" y="101553"/>
                    <a:pt x="431262" y="97365"/>
                  </a:cubicBezTo>
                  <a:cubicBezTo>
                    <a:pt x="434455" y="93178"/>
                    <a:pt x="437223" y="86508"/>
                    <a:pt x="441765" y="81540"/>
                  </a:cubicBezTo>
                  <a:cubicBezTo>
                    <a:pt x="446307" y="76572"/>
                    <a:pt x="448010" y="70327"/>
                    <a:pt x="453616" y="67347"/>
                  </a:cubicBezTo>
                  <a:lnTo>
                    <a:pt x="454042" y="67347"/>
                  </a:lnTo>
                  <a:lnTo>
                    <a:pt x="454042" y="50457"/>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86DF5D08-C2DC-9F4C-A781-BBC2CEEC77A6}"/>
                </a:ext>
              </a:extLst>
            </p:cNvPr>
            <p:cNvSpPr/>
            <p:nvPr/>
          </p:nvSpPr>
          <p:spPr>
            <a:xfrm>
              <a:off x="4613906" y="3146749"/>
              <a:ext cx="410999" cy="442305"/>
            </a:xfrm>
            <a:custGeom>
              <a:avLst/>
              <a:gdLst>
                <a:gd name="connsiteX0" fmla="*/ 354511 w 410999"/>
                <a:gd name="connsiteY0" fmla="*/ 41959 h 442305"/>
                <a:gd name="connsiteX1" fmla="*/ 343511 w 410999"/>
                <a:gd name="connsiteY1" fmla="*/ 36566 h 442305"/>
                <a:gd name="connsiteX2" fmla="*/ 321724 w 410999"/>
                <a:gd name="connsiteY2" fmla="*/ 32733 h 442305"/>
                <a:gd name="connsiteX3" fmla="*/ 305047 w 410999"/>
                <a:gd name="connsiteY3" fmla="*/ 28617 h 442305"/>
                <a:gd name="connsiteX4" fmla="*/ 299725 w 410999"/>
                <a:gd name="connsiteY4" fmla="*/ 23366 h 442305"/>
                <a:gd name="connsiteX5" fmla="*/ 289293 w 410999"/>
                <a:gd name="connsiteY5" fmla="*/ 23366 h 442305"/>
                <a:gd name="connsiteX6" fmla="*/ 270699 w 410999"/>
                <a:gd name="connsiteY6" fmla="*/ 14708 h 442305"/>
                <a:gd name="connsiteX7" fmla="*/ 250900 w 410999"/>
                <a:gd name="connsiteY7" fmla="*/ 19179 h 442305"/>
                <a:gd name="connsiteX8" fmla="*/ 217475 w 410999"/>
                <a:gd name="connsiteY8" fmla="*/ 22017 h 442305"/>
                <a:gd name="connsiteX9" fmla="*/ 196753 w 410999"/>
                <a:gd name="connsiteY9" fmla="*/ 727 h 442305"/>
                <a:gd name="connsiteX10" fmla="*/ 180785 w 410999"/>
                <a:gd name="connsiteY10" fmla="*/ 6050 h 442305"/>
                <a:gd name="connsiteX11" fmla="*/ 159495 w 410999"/>
                <a:gd name="connsiteY11" fmla="*/ 19250 h 442305"/>
                <a:gd name="connsiteX12" fmla="*/ 142605 w 410999"/>
                <a:gd name="connsiteY12" fmla="*/ 33443 h 442305"/>
                <a:gd name="connsiteX13" fmla="*/ 125929 w 410999"/>
                <a:gd name="connsiteY13" fmla="*/ 48204 h 442305"/>
                <a:gd name="connsiteX14" fmla="*/ 110884 w 410999"/>
                <a:gd name="connsiteY14" fmla="*/ 57926 h 442305"/>
                <a:gd name="connsiteX15" fmla="*/ 91510 w 410999"/>
                <a:gd name="connsiteY15" fmla="*/ 59914 h 442305"/>
                <a:gd name="connsiteX16" fmla="*/ 85619 w 410999"/>
                <a:gd name="connsiteY16" fmla="*/ 65875 h 442305"/>
                <a:gd name="connsiteX17" fmla="*/ 75542 w 410999"/>
                <a:gd name="connsiteY17" fmla="*/ 71765 h 442305"/>
                <a:gd name="connsiteX18" fmla="*/ 80297 w 410999"/>
                <a:gd name="connsiteY18" fmla="*/ 98732 h 442305"/>
                <a:gd name="connsiteX19" fmla="*/ 83136 w 410999"/>
                <a:gd name="connsiteY19" fmla="*/ 108738 h 442305"/>
                <a:gd name="connsiteX20" fmla="*/ 87465 w 410999"/>
                <a:gd name="connsiteY20" fmla="*/ 116474 h 442305"/>
                <a:gd name="connsiteX21" fmla="*/ 86684 w 410999"/>
                <a:gd name="connsiteY21" fmla="*/ 128467 h 442305"/>
                <a:gd name="connsiteX22" fmla="*/ 84413 w 410999"/>
                <a:gd name="connsiteY22" fmla="*/ 144363 h 442305"/>
                <a:gd name="connsiteX23" fmla="*/ 83065 w 410999"/>
                <a:gd name="connsiteY23" fmla="*/ 152453 h 442305"/>
                <a:gd name="connsiteX24" fmla="*/ 75542 w 410999"/>
                <a:gd name="connsiteY24" fmla="*/ 158557 h 442305"/>
                <a:gd name="connsiteX25" fmla="*/ 75045 w 410999"/>
                <a:gd name="connsiteY25" fmla="*/ 181479 h 442305"/>
                <a:gd name="connsiteX26" fmla="*/ 68800 w 410999"/>
                <a:gd name="connsiteY26" fmla="*/ 202768 h 442305"/>
                <a:gd name="connsiteX27" fmla="*/ 62839 w 410999"/>
                <a:gd name="connsiteY27" fmla="*/ 220723 h 442305"/>
                <a:gd name="connsiteX28" fmla="*/ 46021 w 410999"/>
                <a:gd name="connsiteY28" fmla="*/ 222000 h 442305"/>
                <a:gd name="connsiteX29" fmla="*/ 33388 w 410999"/>
                <a:gd name="connsiteY29" fmla="*/ 251806 h 442305"/>
                <a:gd name="connsiteX30" fmla="*/ 30408 w 410999"/>
                <a:gd name="connsiteY30" fmla="*/ 261954 h 442305"/>
                <a:gd name="connsiteX31" fmla="*/ 21182 w 410999"/>
                <a:gd name="connsiteY31" fmla="*/ 274090 h 442305"/>
                <a:gd name="connsiteX32" fmla="*/ 17776 w 410999"/>
                <a:gd name="connsiteY32" fmla="*/ 286083 h 442305"/>
                <a:gd name="connsiteX33" fmla="*/ 14298 w 410999"/>
                <a:gd name="connsiteY33" fmla="*/ 305882 h 442305"/>
                <a:gd name="connsiteX34" fmla="*/ 30834 w 410999"/>
                <a:gd name="connsiteY34" fmla="*/ 317450 h 442305"/>
                <a:gd name="connsiteX35" fmla="*/ 64046 w 410999"/>
                <a:gd name="connsiteY35" fmla="*/ 327740 h 442305"/>
                <a:gd name="connsiteX36" fmla="*/ 78239 w 410999"/>
                <a:gd name="connsiteY36" fmla="*/ 319082 h 442305"/>
                <a:gd name="connsiteX37" fmla="*/ 93852 w 410999"/>
                <a:gd name="connsiteY37" fmla="*/ 305812 h 442305"/>
                <a:gd name="connsiteX38" fmla="*/ 108683 w 410999"/>
                <a:gd name="connsiteY38" fmla="*/ 297224 h 442305"/>
                <a:gd name="connsiteX39" fmla="*/ 123799 w 410999"/>
                <a:gd name="connsiteY39" fmla="*/ 291973 h 442305"/>
                <a:gd name="connsiteX40" fmla="*/ 107193 w 410999"/>
                <a:gd name="connsiteY40" fmla="*/ 311560 h 442305"/>
                <a:gd name="connsiteX41" fmla="*/ 93852 w 410999"/>
                <a:gd name="connsiteY41" fmla="*/ 327172 h 442305"/>
                <a:gd name="connsiteX42" fmla="*/ 83065 w 410999"/>
                <a:gd name="connsiteY42" fmla="*/ 344062 h 442305"/>
                <a:gd name="connsiteX43" fmla="*/ 65465 w 410999"/>
                <a:gd name="connsiteY43" fmla="*/ 353714 h 442305"/>
                <a:gd name="connsiteX44" fmla="*/ 59575 w 410999"/>
                <a:gd name="connsiteY44" fmla="*/ 369184 h 442305"/>
                <a:gd name="connsiteX45" fmla="*/ 39918 w 410999"/>
                <a:gd name="connsiteY45" fmla="*/ 365778 h 442305"/>
                <a:gd name="connsiteX46" fmla="*/ 27285 w 410999"/>
                <a:gd name="connsiteY46" fmla="*/ 377133 h 442305"/>
                <a:gd name="connsiteX47" fmla="*/ 13092 w 410999"/>
                <a:gd name="connsiteY47" fmla="*/ 383803 h 442305"/>
                <a:gd name="connsiteX48" fmla="*/ 11744 w 410999"/>
                <a:gd name="connsiteY48" fmla="*/ 393951 h 442305"/>
                <a:gd name="connsiteX49" fmla="*/ 3582 w 410999"/>
                <a:gd name="connsiteY49" fmla="*/ 404242 h 442305"/>
                <a:gd name="connsiteX50" fmla="*/ 9970 w 410999"/>
                <a:gd name="connsiteY50" fmla="*/ 418435 h 442305"/>
                <a:gd name="connsiteX51" fmla="*/ 26150 w 410999"/>
                <a:gd name="connsiteY51" fmla="*/ 432628 h 442305"/>
                <a:gd name="connsiteX52" fmla="*/ 30053 w 410999"/>
                <a:gd name="connsiteY52" fmla="*/ 440718 h 442305"/>
                <a:gd name="connsiteX53" fmla="*/ 42472 w 410999"/>
                <a:gd name="connsiteY53" fmla="*/ 441854 h 442305"/>
                <a:gd name="connsiteX54" fmla="*/ 58723 w 410999"/>
                <a:gd name="connsiteY54" fmla="*/ 432486 h 442305"/>
                <a:gd name="connsiteX55" fmla="*/ 75401 w 410999"/>
                <a:gd name="connsiteY55" fmla="*/ 422054 h 442305"/>
                <a:gd name="connsiteX56" fmla="*/ 85832 w 410999"/>
                <a:gd name="connsiteY56" fmla="*/ 427944 h 442305"/>
                <a:gd name="connsiteX57" fmla="*/ 97329 w 410999"/>
                <a:gd name="connsiteY57" fmla="*/ 429151 h 442305"/>
                <a:gd name="connsiteX58" fmla="*/ 103858 w 410999"/>
                <a:gd name="connsiteY58" fmla="*/ 416732 h 442305"/>
                <a:gd name="connsiteX59" fmla="*/ 116348 w 410999"/>
                <a:gd name="connsiteY59" fmla="*/ 418648 h 442305"/>
                <a:gd name="connsiteX60" fmla="*/ 125858 w 410999"/>
                <a:gd name="connsiteY60" fmla="*/ 430002 h 442305"/>
                <a:gd name="connsiteX61" fmla="*/ 132954 w 410999"/>
                <a:gd name="connsiteY61" fmla="*/ 411480 h 442305"/>
                <a:gd name="connsiteX62" fmla="*/ 147147 w 410999"/>
                <a:gd name="connsiteY62" fmla="*/ 395442 h 442305"/>
                <a:gd name="connsiteX63" fmla="*/ 161766 w 410999"/>
                <a:gd name="connsiteY63" fmla="*/ 402042 h 442305"/>
                <a:gd name="connsiteX64" fmla="*/ 167089 w 410999"/>
                <a:gd name="connsiteY64" fmla="*/ 377345 h 442305"/>
                <a:gd name="connsiteX65" fmla="*/ 169927 w 410999"/>
                <a:gd name="connsiteY65" fmla="*/ 365920 h 442305"/>
                <a:gd name="connsiteX66" fmla="*/ 165741 w 410999"/>
                <a:gd name="connsiteY66" fmla="*/ 354849 h 442305"/>
                <a:gd name="connsiteX67" fmla="*/ 175960 w 410999"/>
                <a:gd name="connsiteY67" fmla="*/ 337533 h 442305"/>
                <a:gd name="connsiteX68" fmla="*/ 174824 w 410999"/>
                <a:gd name="connsiteY68" fmla="*/ 363365 h 442305"/>
                <a:gd name="connsiteX69" fmla="*/ 188095 w 410999"/>
                <a:gd name="connsiteY69" fmla="*/ 368049 h 442305"/>
                <a:gd name="connsiteX70" fmla="*/ 190508 w 410999"/>
                <a:gd name="connsiteY70" fmla="*/ 356694 h 442305"/>
                <a:gd name="connsiteX71" fmla="*/ 195191 w 410999"/>
                <a:gd name="connsiteY71" fmla="*/ 344062 h 442305"/>
                <a:gd name="connsiteX72" fmla="*/ 202927 w 410999"/>
                <a:gd name="connsiteY72" fmla="*/ 328166 h 442305"/>
                <a:gd name="connsiteX73" fmla="*/ 210804 w 410999"/>
                <a:gd name="connsiteY73" fmla="*/ 312198 h 442305"/>
                <a:gd name="connsiteX74" fmla="*/ 202856 w 410999"/>
                <a:gd name="connsiteY74" fmla="*/ 340585 h 442305"/>
                <a:gd name="connsiteX75" fmla="*/ 195759 w 410999"/>
                <a:gd name="connsiteY75" fmla="*/ 370675 h 442305"/>
                <a:gd name="connsiteX76" fmla="*/ 210520 w 410999"/>
                <a:gd name="connsiteY76" fmla="*/ 362585 h 442305"/>
                <a:gd name="connsiteX77" fmla="*/ 216197 w 410999"/>
                <a:gd name="connsiteY77" fmla="*/ 347469 h 442305"/>
                <a:gd name="connsiteX78" fmla="*/ 228759 w 410999"/>
                <a:gd name="connsiteY78" fmla="*/ 343495 h 442305"/>
                <a:gd name="connsiteX79" fmla="*/ 228759 w 410999"/>
                <a:gd name="connsiteY79" fmla="*/ 327598 h 442305"/>
                <a:gd name="connsiteX80" fmla="*/ 243732 w 410999"/>
                <a:gd name="connsiteY80" fmla="*/ 322914 h 442305"/>
                <a:gd name="connsiteX81" fmla="*/ 249055 w 410999"/>
                <a:gd name="connsiteY81" fmla="*/ 318869 h 442305"/>
                <a:gd name="connsiteX82" fmla="*/ 243023 w 410999"/>
                <a:gd name="connsiteY82" fmla="*/ 307586 h 442305"/>
                <a:gd name="connsiteX83" fmla="*/ 245435 w 410999"/>
                <a:gd name="connsiteY83" fmla="*/ 297508 h 442305"/>
                <a:gd name="connsiteX84" fmla="*/ 259274 w 410999"/>
                <a:gd name="connsiteY84" fmla="*/ 311702 h 442305"/>
                <a:gd name="connsiteX85" fmla="*/ 265590 w 410999"/>
                <a:gd name="connsiteY85" fmla="*/ 327527 h 442305"/>
                <a:gd name="connsiteX86" fmla="*/ 273680 w 410999"/>
                <a:gd name="connsiteY86" fmla="*/ 316314 h 442305"/>
                <a:gd name="connsiteX87" fmla="*/ 268287 w 410999"/>
                <a:gd name="connsiteY87" fmla="*/ 294386 h 442305"/>
                <a:gd name="connsiteX88" fmla="*/ 272332 w 410999"/>
                <a:gd name="connsiteY88" fmla="*/ 278915 h 442305"/>
                <a:gd name="connsiteX89" fmla="*/ 273538 w 410999"/>
                <a:gd name="connsiteY89" fmla="*/ 258335 h 442305"/>
                <a:gd name="connsiteX90" fmla="*/ 281486 w 410999"/>
                <a:gd name="connsiteY90" fmla="*/ 268341 h 442305"/>
                <a:gd name="connsiteX91" fmla="*/ 280848 w 410999"/>
                <a:gd name="connsiteY91" fmla="*/ 291689 h 442305"/>
                <a:gd name="connsiteX92" fmla="*/ 291706 w 410999"/>
                <a:gd name="connsiteY92" fmla="*/ 303682 h 442305"/>
                <a:gd name="connsiteX93" fmla="*/ 290003 w 410999"/>
                <a:gd name="connsiteY93" fmla="*/ 283031 h 442305"/>
                <a:gd name="connsiteX94" fmla="*/ 295112 w 410999"/>
                <a:gd name="connsiteY94" fmla="*/ 265857 h 442305"/>
                <a:gd name="connsiteX95" fmla="*/ 307744 w 410999"/>
                <a:gd name="connsiteY95" fmla="*/ 255709 h 442305"/>
                <a:gd name="connsiteX96" fmla="*/ 309731 w 410999"/>
                <a:gd name="connsiteY96" fmla="*/ 237116 h 442305"/>
                <a:gd name="connsiteX97" fmla="*/ 310228 w 410999"/>
                <a:gd name="connsiteY97" fmla="*/ 221007 h 442305"/>
                <a:gd name="connsiteX98" fmla="*/ 319312 w 410999"/>
                <a:gd name="connsiteY98" fmla="*/ 227252 h 442305"/>
                <a:gd name="connsiteX99" fmla="*/ 322931 w 410999"/>
                <a:gd name="connsiteY99" fmla="*/ 241942 h 442305"/>
                <a:gd name="connsiteX100" fmla="*/ 329531 w 410999"/>
                <a:gd name="connsiteY100" fmla="*/ 264296 h 442305"/>
                <a:gd name="connsiteX101" fmla="*/ 343298 w 410999"/>
                <a:gd name="connsiteY101" fmla="*/ 237613 h 442305"/>
                <a:gd name="connsiteX102" fmla="*/ 352382 w 410999"/>
                <a:gd name="connsiteY102" fmla="*/ 237613 h 442305"/>
                <a:gd name="connsiteX103" fmla="*/ 349614 w 410999"/>
                <a:gd name="connsiteY103" fmla="*/ 253793 h 442305"/>
                <a:gd name="connsiteX104" fmla="*/ 365440 w 410999"/>
                <a:gd name="connsiteY104" fmla="*/ 254290 h 442305"/>
                <a:gd name="connsiteX105" fmla="*/ 375162 w 410999"/>
                <a:gd name="connsiteY105" fmla="*/ 255425 h 442305"/>
                <a:gd name="connsiteX106" fmla="*/ 384671 w 410999"/>
                <a:gd name="connsiteY106" fmla="*/ 259116 h 442305"/>
                <a:gd name="connsiteX107" fmla="*/ 394252 w 410999"/>
                <a:gd name="connsiteY107" fmla="*/ 255780 h 442305"/>
                <a:gd name="connsiteX108" fmla="*/ 405890 w 410999"/>
                <a:gd name="connsiteY108" fmla="*/ 260961 h 442305"/>
                <a:gd name="connsiteX109" fmla="*/ 411000 w 410999"/>
                <a:gd name="connsiteY109" fmla="*/ 259045 h 442305"/>
                <a:gd name="connsiteX110" fmla="*/ 411000 w 410999"/>
                <a:gd name="connsiteY110" fmla="*/ 146847 h 442305"/>
                <a:gd name="connsiteX111" fmla="*/ 401349 w 410999"/>
                <a:gd name="connsiteY111" fmla="*/ 146847 h 442305"/>
                <a:gd name="connsiteX112" fmla="*/ 401349 w 410999"/>
                <a:gd name="connsiteY112" fmla="*/ 110867 h 442305"/>
                <a:gd name="connsiteX113" fmla="*/ 402200 w 410999"/>
                <a:gd name="connsiteY113" fmla="*/ 105545 h 442305"/>
                <a:gd name="connsiteX114" fmla="*/ 401278 w 410999"/>
                <a:gd name="connsiteY114" fmla="*/ 95467 h 442305"/>
                <a:gd name="connsiteX115" fmla="*/ 396665 w 410999"/>
                <a:gd name="connsiteY115" fmla="*/ 85532 h 442305"/>
                <a:gd name="connsiteX116" fmla="*/ 400568 w 410999"/>
                <a:gd name="connsiteY116" fmla="*/ 74036 h 442305"/>
                <a:gd name="connsiteX117" fmla="*/ 399219 w 410999"/>
                <a:gd name="connsiteY117" fmla="*/ 69139 h 442305"/>
                <a:gd name="connsiteX118" fmla="*/ 353730 w 410999"/>
                <a:gd name="connsiteY118" fmla="*/ 69139 h 44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10999" h="442305">
                  <a:moveTo>
                    <a:pt x="354511" y="41959"/>
                  </a:moveTo>
                  <a:cubicBezTo>
                    <a:pt x="350693" y="40483"/>
                    <a:pt x="347017" y="38680"/>
                    <a:pt x="343511" y="36566"/>
                  </a:cubicBezTo>
                  <a:cubicBezTo>
                    <a:pt x="336563" y="33911"/>
                    <a:pt x="329162" y="32606"/>
                    <a:pt x="321724" y="32733"/>
                  </a:cubicBezTo>
                  <a:cubicBezTo>
                    <a:pt x="315862" y="33280"/>
                    <a:pt x="309986" y="31832"/>
                    <a:pt x="305047" y="28617"/>
                  </a:cubicBezTo>
                  <a:cubicBezTo>
                    <a:pt x="303060" y="27056"/>
                    <a:pt x="302280" y="24430"/>
                    <a:pt x="299725" y="23366"/>
                  </a:cubicBezTo>
                  <a:cubicBezTo>
                    <a:pt x="297170" y="22301"/>
                    <a:pt x="292628" y="24217"/>
                    <a:pt x="289293" y="23366"/>
                  </a:cubicBezTo>
                  <a:cubicBezTo>
                    <a:pt x="282693" y="21734"/>
                    <a:pt x="278009" y="15630"/>
                    <a:pt x="270699" y="14708"/>
                  </a:cubicBezTo>
                  <a:cubicBezTo>
                    <a:pt x="263766" y="13310"/>
                    <a:pt x="256563" y="14935"/>
                    <a:pt x="250900" y="19179"/>
                  </a:cubicBezTo>
                  <a:cubicBezTo>
                    <a:pt x="241568" y="27311"/>
                    <a:pt x="228042" y="28461"/>
                    <a:pt x="217475" y="22017"/>
                  </a:cubicBezTo>
                  <a:cubicBezTo>
                    <a:pt x="208888" y="17121"/>
                    <a:pt x="205553" y="3779"/>
                    <a:pt x="196753" y="727"/>
                  </a:cubicBezTo>
                  <a:cubicBezTo>
                    <a:pt x="189656" y="-1756"/>
                    <a:pt x="186250" y="2644"/>
                    <a:pt x="180785" y="6050"/>
                  </a:cubicBezTo>
                  <a:cubicBezTo>
                    <a:pt x="173689" y="10521"/>
                    <a:pt x="166592" y="14779"/>
                    <a:pt x="159495" y="19250"/>
                  </a:cubicBezTo>
                  <a:cubicBezTo>
                    <a:pt x="153045" y="22904"/>
                    <a:pt x="147318" y="27716"/>
                    <a:pt x="142605" y="33443"/>
                  </a:cubicBezTo>
                  <a:cubicBezTo>
                    <a:pt x="137865" y="39220"/>
                    <a:pt x="132237" y="44201"/>
                    <a:pt x="125929" y="48204"/>
                  </a:cubicBezTo>
                  <a:cubicBezTo>
                    <a:pt x="121415" y="52157"/>
                    <a:pt x="116341" y="55435"/>
                    <a:pt x="110884" y="57926"/>
                  </a:cubicBezTo>
                  <a:cubicBezTo>
                    <a:pt x="104426" y="59559"/>
                    <a:pt x="97116" y="55939"/>
                    <a:pt x="91510" y="59914"/>
                  </a:cubicBezTo>
                  <a:cubicBezTo>
                    <a:pt x="89310" y="61475"/>
                    <a:pt x="87890" y="64171"/>
                    <a:pt x="85619" y="65875"/>
                  </a:cubicBezTo>
                  <a:cubicBezTo>
                    <a:pt x="82142" y="67635"/>
                    <a:pt x="78778" y="69600"/>
                    <a:pt x="75542" y="71765"/>
                  </a:cubicBezTo>
                  <a:cubicBezTo>
                    <a:pt x="66885" y="79855"/>
                    <a:pt x="76820" y="89790"/>
                    <a:pt x="80297" y="98732"/>
                  </a:cubicBezTo>
                  <a:cubicBezTo>
                    <a:pt x="81504" y="101854"/>
                    <a:pt x="81575" y="105474"/>
                    <a:pt x="83136" y="108738"/>
                  </a:cubicBezTo>
                  <a:cubicBezTo>
                    <a:pt x="84697" y="112003"/>
                    <a:pt x="86613" y="112499"/>
                    <a:pt x="87465" y="116474"/>
                  </a:cubicBezTo>
                  <a:cubicBezTo>
                    <a:pt x="88025" y="120483"/>
                    <a:pt x="87763" y="124564"/>
                    <a:pt x="86684" y="128467"/>
                  </a:cubicBezTo>
                  <a:cubicBezTo>
                    <a:pt x="85407" y="133676"/>
                    <a:pt x="84647" y="139005"/>
                    <a:pt x="84413" y="144363"/>
                  </a:cubicBezTo>
                  <a:cubicBezTo>
                    <a:pt x="84413" y="147557"/>
                    <a:pt x="84910" y="149828"/>
                    <a:pt x="83065" y="152453"/>
                  </a:cubicBezTo>
                  <a:cubicBezTo>
                    <a:pt x="81220" y="155079"/>
                    <a:pt x="77104" y="154724"/>
                    <a:pt x="75542" y="158557"/>
                  </a:cubicBezTo>
                  <a:cubicBezTo>
                    <a:pt x="73059" y="164589"/>
                    <a:pt x="76394" y="174950"/>
                    <a:pt x="75045" y="181479"/>
                  </a:cubicBezTo>
                  <a:cubicBezTo>
                    <a:pt x="73413" y="189356"/>
                    <a:pt x="69439" y="194040"/>
                    <a:pt x="68800" y="202768"/>
                  </a:cubicBezTo>
                  <a:cubicBezTo>
                    <a:pt x="69028" y="209276"/>
                    <a:pt x="66913" y="215642"/>
                    <a:pt x="62839" y="220723"/>
                  </a:cubicBezTo>
                  <a:cubicBezTo>
                    <a:pt x="57588" y="225478"/>
                    <a:pt x="51698" y="221575"/>
                    <a:pt x="46021" y="222000"/>
                  </a:cubicBezTo>
                  <a:cubicBezTo>
                    <a:pt x="35517" y="222852"/>
                    <a:pt x="34311" y="243290"/>
                    <a:pt x="33388" y="251806"/>
                  </a:cubicBezTo>
                  <a:cubicBezTo>
                    <a:pt x="33083" y="255354"/>
                    <a:pt x="32069" y="258804"/>
                    <a:pt x="30408" y="261954"/>
                  </a:cubicBezTo>
                  <a:cubicBezTo>
                    <a:pt x="28066" y="266496"/>
                    <a:pt x="23311" y="269690"/>
                    <a:pt x="21182" y="274090"/>
                  </a:cubicBezTo>
                  <a:cubicBezTo>
                    <a:pt x="19607" y="277950"/>
                    <a:pt x="18464" y="281974"/>
                    <a:pt x="17776" y="286083"/>
                  </a:cubicBezTo>
                  <a:cubicBezTo>
                    <a:pt x="16286" y="292115"/>
                    <a:pt x="12383" y="299354"/>
                    <a:pt x="14298" y="305882"/>
                  </a:cubicBezTo>
                  <a:cubicBezTo>
                    <a:pt x="16640" y="313973"/>
                    <a:pt x="24376" y="314966"/>
                    <a:pt x="30834" y="317450"/>
                  </a:cubicBezTo>
                  <a:cubicBezTo>
                    <a:pt x="40769" y="321140"/>
                    <a:pt x="52124" y="333204"/>
                    <a:pt x="64046" y="327740"/>
                  </a:cubicBezTo>
                  <a:cubicBezTo>
                    <a:pt x="69297" y="325256"/>
                    <a:pt x="72988" y="321282"/>
                    <a:pt x="78239" y="319082"/>
                  </a:cubicBezTo>
                  <a:cubicBezTo>
                    <a:pt x="84328" y="315825"/>
                    <a:pt x="89658" y="311297"/>
                    <a:pt x="93852" y="305812"/>
                  </a:cubicBezTo>
                  <a:cubicBezTo>
                    <a:pt x="98344" y="302235"/>
                    <a:pt x="103347" y="299339"/>
                    <a:pt x="108683" y="297224"/>
                  </a:cubicBezTo>
                  <a:cubicBezTo>
                    <a:pt x="112934" y="293733"/>
                    <a:pt x="118300" y="291867"/>
                    <a:pt x="123799" y="291973"/>
                  </a:cubicBezTo>
                  <a:cubicBezTo>
                    <a:pt x="124438" y="306166"/>
                    <a:pt x="116703" y="305386"/>
                    <a:pt x="107193" y="311560"/>
                  </a:cubicBezTo>
                  <a:cubicBezTo>
                    <a:pt x="101339" y="315371"/>
                    <a:pt x="96704" y="320792"/>
                    <a:pt x="93852" y="327172"/>
                  </a:cubicBezTo>
                  <a:cubicBezTo>
                    <a:pt x="90729" y="335121"/>
                    <a:pt x="91581" y="338740"/>
                    <a:pt x="83065" y="344062"/>
                  </a:cubicBezTo>
                  <a:cubicBezTo>
                    <a:pt x="77245" y="347682"/>
                    <a:pt x="69581" y="347682"/>
                    <a:pt x="65465" y="353714"/>
                  </a:cubicBezTo>
                  <a:cubicBezTo>
                    <a:pt x="61349" y="359746"/>
                    <a:pt x="65891" y="366133"/>
                    <a:pt x="59575" y="369184"/>
                  </a:cubicBezTo>
                  <a:cubicBezTo>
                    <a:pt x="53259" y="372236"/>
                    <a:pt x="47014" y="362868"/>
                    <a:pt x="39918" y="365778"/>
                  </a:cubicBezTo>
                  <a:cubicBezTo>
                    <a:pt x="32821" y="368688"/>
                    <a:pt x="35021" y="376210"/>
                    <a:pt x="27285" y="377133"/>
                  </a:cubicBezTo>
                  <a:cubicBezTo>
                    <a:pt x="19550" y="378055"/>
                    <a:pt x="17208" y="376068"/>
                    <a:pt x="13092" y="383803"/>
                  </a:cubicBezTo>
                  <a:cubicBezTo>
                    <a:pt x="11105" y="387920"/>
                    <a:pt x="12595" y="389907"/>
                    <a:pt x="11744" y="393951"/>
                  </a:cubicBezTo>
                  <a:cubicBezTo>
                    <a:pt x="10892" y="397997"/>
                    <a:pt x="6705" y="400268"/>
                    <a:pt x="3582" y="404242"/>
                  </a:cubicBezTo>
                  <a:cubicBezTo>
                    <a:pt x="-4224" y="414461"/>
                    <a:pt x="2021" y="416732"/>
                    <a:pt x="9970" y="418435"/>
                  </a:cubicBezTo>
                  <a:cubicBezTo>
                    <a:pt x="9970" y="431635"/>
                    <a:pt x="21892" y="424396"/>
                    <a:pt x="26150" y="432628"/>
                  </a:cubicBezTo>
                  <a:cubicBezTo>
                    <a:pt x="28279" y="436673"/>
                    <a:pt x="26150" y="438164"/>
                    <a:pt x="30053" y="440718"/>
                  </a:cubicBezTo>
                  <a:cubicBezTo>
                    <a:pt x="33984" y="442329"/>
                    <a:pt x="38314" y="442727"/>
                    <a:pt x="42472" y="441854"/>
                  </a:cubicBezTo>
                  <a:cubicBezTo>
                    <a:pt x="42472" y="437809"/>
                    <a:pt x="55317" y="435751"/>
                    <a:pt x="58723" y="432486"/>
                  </a:cubicBezTo>
                  <a:cubicBezTo>
                    <a:pt x="63407" y="427944"/>
                    <a:pt x="67665" y="419003"/>
                    <a:pt x="75401" y="422054"/>
                  </a:cubicBezTo>
                  <a:cubicBezTo>
                    <a:pt x="79304" y="423616"/>
                    <a:pt x="81149" y="427235"/>
                    <a:pt x="85832" y="427944"/>
                  </a:cubicBezTo>
                  <a:cubicBezTo>
                    <a:pt x="89239" y="428441"/>
                    <a:pt x="94206" y="428938"/>
                    <a:pt x="97329" y="429151"/>
                  </a:cubicBezTo>
                  <a:cubicBezTo>
                    <a:pt x="104426" y="429647"/>
                    <a:pt x="107051" y="424609"/>
                    <a:pt x="103858" y="416732"/>
                  </a:cubicBezTo>
                  <a:cubicBezTo>
                    <a:pt x="109677" y="413396"/>
                    <a:pt x="115142" y="410203"/>
                    <a:pt x="116348" y="418648"/>
                  </a:cubicBezTo>
                  <a:cubicBezTo>
                    <a:pt x="117554" y="427093"/>
                    <a:pt x="114787" y="437170"/>
                    <a:pt x="125858" y="430002"/>
                  </a:cubicBezTo>
                  <a:cubicBezTo>
                    <a:pt x="134586" y="424325"/>
                    <a:pt x="134374" y="421841"/>
                    <a:pt x="132954" y="411480"/>
                  </a:cubicBezTo>
                  <a:cubicBezTo>
                    <a:pt x="131890" y="403390"/>
                    <a:pt x="138773" y="393810"/>
                    <a:pt x="147147" y="395442"/>
                  </a:cubicBezTo>
                  <a:cubicBezTo>
                    <a:pt x="150199" y="402042"/>
                    <a:pt x="154244" y="406726"/>
                    <a:pt x="161766" y="402042"/>
                  </a:cubicBezTo>
                  <a:cubicBezTo>
                    <a:pt x="169289" y="397358"/>
                    <a:pt x="164747" y="385578"/>
                    <a:pt x="167089" y="377345"/>
                  </a:cubicBezTo>
                  <a:cubicBezTo>
                    <a:pt x="168295" y="373017"/>
                    <a:pt x="170637" y="370958"/>
                    <a:pt x="169927" y="365920"/>
                  </a:cubicBezTo>
                  <a:cubicBezTo>
                    <a:pt x="168750" y="362152"/>
                    <a:pt x="167351" y="358454"/>
                    <a:pt x="165741" y="354849"/>
                  </a:cubicBezTo>
                  <a:cubicBezTo>
                    <a:pt x="163753" y="347185"/>
                    <a:pt x="167586" y="336682"/>
                    <a:pt x="175960" y="337533"/>
                  </a:cubicBezTo>
                  <a:cubicBezTo>
                    <a:pt x="178869" y="347469"/>
                    <a:pt x="171205" y="354494"/>
                    <a:pt x="174824" y="363365"/>
                  </a:cubicBezTo>
                  <a:cubicBezTo>
                    <a:pt x="177663" y="370462"/>
                    <a:pt x="182843" y="376920"/>
                    <a:pt x="188095" y="368049"/>
                  </a:cubicBezTo>
                  <a:cubicBezTo>
                    <a:pt x="189535" y="364429"/>
                    <a:pt x="190352" y="360590"/>
                    <a:pt x="190508" y="356694"/>
                  </a:cubicBezTo>
                  <a:cubicBezTo>
                    <a:pt x="191657" y="352344"/>
                    <a:pt x="193226" y="348114"/>
                    <a:pt x="195191" y="344062"/>
                  </a:cubicBezTo>
                  <a:cubicBezTo>
                    <a:pt x="197462" y="338385"/>
                    <a:pt x="200301" y="333488"/>
                    <a:pt x="202927" y="328166"/>
                  </a:cubicBezTo>
                  <a:cubicBezTo>
                    <a:pt x="205056" y="323979"/>
                    <a:pt x="206617" y="313334"/>
                    <a:pt x="210804" y="312198"/>
                  </a:cubicBezTo>
                  <a:cubicBezTo>
                    <a:pt x="208796" y="321829"/>
                    <a:pt x="206142" y="331310"/>
                    <a:pt x="202856" y="340585"/>
                  </a:cubicBezTo>
                  <a:cubicBezTo>
                    <a:pt x="198854" y="350158"/>
                    <a:pt x="196455" y="360321"/>
                    <a:pt x="195759" y="370675"/>
                  </a:cubicBezTo>
                  <a:cubicBezTo>
                    <a:pt x="201507" y="371810"/>
                    <a:pt x="206901" y="366700"/>
                    <a:pt x="210520" y="362585"/>
                  </a:cubicBezTo>
                  <a:cubicBezTo>
                    <a:pt x="214140" y="358468"/>
                    <a:pt x="213288" y="352578"/>
                    <a:pt x="216197" y="347469"/>
                  </a:cubicBezTo>
                  <a:cubicBezTo>
                    <a:pt x="220029" y="340869"/>
                    <a:pt x="224785" y="347469"/>
                    <a:pt x="228759" y="343495"/>
                  </a:cubicBezTo>
                  <a:cubicBezTo>
                    <a:pt x="232733" y="339520"/>
                    <a:pt x="228759" y="331572"/>
                    <a:pt x="228759" y="327598"/>
                  </a:cubicBezTo>
                  <a:cubicBezTo>
                    <a:pt x="233584" y="324901"/>
                    <a:pt x="242526" y="333843"/>
                    <a:pt x="243732" y="322914"/>
                  </a:cubicBezTo>
                  <a:cubicBezTo>
                    <a:pt x="246784" y="322914"/>
                    <a:pt x="248132" y="321637"/>
                    <a:pt x="249055" y="318869"/>
                  </a:cubicBezTo>
                  <a:cubicBezTo>
                    <a:pt x="251397" y="311773"/>
                    <a:pt x="245720" y="310353"/>
                    <a:pt x="243023" y="307586"/>
                  </a:cubicBezTo>
                  <a:cubicBezTo>
                    <a:pt x="240326" y="304818"/>
                    <a:pt x="236778" y="296302"/>
                    <a:pt x="245435" y="297508"/>
                  </a:cubicBezTo>
                  <a:cubicBezTo>
                    <a:pt x="251964" y="299886"/>
                    <a:pt x="257060" y="305109"/>
                    <a:pt x="259274" y="311702"/>
                  </a:cubicBezTo>
                  <a:cubicBezTo>
                    <a:pt x="260551" y="318798"/>
                    <a:pt x="256932" y="325469"/>
                    <a:pt x="265590" y="327527"/>
                  </a:cubicBezTo>
                  <a:cubicBezTo>
                    <a:pt x="272687" y="329159"/>
                    <a:pt x="274745" y="323482"/>
                    <a:pt x="273680" y="316314"/>
                  </a:cubicBezTo>
                  <a:cubicBezTo>
                    <a:pt x="272545" y="307869"/>
                    <a:pt x="267364" y="303753"/>
                    <a:pt x="268287" y="294386"/>
                  </a:cubicBezTo>
                  <a:cubicBezTo>
                    <a:pt x="269358" y="289163"/>
                    <a:pt x="270707" y="283996"/>
                    <a:pt x="272332" y="278915"/>
                  </a:cubicBezTo>
                  <a:cubicBezTo>
                    <a:pt x="273396" y="273522"/>
                    <a:pt x="270203" y="262806"/>
                    <a:pt x="273538" y="258335"/>
                  </a:cubicBezTo>
                  <a:cubicBezTo>
                    <a:pt x="278222" y="252161"/>
                    <a:pt x="280990" y="263799"/>
                    <a:pt x="281486" y="268341"/>
                  </a:cubicBezTo>
                  <a:cubicBezTo>
                    <a:pt x="282267" y="276148"/>
                    <a:pt x="279854" y="283954"/>
                    <a:pt x="280848" y="291689"/>
                  </a:cubicBezTo>
                  <a:cubicBezTo>
                    <a:pt x="281486" y="296657"/>
                    <a:pt x="285318" y="306947"/>
                    <a:pt x="291706" y="303682"/>
                  </a:cubicBezTo>
                  <a:cubicBezTo>
                    <a:pt x="298092" y="300418"/>
                    <a:pt x="291067" y="288212"/>
                    <a:pt x="290003" y="283031"/>
                  </a:cubicBezTo>
                  <a:cubicBezTo>
                    <a:pt x="289222" y="276843"/>
                    <a:pt x="291074" y="270612"/>
                    <a:pt x="295112" y="265857"/>
                  </a:cubicBezTo>
                  <a:cubicBezTo>
                    <a:pt x="299015" y="259896"/>
                    <a:pt x="304622" y="262451"/>
                    <a:pt x="307744" y="255709"/>
                  </a:cubicBezTo>
                  <a:cubicBezTo>
                    <a:pt x="309738" y="249727"/>
                    <a:pt x="310412" y="243383"/>
                    <a:pt x="309731" y="237116"/>
                  </a:cubicBezTo>
                  <a:cubicBezTo>
                    <a:pt x="309731" y="232645"/>
                    <a:pt x="307460" y="224697"/>
                    <a:pt x="310228" y="221007"/>
                  </a:cubicBezTo>
                  <a:cubicBezTo>
                    <a:pt x="315905" y="213910"/>
                    <a:pt x="318956" y="221716"/>
                    <a:pt x="319312" y="227252"/>
                  </a:cubicBezTo>
                  <a:cubicBezTo>
                    <a:pt x="320014" y="232262"/>
                    <a:pt x="321227" y="237180"/>
                    <a:pt x="322931" y="241942"/>
                  </a:cubicBezTo>
                  <a:cubicBezTo>
                    <a:pt x="324066" y="246768"/>
                    <a:pt x="317821" y="271322"/>
                    <a:pt x="329531" y="264296"/>
                  </a:cubicBezTo>
                  <a:cubicBezTo>
                    <a:pt x="337195" y="259754"/>
                    <a:pt x="334924" y="243006"/>
                    <a:pt x="343298" y="237613"/>
                  </a:cubicBezTo>
                  <a:cubicBezTo>
                    <a:pt x="346420" y="235555"/>
                    <a:pt x="350962" y="232716"/>
                    <a:pt x="352382" y="237613"/>
                  </a:cubicBezTo>
                  <a:cubicBezTo>
                    <a:pt x="354227" y="244709"/>
                    <a:pt x="343156" y="248400"/>
                    <a:pt x="349614" y="253793"/>
                  </a:cubicBezTo>
                  <a:cubicBezTo>
                    <a:pt x="354646" y="255908"/>
                    <a:pt x="360287" y="256085"/>
                    <a:pt x="365440" y="254290"/>
                  </a:cubicBezTo>
                  <a:cubicBezTo>
                    <a:pt x="369911" y="252232"/>
                    <a:pt x="369768" y="250316"/>
                    <a:pt x="375162" y="255425"/>
                  </a:cubicBezTo>
                  <a:cubicBezTo>
                    <a:pt x="378994" y="259187"/>
                    <a:pt x="378852" y="261245"/>
                    <a:pt x="384671" y="259116"/>
                  </a:cubicBezTo>
                  <a:cubicBezTo>
                    <a:pt x="388574" y="257625"/>
                    <a:pt x="389852" y="254574"/>
                    <a:pt x="394252" y="255780"/>
                  </a:cubicBezTo>
                  <a:cubicBezTo>
                    <a:pt x="398652" y="256987"/>
                    <a:pt x="400284" y="261741"/>
                    <a:pt x="405890" y="260961"/>
                  </a:cubicBezTo>
                  <a:cubicBezTo>
                    <a:pt x="407721" y="260748"/>
                    <a:pt x="409474" y="260088"/>
                    <a:pt x="411000" y="259045"/>
                  </a:cubicBezTo>
                  <a:lnTo>
                    <a:pt x="411000" y="146847"/>
                  </a:lnTo>
                  <a:lnTo>
                    <a:pt x="401349" y="146847"/>
                  </a:lnTo>
                  <a:lnTo>
                    <a:pt x="401349" y="110867"/>
                  </a:lnTo>
                  <a:cubicBezTo>
                    <a:pt x="401838" y="109136"/>
                    <a:pt x="402122" y="107347"/>
                    <a:pt x="402200" y="105545"/>
                  </a:cubicBezTo>
                  <a:cubicBezTo>
                    <a:pt x="402910" y="102167"/>
                    <a:pt x="402583" y="98661"/>
                    <a:pt x="401278" y="95467"/>
                  </a:cubicBezTo>
                  <a:cubicBezTo>
                    <a:pt x="399290" y="91848"/>
                    <a:pt x="395813" y="90642"/>
                    <a:pt x="396665" y="85532"/>
                  </a:cubicBezTo>
                  <a:cubicBezTo>
                    <a:pt x="397303" y="81842"/>
                    <a:pt x="400284" y="78436"/>
                    <a:pt x="400568" y="74036"/>
                  </a:cubicBezTo>
                  <a:cubicBezTo>
                    <a:pt x="400915" y="72283"/>
                    <a:pt x="400412" y="70466"/>
                    <a:pt x="399219" y="69139"/>
                  </a:cubicBezTo>
                  <a:lnTo>
                    <a:pt x="353730" y="69139"/>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00A1728F-8781-8C4A-9584-1ACE4D9A259B}"/>
                </a:ext>
              </a:extLst>
            </p:cNvPr>
            <p:cNvSpPr/>
            <p:nvPr/>
          </p:nvSpPr>
          <p:spPr>
            <a:xfrm>
              <a:off x="4925375" y="3415593"/>
              <a:ext cx="7415" cy="12554"/>
            </a:xfrm>
            <a:custGeom>
              <a:avLst/>
              <a:gdLst>
                <a:gd name="connsiteX0" fmla="*/ 888 w 7415"/>
                <a:gd name="connsiteY0" fmla="*/ 10781 h 12554"/>
                <a:gd name="connsiteX1" fmla="*/ 5146 w 7415"/>
                <a:gd name="connsiteY1" fmla="*/ 136 h 12554"/>
                <a:gd name="connsiteX2" fmla="*/ 888 w 7415"/>
                <a:gd name="connsiteY2" fmla="*/ 10781 h 12554"/>
              </a:gdLst>
              <a:ahLst/>
              <a:cxnLst>
                <a:cxn ang="0">
                  <a:pos x="connsiteX0" y="connsiteY0"/>
                </a:cxn>
                <a:cxn ang="0">
                  <a:pos x="connsiteX1" y="connsiteY1"/>
                </a:cxn>
                <a:cxn ang="0">
                  <a:pos x="connsiteX2" y="connsiteY2"/>
                </a:cxn>
              </a:cxnLst>
              <a:rect l="l" t="t" r="r" b="b"/>
              <a:pathLst>
                <a:path w="7415" h="12554">
                  <a:moveTo>
                    <a:pt x="888" y="10781"/>
                  </a:moveTo>
                  <a:cubicBezTo>
                    <a:pt x="5501" y="17877"/>
                    <a:pt x="10397" y="1484"/>
                    <a:pt x="5146" y="136"/>
                  </a:cubicBezTo>
                  <a:cubicBezTo>
                    <a:pt x="-105" y="-1213"/>
                    <a:pt x="-957" y="7871"/>
                    <a:pt x="888" y="1078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E18391F4-8C05-7B49-9616-2A82F8375827}"/>
                </a:ext>
              </a:extLst>
            </p:cNvPr>
            <p:cNvSpPr/>
            <p:nvPr/>
          </p:nvSpPr>
          <p:spPr>
            <a:xfrm>
              <a:off x="4421023" y="3527157"/>
              <a:ext cx="31498" cy="23230"/>
            </a:xfrm>
            <a:custGeom>
              <a:avLst/>
              <a:gdLst>
                <a:gd name="connsiteX0" fmla="*/ 8406 w 31498"/>
                <a:gd name="connsiteY0" fmla="*/ 5879 h 23230"/>
                <a:gd name="connsiteX1" fmla="*/ 103 w 31498"/>
                <a:gd name="connsiteY1" fmla="*/ 15176 h 23230"/>
                <a:gd name="connsiteX2" fmla="*/ 28489 w 31498"/>
                <a:gd name="connsiteY2" fmla="*/ 20215 h 23230"/>
                <a:gd name="connsiteX3" fmla="*/ 25934 w 31498"/>
                <a:gd name="connsiteY3" fmla="*/ 3112 h 23230"/>
                <a:gd name="connsiteX4" fmla="*/ 8406 w 31498"/>
                <a:gd name="connsiteY4" fmla="*/ 5879 h 2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8" h="23230">
                  <a:moveTo>
                    <a:pt x="8406" y="5879"/>
                  </a:moveTo>
                  <a:cubicBezTo>
                    <a:pt x="3083" y="7583"/>
                    <a:pt x="-678" y="7228"/>
                    <a:pt x="103" y="15176"/>
                  </a:cubicBezTo>
                  <a:cubicBezTo>
                    <a:pt x="1167" y="25182"/>
                    <a:pt x="22741" y="24614"/>
                    <a:pt x="28489" y="20215"/>
                  </a:cubicBezTo>
                  <a:cubicBezTo>
                    <a:pt x="34237" y="15815"/>
                    <a:pt x="30831" y="7228"/>
                    <a:pt x="25934" y="3112"/>
                  </a:cubicBezTo>
                  <a:cubicBezTo>
                    <a:pt x="16922" y="-4198"/>
                    <a:pt x="16141" y="3325"/>
                    <a:pt x="8406" y="587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32AA2DBD-84BE-1D4E-9EC6-8B6B4C2C74F5}"/>
                </a:ext>
              </a:extLst>
            </p:cNvPr>
            <p:cNvSpPr/>
            <p:nvPr/>
          </p:nvSpPr>
          <p:spPr>
            <a:xfrm>
              <a:off x="4602536" y="3267487"/>
              <a:ext cx="25934" cy="41052"/>
            </a:xfrm>
            <a:custGeom>
              <a:avLst/>
              <a:gdLst>
                <a:gd name="connsiteX0" fmla="*/ 10908 w 25934"/>
                <a:gd name="connsiteY0" fmla="*/ 23128 h 41052"/>
                <a:gd name="connsiteX1" fmla="*/ 50 w 25934"/>
                <a:gd name="connsiteY1" fmla="*/ 39663 h 41052"/>
                <a:gd name="connsiteX2" fmla="*/ 9418 w 25934"/>
                <a:gd name="connsiteY2" fmla="*/ 36967 h 41052"/>
                <a:gd name="connsiteX3" fmla="*/ 14243 w 25934"/>
                <a:gd name="connsiteY3" fmla="*/ 24335 h 41052"/>
                <a:gd name="connsiteX4" fmla="*/ 25172 w 25934"/>
                <a:gd name="connsiteY4" fmla="*/ 14329 h 41052"/>
                <a:gd name="connsiteX5" fmla="*/ 18075 w 25934"/>
                <a:gd name="connsiteY5" fmla="*/ 135 h 41052"/>
                <a:gd name="connsiteX6" fmla="*/ 10908 w 25934"/>
                <a:gd name="connsiteY6" fmla="*/ 23128 h 4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34" h="41052">
                  <a:moveTo>
                    <a:pt x="10908" y="23128"/>
                  </a:moveTo>
                  <a:cubicBezTo>
                    <a:pt x="9489" y="25541"/>
                    <a:pt x="-802" y="37676"/>
                    <a:pt x="50" y="39663"/>
                  </a:cubicBezTo>
                  <a:cubicBezTo>
                    <a:pt x="1824" y="43425"/>
                    <a:pt x="7998" y="38528"/>
                    <a:pt x="9418" y="36967"/>
                  </a:cubicBezTo>
                  <a:cubicBezTo>
                    <a:pt x="12753" y="33206"/>
                    <a:pt x="12114" y="28735"/>
                    <a:pt x="14243" y="24335"/>
                  </a:cubicBezTo>
                  <a:cubicBezTo>
                    <a:pt x="16372" y="19935"/>
                    <a:pt x="22688" y="18800"/>
                    <a:pt x="25172" y="14329"/>
                  </a:cubicBezTo>
                  <a:cubicBezTo>
                    <a:pt x="27656" y="9858"/>
                    <a:pt x="23753" y="-1355"/>
                    <a:pt x="18075" y="135"/>
                  </a:cubicBezTo>
                  <a:cubicBezTo>
                    <a:pt x="12398" y="1626"/>
                    <a:pt x="13604" y="18586"/>
                    <a:pt x="10908" y="2312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F23938B5-536D-1848-B53D-B844C7FC5730}"/>
                </a:ext>
              </a:extLst>
            </p:cNvPr>
            <p:cNvSpPr/>
            <p:nvPr/>
          </p:nvSpPr>
          <p:spPr>
            <a:xfrm>
              <a:off x="4534822" y="3346692"/>
              <a:ext cx="12959" cy="16655"/>
            </a:xfrm>
            <a:custGeom>
              <a:avLst/>
              <a:gdLst>
                <a:gd name="connsiteX0" fmla="*/ 7017 w 12959"/>
                <a:gd name="connsiteY0" fmla="*/ 16451 h 16655"/>
                <a:gd name="connsiteX1" fmla="*/ 9926 w 12959"/>
                <a:gd name="connsiteY1" fmla="*/ 1761 h 16655"/>
                <a:gd name="connsiteX2" fmla="*/ 7017 w 12959"/>
                <a:gd name="connsiteY2" fmla="*/ 16451 h 16655"/>
              </a:gdLst>
              <a:ahLst/>
              <a:cxnLst>
                <a:cxn ang="0">
                  <a:pos x="connsiteX0" y="connsiteY0"/>
                </a:cxn>
                <a:cxn ang="0">
                  <a:pos x="connsiteX1" y="connsiteY1"/>
                </a:cxn>
                <a:cxn ang="0">
                  <a:pos x="connsiteX2" y="connsiteY2"/>
                </a:cxn>
              </a:cxnLst>
              <a:rect l="l" t="t" r="r" b="b"/>
              <a:pathLst>
                <a:path w="12959" h="16655">
                  <a:moveTo>
                    <a:pt x="7017" y="16451"/>
                  </a:moveTo>
                  <a:cubicBezTo>
                    <a:pt x="14681" y="18438"/>
                    <a:pt x="14113" y="5381"/>
                    <a:pt x="9926" y="1761"/>
                  </a:cubicBezTo>
                  <a:cubicBezTo>
                    <a:pt x="-80" y="-5832"/>
                    <a:pt x="-4905" y="13400"/>
                    <a:pt x="7017" y="1645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0B7634D-414B-2949-BAF9-801F11F235F7}"/>
                </a:ext>
              </a:extLst>
            </p:cNvPr>
            <p:cNvSpPr/>
            <p:nvPr/>
          </p:nvSpPr>
          <p:spPr>
            <a:xfrm>
              <a:off x="4627328" y="3583632"/>
              <a:ext cx="9316" cy="13459"/>
            </a:xfrm>
            <a:custGeom>
              <a:avLst/>
              <a:gdLst>
                <a:gd name="connsiteX0" fmla="*/ 1232 w 9316"/>
                <a:gd name="connsiteY0" fmla="*/ 11145 h 13459"/>
                <a:gd name="connsiteX1" fmla="*/ 6625 w 9316"/>
                <a:gd name="connsiteY1" fmla="*/ 12635 h 13459"/>
                <a:gd name="connsiteX2" fmla="*/ 9251 w 9316"/>
                <a:gd name="connsiteY2" fmla="*/ 4190 h 13459"/>
                <a:gd name="connsiteX3" fmla="*/ 1232 w 9316"/>
                <a:gd name="connsiteY3" fmla="*/ 11145 h 13459"/>
              </a:gdLst>
              <a:ahLst/>
              <a:cxnLst>
                <a:cxn ang="0">
                  <a:pos x="connsiteX0" y="connsiteY0"/>
                </a:cxn>
                <a:cxn ang="0">
                  <a:pos x="connsiteX1" y="connsiteY1"/>
                </a:cxn>
                <a:cxn ang="0">
                  <a:pos x="connsiteX2" y="connsiteY2"/>
                </a:cxn>
                <a:cxn ang="0">
                  <a:pos x="connsiteX3" y="connsiteY3"/>
                </a:cxn>
              </a:cxnLst>
              <a:rect l="l" t="t" r="r" b="b"/>
              <a:pathLst>
                <a:path w="9316" h="13459">
                  <a:moveTo>
                    <a:pt x="1232" y="11145"/>
                  </a:moveTo>
                  <a:cubicBezTo>
                    <a:pt x="3219" y="13912"/>
                    <a:pt x="5135" y="13912"/>
                    <a:pt x="6625" y="12635"/>
                  </a:cubicBezTo>
                  <a:cubicBezTo>
                    <a:pt x="8634" y="10307"/>
                    <a:pt x="9584" y="7249"/>
                    <a:pt x="9251" y="4190"/>
                  </a:cubicBezTo>
                  <a:cubicBezTo>
                    <a:pt x="7832" y="-5674"/>
                    <a:pt x="-3736" y="4048"/>
                    <a:pt x="1232" y="11145"/>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B8D5775E-2329-D648-8C27-C4538405459C}"/>
                </a:ext>
              </a:extLst>
            </p:cNvPr>
            <p:cNvSpPr/>
            <p:nvPr/>
          </p:nvSpPr>
          <p:spPr>
            <a:xfrm>
              <a:off x="4644729" y="3595109"/>
              <a:ext cx="13707" cy="10262"/>
            </a:xfrm>
            <a:custGeom>
              <a:avLst/>
              <a:gdLst>
                <a:gd name="connsiteX0" fmla="*/ 224 w 13707"/>
                <a:gd name="connsiteY0" fmla="*/ 5132 h 10262"/>
                <a:gd name="connsiteX1" fmla="*/ 6611 w 13707"/>
                <a:gd name="connsiteY1" fmla="*/ 9957 h 10262"/>
                <a:gd name="connsiteX2" fmla="*/ 13708 w 13707"/>
                <a:gd name="connsiteY2" fmla="*/ 6409 h 10262"/>
                <a:gd name="connsiteX3" fmla="*/ 224 w 13707"/>
                <a:gd name="connsiteY3" fmla="*/ 5132 h 10262"/>
              </a:gdLst>
              <a:ahLst/>
              <a:cxnLst>
                <a:cxn ang="0">
                  <a:pos x="connsiteX0" y="connsiteY0"/>
                </a:cxn>
                <a:cxn ang="0">
                  <a:pos x="connsiteX1" y="connsiteY1"/>
                </a:cxn>
                <a:cxn ang="0">
                  <a:pos x="connsiteX2" y="connsiteY2"/>
                </a:cxn>
                <a:cxn ang="0">
                  <a:pos x="connsiteX3" y="connsiteY3"/>
                </a:cxn>
              </a:cxnLst>
              <a:rect l="l" t="t" r="r" b="b"/>
              <a:pathLst>
                <a:path w="13707" h="10262">
                  <a:moveTo>
                    <a:pt x="224" y="5132"/>
                  </a:moveTo>
                  <a:cubicBezTo>
                    <a:pt x="1395" y="7722"/>
                    <a:pt x="3801" y="9539"/>
                    <a:pt x="6611" y="9957"/>
                  </a:cubicBezTo>
                  <a:cubicBezTo>
                    <a:pt x="10159" y="10809"/>
                    <a:pt x="13708" y="9957"/>
                    <a:pt x="13708" y="6409"/>
                  </a:cubicBezTo>
                  <a:cubicBezTo>
                    <a:pt x="12714" y="661"/>
                    <a:pt x="-1976" y="-3952"/>
                    <a:pt x="224" y="513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D5B61FE9-A436-144D-BD21-3F7A9A195A21}"/>
                </a:ext>
              </a:extLst>
            </p:cNvPr>
            <p:cNvSpPr/>
            <p:nvPr/>
          </p:nvSpPr>
          <p:spPr>
            <a:xfrm>
              <a:off x="4669786" y="3587591"/>
              <a:ext cx="15574" cy="17528"/>
            </a:xfrm>
            <a:custGeom>
              <a:avLst/>
              <a:gdLst>
                <a:gd name="connsiteX0" fmla="*/ 5186 w 15574"/>
                <a:gd name="connsiteY0" fmla="*/ 15276 h 17528"/>
                <a:gd name="connsiteX1" fmla="*/ 15192 w 15574"/>
                <a:gd name="connsiteY1" fmla="*/ 10308 h 17528"/>
                <a:gd name="connsiteX2" fmla="*/ 3199 w 15574"/>
                <a:gd name="connsiteY2" fmla="*/ 444 h 17528"/>
                <a:gd name="connsiteX3" fmla="*/ 5186 w 15574"/>
                <a:gd name="connsiteY3" fmla="*/ 15276 h 17528"/>
              </a:gdLst>
              <a:ahLst/>
              <a:cxnLst>
                <a:cxn ang="0">
                  <a:pos x="connsiteX0" y="connsiteY0"/>
                </a:cxn>
                <a:cxn ang="0">
                  <a:pos x="connsiteX1" y="connsiteY1"/>
                </a:cxn>
                <a:cxn ang="0">
                  <a:pos x="connsiteX2" y="connsiteY2"/>
                </a:cxn>
                <a:cxn ang="0">
                  <a:pos x="connsiteX3" y="connsiteY3"/>
                </a:cxn>
              </a:cxnLst>
              <a:rect l="l" t="t" r="r" b="b"/>
              <a:pathLst>
                <a:path w="15574" h="17528">
                  <a:moveTo>
                    <a:pt x="5186" y="15276"/>
                  </a:moveTo>
                  <a:cubicBezTo>
                    <a:pt x="9586" y="19250"/>
                    <a:pt x="17392" y="18186"/>
                    <a:pt x="15192" y="10308"/>
                  </a:cubicBezTo>
                  <a:cubicBezTo>
                    <a:pt x="13915" y="5554"/>
                    <a:pt x="8095" y="-1898"/>
                    <a:pt x="3199" y="444"/>
                  </a:cubicBezTo>
                  <a:cubicBezTo>
                    <a:pt x="-3401" y="3567"/>
                    <a:pt x="1709" y="12083"/>
                    <a:pt x="5186" y="15276"/>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D4871346-FCB4-174C-84F5-06C44109C3DF}"/>
                </a:ext>
              </a:extLst>
            </p:cNvPr>
            <p:cNvSpPr/>
            <p:nvPr/>
          </p:nvSpPr>
          <p:spPr>
            <a:xfrm>
              <a:off x="4800834" y="3520665"/>
              <a:ext cx="13382" cy="25083"/>
            </a:xfrm>
            <a:custGeom>
              <a:avLst/>
              <a:gdLst>
                <a:gd name="connsiteX0" fmla="*/ 741 w 13382"/>
                <a:gd name="connsiteY0" fmla="*/ 3216 h 25083"/>
                <a:gd name="connsiteX1" fmla="*/ 3438 w 13382"/>
                <a:gd name="connsiteY1" fmla="*/ 24151 h 25083"/>
                <a:gd name="connsiteX2" fmla="*/ 7838 w 13382"/>
                <a:gd name="connsiteY2" fmla="*/ 14358 h 25083"/>
                <a:gd name="connsiteX3" fmla="*/ 13302 w 13382"/>
                <a:gd name="connsiteY3" fmla="*/ 2719 h 25083"/>
                <a:gd name="connsiteX4" fmla="*/ 741 w 13382"/>
                <a:gd name="connsiteY4" fmla="*/ 3216 h 2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2" h="25083">
                  <a:moveTo>
                    <a:pt x="741" y="3216"/>
                  </a:moveTo>
                  <a:cubicBezTo>
                    <a:pt x="-891" y="7048"/>
                    <a:pt x="245" y="21880"/>
                    <a:pt x="3438" y="24151"/>
                  </a:cubicBezTo>
                  <a:cubicBezTo>
                    <a:pt x="9328" y="28267"/>
                    <a:pt x="7767" y="17622"/>
                    <a:pt x="7838" y="14358"/>
                  </a:cubicBezTo>
                  <a:cubicBezTo>
                    <a:pt x="7909" y="11093"/>
                    <a:pt x="14154" y="5700"/>
                    <a:pt x="13302" y="2719"/>
                  </a:cubicBezTo>
                  <a:cubicBezTo>
                    <a:pt x="11954" y="-1610"/>
                    <a:pt x="2303" y="-261"/>
                    <a:pt x="741" y="3216"/>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6A838CE-BDEA-824B-82A6-C84966889448}"/>
                </a:ext>
              </a:extLst>
            </p:cNvPr>
            <p:cNvSpPr/>
            <p:nvPr/>
          </p:nvSpPr>
          <p:spPr>
            <a:xfrm>
              <a:off x="4893827" y="3459373"/>
              <a:ext cx="9915" cy="23255"/>
            </a:xfrm>
            <a:custGeom>
              <a:avLst/>
              <a:gdLst>
                <a:gd name="connsiteX0" fmla="*/ 2843 w 9915"/>
                <a:gd name="connsiteY0" fmla="*/ 18806 h 23255"/>
                <a:gd name="connsiteX1" fmla="*/ 6178 w 9915"/>
                <a:gd name="connsiteY1" fmla="*/ 21503 h 23255"/>
                <a:gd name="connsiteX2" fmla="*/ 7740 w 9915"/>
                <a:gd name="connsiteY2" fmla="*/ 16748 h 23255"/>
                <a:gd name="connsiteX3" fmla="*/ 9443 w 9915"/>
                <a:gd name="connsiteY3" fmla="*/ 11213 h 23255"/>
                <a:gd name="connsiteX4" fmla="*/ 5185 w 9915"/>
                <a:gd name="connsiteY4" fmla="*/ 6600 h 23255"/>
                <a:gd name="connsiteX5" fmla="*/ 3056 w 9915"/>
                <a:gd name="connsiteY5" fmla="*/ 0 h 23255"/>
                <a:gd name="connsiteX6" fmla="*/ 2843 w 9915"/>
                <a:gd name="connsiteY6" fmla="*/ 18806 h 2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5" h="23255">
                  <a:moveTo>
                    <a:pt x="2843" y="18806"/>
                  </a:moveTo>
                  <a:cubicBezTo>
                    <a:pt x="3624" y="21716"/>
                    <a:pt x="2843" y="25548"/>
                    <a:pt x="6178" y="21503"/>
                  </a:cubicBezTo>
                  <a:cubicBezTo>
                    <a:pt x="6817" y="20651"/>
                    <a:pt x="7172" y="17883"/>
                    <a:pt x="7740" y="16748"/>
                  </a:cubicBezTo>
                  <a:cubicBezTo>
                    <a:pt x="9159" y="13909"/>
                    <a:pt x="10720" y="14690"/>
                    <a:pt x="9443" y="11213"/>
                  </a:cubicBezTo>
                  <a:cubicBezTo>
                    <a:pt x="8591" y="9013"/>
                    <a:pt x="6320" y="8445"/>
                    <a:pt x="5185" y="6600"/>
                  </a:cubicBezTo>
                  <a:cubicBezTo>
                    <a:pt x="4149" y="4521"/>
                    <a:pt x="3432" y="2292"/>
                    <a:pt x="3056" y="0"/>
                  </a:cubicBezTo>
                  <a:cubicBezTo>
                    <a:pt x="-3189" y="1064"/>
                    <a:pt x="1920" y="15116"/>
                    <a:pt x="2843" y="18806"/>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3DA45C4-F3DC-9045-84C6-514C779EE8C6}"/>
                </a:ext>
              </a:extLst>
            </p:cNvPr>
            <p:cNvSpPr/>
            <p:nvPr/>
          </p:nvSpPr>
          <p:spPr>
            <a:xfrm>
              <a:off x="4905186" y="3450970"/>
              <a:ext cx="9700" cy="11951"/>
            </a:xfrm>
            <a:custGeom>
              <a:avLst/>
              <a:gdLst>
                <a:gd name="connsiteX0" fmla="*/ 0 w 9700"/>
                <a:gd name="connsiteY0" fmla="*/ 7267 h 11951"/>
                <a:gd name="connsiteX1" fmla="*/ 8587 w 9700"/>
                <a:gd name="connsiteY1" fmla="*/ 7267 h 11951"/>
                <a:gd name="connsiteX2" fmla="*/ 0 w 9700"/>
                <a:gd name="connsiteY2" fmla="*/ 7267 h 11951"/>
              </a:gdLst>
              <a:ahLst/>
              <a:cxnLst>
                <a:cxn ang="0">
                  <a:pos x="connsiteX0" y="connsiteY0"/>
                </a:cxn>
                <a:cxn ang="0">
                  <a:pos x="connsiteX1" y="connsiteY1"/>
                </a:cxn>
                <a:cxn ang="0">
                  <a:pos x="connsiteX2" y="connsiteY2"/>
                </a:cxn>
              </a:cxnLst>
              <a:rect l="l" t="t" r="r" b="b"/>
              <a:pathLst>
                <a:path w="9700" h="11951">
                  <a:moveTo>
                    <a:pt x="0" y="7267"/>
                  </a:moveTo>
                  <a:cubicBezTo>
                    <a:pt x="0" y="14790"/>
                    <a:pt x="6174" y="12093"/>
                    <a:pt x="8587" y="7267"/>
                  </a:cubicBezTo>
                  <a:cubicBezTo>
                    <a:pt x="13626" y="-2100"/>
                    <a:pt x="-71" y="-2739"/>
                    <a:pt x="0" y="726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5B59D27C-B346-A24B-B30D-8425E3E97742}"/>
                </a:ext>
              </a:extLst>
            </p:cNvPr>
            <p:cNvSpPr/>
            <p:nvPr/>
          </p:nvSpPr>
          <p:spPr>
            <a:xfrm>
              <a:off x="4853932" y="3041666"/>
              <a:ext cx="186586" cy="173867"/>
            </a:xfrm>
            <a:custGeom>
              <a:avLst/>
              <a:gdLst>
                <a:gd name="connsiteX0" fmla="*/ 181761 w 186586"/>
                <a:gd name="connsiteY0" fmla="*/ 73947 h 173867"/>
                <a:gd name="connsiteX1" fmla="*/ 186587 w 186586"/>
                <a:gd name="connsiteY1" fmla="*/ 73947 h 173867"/>
                <a:gd name="connsiteX2" fmla="*/ 186587 w 186586"/>
                <a:gd name="connsiteY2" fmla="*/ 14761 h 173867"/>
                <a:gd name="connsiteX3" fmla="*/ 100220 w 186586"/>
                <a:gd name="connsiteY3" fmla="*/ 11213 h 173867"/>
                <a:gd name="connsiteX4" fmla="*/ 100220 w 186586"/>
                <a:gd name="connsiteY4" fmla="*/ 0 h 173867"/>
                <a:gd name="connsiteX5" fmla="*/ 83827 w 186586"/>
                <a:gd name="connsiteY5" fmla="*/ 0 h 173867"/>
                <a:gd name="connsiteX6" fmla="*/ 72828 w 186586"/>
                <a:gd name="connsiteY6" fmla="*/ 5890 h 173867"/>
                <a:gd name="connsiteX7" fmla="*/ 55441 w 186586"/>
                <a:gd name="connsiteY7" fmla="*/ 16393 h 173867"/>
                <a:gd name="connsiteX8" fmla="*/ 36919 w 186586"/>
                <a:gd name="connsiteY8" fmla="*/ 21999 h 173867"/>
                <a:gd name="connsiteX9" fmla="*/ 26061 w 186586"/>
                <a:gd name="connsiteY9" fmla="*/ 38464 h 173867"/>
                <a:gd name="connsiteX10" fmla="*/ 11300 w 186586"/>
                <a:gd name="connsiteY10" fmla="*/ 54502 h 173867"/>
                <a:gd name="connsiteX11" fmla="*/ 158 w 186586"/>
                <a:gd name="connsiteY11" fmla="*/ 67773 h 173867"/>
                <a:gd name="connsiteX12" fmla="*/ 10448 w 186586"/>
                <a:gd name="connsiteY12" fmla="*/ 81966 h 173867"/>
                <a:gd name="connsiteX13" fmla="*/ 21803 w 186586"/>
                <a:gd name="connsiteY13" fmla="*/ 96159 h 173867"/>
                <a:gd name="connsiteX14" fmla="*/ 34861 w 186586"/>
                <a:gd name="connsiteY14" fmla="*/ 109714 h 173867"/>
                <a:gd name="connsiteX15" fmla="*/ 53738 w 186586"/>
                <a:gd name="connsiteY15" fmla="*/ 117378 h 173867"/>
                <a:gd name="connsiteX16" fmla="*/ 90995 w 186586"/>
                <a:gd name="connsiteY16" fmla="*/ 128307 h 173867"/>
                <a:gd name="connsiteX17" fmla="*/ 108169 w 186586"/>
                <a:gd name="connsiteY17" fmla="*/ 133345 h 173867"/>
                <a:gd name="connsiteX18" fmla="*/ 119310 w 186586"/>
                <a:gd name="connsiteY18" fmla="*/ 146190 h 173867"/>
                <a:gd name="connsiteX19" fmla="*/ 119310 w 186586"/>
                <a:gd name="connsiteY19" fmla="*/ 146687 h 173867"/>
                <a:gd name="connsiteX20" fmla="*/ 114272 w 186586"/>
                <a:gd name="connsiteY20" fmla="*/ 146687 h 173867"/>
                <a:gd name="connsiteX21" fmla="*/ 114272 w 186586"/>
                <a:gd name="connsiteY21" fmla="*/ 173867 h 173867"/>
                <a:gd name="connsiteX22" fmla="*/ 159761 w 186586"/>
                <a:gd name="connsiteY22" fmla="*/ 173867 h 173867"/>
                <a:gd name="connsiteX23" fmla="*/ 156993 w 186586"/>
                <a:gd name="connsiteY23" fmla="*/ 171241 h 173867"/>
                <a:gd name="connsiteX24" fmla="*/ 154723 w 186586"/>
                <a:gd name="connsiteY24" fmla="*/ 166771 h 173867"/>
                <a:gd name="connsiteX25" fmla="*/ 151104 w 186586"/>
                <a:gd name="connsiteY25" fmla="*/ 162796 h 173867"/>
                <a:gd name="connsiteX26" fmla="*/ 152736 w 186586"/>
                <a:gd name="connsiteY26" fmla="*/ 150235 h 173867"/>
                <a:gd name="connsiteX27" fmla="*/ 168632 w 186586"/>
                <a:gd name="connsiteY27" fmla="*/ 144203 h 173867"/>
                <a:gd name="connsiteX28" fmla="*/ 181122 w 186586"/>
                <a:gd name="connsiteY28" fmla="*/ 140868 h 173867"/>
                <a:gd name="connsiteX29" fmla="*/ 181548 w 186586"/>
                <a:gd name="connsiteY29" fmla="*/ 132139 h 173867"/>
                <a:gd name="connsiteX30" fmla="*/ 181548 w 186586"/>
                <a:gd name="connsiteY30" fmla="*/ 73592 h 17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6586" h="173867">
                  <a:moveTo>
                    <a:pt x="181761" y="73947"/>
                  </a:moveTo>
                  <a:lnTo>
                    <a:pt x="186587" y="73947"/>
                  </a:lnTo>
                  <a:lnTo>
                    <a:pt x="186587" y="14761"/>
                  </a:lnTo>
                  <a:lnTo>
                    <a:pt x="100220" y="11213"/>
                  </a:lnTo>
                  <a:lnTo>
                    <a:pt x="100220" y="0"/>
                  </a:lnTo>
                  <a:lnTo>
                    <a:pt x="83827" y="0"/>
                  </a:lnTo>
                  <a:cubicBezTo>
                    <a:pt x="87092" y="6742"/>
                    <a:pt x="76092" y="4968"/>
                    <a:pt x="72828" y="5890"/>
                  </a:cubicBezTo>
                  <a:cubicBezTo>
                    <a:pt x="66228" y="7806"/>
                    <a:pt x="61899" y="14122"/>
                    <a:pt x="55441" y="16393"/>
                  </a:cubicBezTo>
                  <a:cubicBezTo>
                    <a:pt x="48983" y="18664"/>
                    <a:pt x="42170" y="17954"/>
                    <a:pt x="36919" y="21999"/>
                  </a:cubicBezTo>
                  <a:cubicBezTo>
                    <a:pt x="32504" y="26924"/>
                    <a:pt x="28850" y="32467"/>
                    <a:pt x="26061" y="38464"/>
                  </a:cubicBezTo>
                  <a:cubicBezTo>
                    <a:pt x="21860" y="44432"/>
                    <a:pt x="16899" y="49818"/>
                    <a:pt x="11300" y="54502"/>
                  </a:cubicBezTo>
                  <a:cubicBezTo>
                    <a:pt x="6978" y="58384"/>
                    <a:pt x="3231" y="62848"/>
                    <a:pt x="158" y="67773"/>
                  </a:cubicBezTo>
                  <a:cubicBezTo>
                    <a:pt x="-1261" y="74231"/>
                    <a:pt x="7255" y="77424"/>
                    <a:pt x="10448" y="81966"/>
                  </a:cubicBezTo>
                  <a:cubicBezTo>
                    <a:pt x="14990" y="88424"/>
                    <a:pt x="15203" y="92540"/>
                    <a:pt x="21803" y="96159"/>
                  </a:cubicBezTo>
                  <a:cubicBezTo>
                    <a:pt x="28403" y="99779"/>
                    <a:pt x="29254" y="106236"/>
                    <a:pt x="34861" y="109714"/>
                  </a:cubicBezTo>
                  <a:cubicBezTo>
                    <a:pt x="40850" y="112964"/>
                    <a:pt x="47180" y="115533"/>
                    <a:pt x="53738" y="117378"/>
                  </a:cubicBezTo>
                  <a:cubicBezTo>
                    <a:pt x="66441" y="121281"/>
                    <a:pt x="78221" y="125468"/>
                    <a:pt x="90995" y="128307"/>
                  </a:cubicBezTo>
                  <a:cubicBezTo>
                    <a:pt x="96850" y="129499"/>
                    <a:pt x="102598" y="131181"/>
                    <a:pt x="108169" y="133345"/>
                  </a:cubicBezTo>
                  <a:cubicBezTo>
                    <a:pt x="110653" y="134410"/>
                    <a:pt x="120659" y="142145"/>
                    <a:pt x="119310" y="146190"/>
                  </a:cubicBezTo>
                  <a:lnTo>
                    <a:pt x="119310" y="146687"/>
                  </a:lnTo>
                  <a:cubicBezTo>
                    <a:pt x="117657" y="147077"/>
                    <a:pt x="115925" y="147077"/>
                    <a:pt x="114272" y="146687"/>
                  </a:cubicBezTo>
                  <a:lnTo>
                    <a:pt x="114272" y="173867"/>
                  </a:lnTo>
                  <a:lnTo>
                    <a:pt x="159761" y="173867"/>
                  </a:lnTo>
                  <a:cubicBezTo>
                    <a:pt x="158782" y="173051"/>
                    <a:pt x="157859" y="172178"/>
                    <a:pt x="156993" y="171241"/>
                  </a:cubicBezTo>
                  <a:cubicBezTo>
                    <a:pt x="155929" y="169893"/>
                    <a:pt x="155716" y="167906"/>
                    <a:pt x="154723" y="166771"/>
                  </a:cubicBezTo>
                  <a:cubicBezTo>
                    <a:pt x="153729" y="165635"/>
                    <a:pt x="152239" y="165564"/>
                    <a:pt x="151104" y="162796"/>
                  </a:cubicBezTo>
                  <a:cubicBezTo>
                    <a:pt x="149045" y="158666"/>
                    <a:pt x="149691" y="153699"/>
                    <a:pt x="152736" y="150235"/>
                  </a:cubicBezTo>
                  <a:cubicBezTo>
                    <a:pt x="157554" y="147134"/>
                    <a:pt x="162969" y="145083"/>
                    <a:pt x="168632" y="144203"/>
                  </a:cubicBezTo>
                  <a:cubicBezTo>
                    <a:pt x="172251" y="143636"/>
                    <a:pt x="178922" y="144771"/>
                    <a:pt x="181122" y="140868"/>
                  </a:cubicBezTo>
                  <a:cubicBezTo>
                    <a:pt x="181839" y="138015"/>
                    <a:pt x="181981" y="135049"/>
                    <a:pt x="181548" y="132139"/>
                  </a:cubicBezTo>
                  <a:lnTo>
                    <a:pt x="181548" y="73592"/>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A6F03F74-3D2B-3D47-B59E-7FD7D7B5C86F}"/>
                </a:ext>
              </a:extLst>
            </p:cNvPr>
            <p:cNvSpPr/>
            <p:nvPr/>
          </p:nvSpPr>
          <p:spPr>
            <a:xfrm>
              <a:off x="4492162" y="2570379"/>
              <a:ext cx="792408" cy="539272"/>
            </a:xfrm>
            <a:custGeom>
              <a:avLst/>
              <a:gdLst>
                <a:gd name="connsiteX0" fmla="*/ 790422 w 792408"/>
                <a:gd name="connsiteY0" fmla="*/ 147823 h 539272"/>
                <a:gd name="connsiteX1" fmla="*/ 790422 w 792408"/>
                <a:gd name="connsiteY1" fmla="*/ 124475 h 539272"/>
                <a:gd name="connsiteX2" fmla="*/ 786519 w 792408"/>
                <a:gd name="connsiteY2" fmla="*/ 124475 h 539272"/>
                <a:gd name="connsiteX3" fmla="*/ 785951 w 792408"/>
                <a:gd name="connsiteY3" fmla="*/ 96088 h 539272"/>
                <a:gd name="connsiteX4" fmla="*/ 785951 w 792408"/>
                <a:gd name="connsiteY4" fmla="*/ 0 h 539272"/>
                <a:gd name="connsiteX5" fmla="*/ 725843 w 792408"/>
                <a:gd name="connsiteY5" fmla="*/ 0 h 539272"/>
                <a:gd name="connsiteX6" fmla="*/ 725843 w 792408"/>
                <a:gd name="connsiteY6" fmla="*/ 0 h 539272"/>
                <a:gd name="connsiteX7" fmla="*/ 599948 w 792408"/>
                <a:gd name="connsiteY7" fmla="*/ 0 h 539272"/>
                <a:gd name="connsiteX8" fmla="*/ 599948 w 792408"/>
                <a:gd name="connsiteY8" fmla="*/ 33709 h 539272"/>
                <a:gd name="connsiteX9" fmla="*/ 427430 w 792408"/>
                <a:gd name="connsiteY9" fmla="*/ 33709 h 539272"/>
                <a:gd name="connsiteX10" fmla="*/ 132281 w 792408"/>
                <a:gd name="connsiteY10" fmla="*/ 158609 h 539272"/>
                <a:gd name="connsiteX11" fmla="*/ 132281 w 792408"/>
                <a:gd name="connsiteY11" fmla="*/ 176635 h 539272"/>
                <a:gd name="connsiteX12" fmla="*/ 0 w 792408"/>
                <a:gd name="connsiteY12" fmla="*/ 176635 h 539272"/>
                <a:gd name="connsiteX13" fmla="*/ 0 w 792408"/>
                <a:gd name="connsiteY13" fmla="*/ 270310 h 539272"/>
                <a:gd name="connsiteX14" fmla="*/ 568 w 792408"/>
                <a:gd name="connsiteY14" fmla="*/ 271020 h 539272"/>
                <a:gd name="connsiteX15" fmla="*/ 568 w 792408"/>
                <a:gd name="connsiteY15" fmla="*/ 482854 h 539272"/>
                <a:gd name="connsiteX16" fmla="*/ 200834 w 792408"/>
                <a:gd name="connsiteY16" fmla="*/ 482854 h 539272"/>
                <a:gd name="connsiteX17" fmla="*/ 200834 w 792408"/>
                <a:gd name="connsiteY17" fmla="*/ 522382 h 539272"/>
                <a:gd name="connsiteX18" fmla="*/ 245259 w 792408"/>
                <a:gd name="connsiteY18" fmla="*/ 522382 h 539272"/>
                <a:gd name="connsiteX19" fmla="*/ 245259 w 792408"/>
                <a:gd name="connsiteY19" fmla="*/ 539272 h 539272"/>
                <a:gd name="connsiteX20" fmla="*/ 251433 w 792408"/>
                <a:gd name="connsiteY20" fmla="*/ 537285 h 539272"/>
                <a:gd name="connsiteX21" fmla="*/ 258033 w 792408"/>
                <a:gd name="connsiteY21" fmla="*/ 532743 h 539272"/>
                <a:gd name="connsiteX22" fmla="*/ 266478 w 792408"/>
                <a:gd name="connsiteY22" fmla="*/ 532176 h 539272"/>
                <a:gd name="connsiteX23" fmla="*/ 273575 w 792408"/>
                <a:gd name="connsiteY23" fmla="*/ 528131 h 539272"/>
                <a:gd name="connsiteX24" fmla="*/ 290394 w 792408"/>
                <a:gd name="connsiteY24" fmla="*/ 528769 h 539272"/>
                <a:gd name="connsiteX25" fmla="*/ 301110 w 792408"/>
                <a:gd name="connsiteY25" fmla="*/ 536576 h 539272"/>
                <a:gd name="connsiteX26" fmla="*/ 305368 w 792408"/>
                <a:gd name="connsiteY26" fmla="*/ 530260 h 539272"/>
                <a:gd name="connsiteX27" fmla="*/ 313174 w 792408"/>
                <a:gd name="connsiteY27" fmla="*/ 529479 h 539272"/>
                <a:gd name="connsiteX28" fmla="*/ 328219 w 792408"/>
                <a:gd name="connsiteY28" fmla="*/ 530118 h 539272"/>
                <a:gd name="connsiteX29" fmla="*/ 335315 w 792408"/>
                <a:gd name="connsiteY29" fmla="*/ 530118 h 539272"/>
                <a:gd name="connsiteX30" fmla="*/ 341915 w 792408"/>
                <a:gd name="connsiteY30" fmla="*/ 535156 h 539272"/>
                <a:gd name="connsiteX31" fmla="*/ 353909 w 792408"/>
                <a:gd name="connsiteY31" fmla="*/ 527137 h 539272"/>
                <a:gd name="connsiteX32" fmla="*/ 369095 w 792408"/>
                <a:gd name="connsiteY32" fmla="*/ 517202 h 539272"/>
                <a:gd name="connsiteX33" fmla="*/ 374773 w 792408"/>
                <a:gd name="connsiteY33" fmla="*/ 499886 h 539272"/>
                <a:gd name="connsiteX34" fmla="*/ 387547 w 792408"/>
                <a:gd name="connsiteY34" fmla="*/ 483919 h 539272"/>
                <a:gd name="connsiteX35" fmla="*/ 415933 w 792408"/>
                <a:gd name="connsiteY35" fmla="*/ 466603 h 539272"/>
                <a:gd name="connsiteX36" fmla="*/ 430126 w 792408"/>
                <a:gd name="connsiteY36" fmla="*/ 468093 h 539272"/>
                <a:gd name="connsiteX37" fmla="*/ 444887 w 792408"/>
                <a:gd name="connsiteY37" fmla="*/ 470719 h 539272"/>
                <a:gd name="connsiteX38" fmla="*/ 444887 w 792408"/>
                <a:gd name="connsiteY38" fmla="*/ 471358 h 539272"/>
                <a:gd name="connsiteX39" fmla="*/ 461281 w 792408"/>
                <a:gd name="connsiteY39" fmla="*/ 471358 h 539272"/>
                <a:gd name="connsiteX40" fmla="*/ 461281 w 792408"/>
                <a:gd name="connsiteY40" fmla="*/ 482570 h 539272"/>
                <a:gd name="connsiteX41" fmla="*/ 547646 w 792408"/>
                <a:gd name="connsiteY41" fmla="*/ 486119 h 539272"/>
                <a:gd name="connsiteX42" fmla="*/ 701360 w 792408"/>
                <a:gd name="connsiteY42" fmla="*/ 486119 h 539272"/>
                <a:gd name="connsiteX43" fmla="*/ 701360 w 792408"/>
                <a:gd name="connsiteY43" fmla="*/ 475474 h 539272"/>
                <a:gd name="connsiteX44" fmla="*/ 726056 w 792408"/>
                <a:gd name="connsiteY44" fmla="*/ 475474 h 539272"/>
                <a:gd name="connsiteX45" fmla="*/ 726056 w 792408"/>
                <a:gd name="connsiteY45" fmla="*/ 291600 h 539272"/>
                <a:gd name="connsiteX46" fmla="*/ 792409 w 792408"/>
                <a:gd name="connsiteY46" fmla="*/ 291600 h 539272"/>
                <a:gd name="connsiteX47" fmla="*/ 792409 w 792408"/>
                <a:gd name="connsiteY47" fmla="*/ 147823 h 53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92408" h="539272">
                  <a:moveTo>
                    <a:pt x="790422" y="147823"/>
                  </a:moveTo>
                  <a:lnTo>
                    <a:pt x="790422" y="124475"/>
                  </a:lnTo>
                  <a:lnTo>
                    <a:pt x="786519" y="124475"/>
                  </a:lnTo>
                  <a:lnTo>
                    <a:pt x="785951" y="96088"/>
                  </a:lnTo>
                  <a:lnTo>
                    <a:pt x="785951" y="0"/>
                  </a:lnTo>
                  <a:lnTo>
                    <a:pt x="725843" y="0"/>
                  </a:lnTo>
                  <a:lnTo>
                    <a:pt x="725843" y="0"/>
                  </a:lnTo>
                  <a:lnTo>
                    <a:pt x="599948" y="0"/>
                  </a:lnTo>
                  <a:lnTo>
                    <a:pt x="599948" y="33709"/>
                  </a:lnTo>
                  <a:lnTo>
                    <a:pt x="427430" y="33709"/>
                  </a:lnTo>
                  <a:lnTo>
                    <a:pt x="132281" y="158609"/>
                  </a:lnTo>
                  <a:lnTo>
                    <a:pt x="132281" y="176635"/>
                  </a:lnTo>
                  <a:lnTo>
                    <a:pt x="0" y="176635"/>
                  </a:lnTo>
                  <a:lnTo>
                    <a:pt x="0" y="270310"/>
                  </a:lnTo>
                  <a:lnTo>
                    <a:pt x="568" y="271020"/>
                  </a:lnTo>
                  <a:lnTo>
                    <a:pt x="568" y="482854"/>
                  </a:lnTo>
                  <a:lnTo>
                    <a:pt x="200834" y="482854"/>
                  </a:lnTo>
                  <a:lnTo>
                    <a:pt x="200834" y="522382"/>
                  </a:lnTo>
                  <a:lnTo>
                    <a:pt x="245259" y="522382"/>
                  </a:lnTo>
                  <a:lnTo>
                    <a:pt x="245259" y="539272"/>
                  </a:lnTo>
                  <a:cubicBezTo>
                    <a:pt x="247353" y="538726"/>
                    <a:pt x="249418" y="538066"/>
                    <a:pt x="251433" y="537285"/>
                  </a:cubicBezTo>
                  <a:cubicBezTo>
                    <a:pt x="253775" y="535937"/>
                    <a:pt x="255550" y="533524"/>
                    <a:pt x="258033" y="532743"/>
                  </a:cubicBezTo>
                  <a:cubicBezTo>
                    <a:pt x="260517" y="531963"/>
                    <a:pt x="263852" y="533311"/>
                    <a:pt x="266478" y="532176"/>
                  </a:cubicBezTo>
                  <a:cubicBezTo>
                    <a:pt x="269104" y="531040"/>
                    <a:pt x="270240" y="528556"/>
                    <a:pt x="273575" y="528131"/>
                  </a:cubicBezTo>
                  <a:cubicBezTo>
                    <a:pt x="279167" y="527236"/>
                    <a:pt x="284887" y="527457"/>
                    <a:pt x="290394" y="528769"/>
                  </a:cubicBezTo>
                  <a:cubicBezTo>
                    <a:pt x="294936" y="530969"/>
                    <a:pt x="294510" y="539982"/>
                    <a:pt x="301110" y="536576"/>
                  </a:cubicBezTo>
                  <a:cubicBezTo>
                    <a:pt x="303523" y="535369"/>
                    <a:pt x="303168" y="531679"/>
                    <a:pt x="305368" y="530260"/>
                  </a:cubicBezTo>
                  <a:cubicBezTo>
                    <a:pt x="307852" y="529287"/>
                    <a:pt x="310548" y="529018"/>
                    <a:pt x="313174" y="529479"/>
                  </a:cubicBezTo>
                  <a:cubicBezTo>
                    <a:pt x="318283" y="529479"/>
                    <a:pt x="323251" y="529834"/>
                    <a:pt x="328219" y="530118"/>
                  </a:cubicBezTo>
                  <a:cubicBezTo>
                    <a:pt x="330348" y="530118"/>
                    <a:pt x="333470" y="529408"/>
                    <a:pt x="335315" y="530118"/>
                  </a:cubicBezTo>
                  <a:cubicBezTo>
                    <a:pt x="337161" y="530827"/>
                    <a:pt x="337515" y="535653"/>
                    <a:pt x="341915" y="535156"/>
                  </a:cubicBezTo>
                  <a:cubicBezTo>
                    <a:pt x="346315" y="534660"/>
                    <a:pt x="350006" y="528628"/>
                    <a:pt x="353909" y="527137"/>
                  </a:cubicBezTo>
                  <a:cubicBezTo>
                    <a:pt x="360508" y="524724"/>
                    <a:pt x="364837" y="524369"/>
                    <a:pt x="369095" y="517202"/>
                  </a:cubicBezTo>
                  <a:cubicBezTo>
                    <a:pt x="371352" y="511553"/>
                    <a:pt x="373247" y="505769"/>
                    <a:pt x="374773" y="499886"/>
                  </a:cubicBezTo>
                  <a:cubicBezTo>
                    <a:pt x="378314" y="494024"/>
                    <a:pt x="382607" y="488659"/>
                    <a:pt x="387547" y="483919"/>
                  </a:cubicBezTo>
                  <a:cubicBezTo>
                    <a:pt x="396205" y="473842"/>
                    <a:pt x="402450" y="465893"/>
                    <a:pt x="415933" y="466603"/>
                  </a:cubicBezTo>
                  <a:cubicBezTo>
                    <a:pt x="420759" y="466603"/>
                    <a:pt x="425584" y="467526"/>
                    <a:pt x="430126" y="468093"/>
                  </a:cubicBezTo>
                  <a:cubicBezTo>
                    <a:pt x="433604" y="468093"/>
                    <a:pt x="442687" y="466958"/>
                    <a:pt x="444887" y="470719"/>
                  </a:cubicBezTo>
                  <a:cubicBezTo>
                    <a:pt x="444916" y="470932"/>
                    <a:pt x="444916" y="471145"/>
                    <a:pt x="444887" y="471358"/>
                  </a:cubicBezTo>
                  <a:lnTo>
                    <a:pt x="461281" y="471358"/>
                  </a:lnTo>
                  <a:lnTo>
                    <a:pt x="461281" y="482570"/>
                  </a:lnTo>
                  <a:lnTo>
                    <a:pt x="547646" y="486119"/>
                  </a:lnTo>
                  <a:lnTo>
                    <a:pt x="701360" y="486119"/>
                  </a:lnTo>
                  <a:lnTo>
                    <a:pt x="701360" y="475474"/>
                  </a:lnTo>
                  <a:lnTo>
                    <a:pt x="726056" y="475474"/>
                  </a:lnTo>
                  <a:lnTo>
                    <a:pt x="726056" y="291600"/>
                  </a:lnTo>
                  <a:lnTo>
                    <a:pt x="792409" y="291600"/>
                  </a:lnTo>
                  <a:lnTo>
                    <a:pt x="792409" y="147823"/>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605E18D4-08DA-D04B-AC6F-A74F5350240C}"/>
                </a:ext>
              </a:extLst>
            </p:cNvPr>
            <p:cNvSpPr/>
            <p:nvPr/>
          </p:nvSpPr>
          <p:spPr>
            <a:xfrm>
              <a:off x="5474654" y="3333807"/>
              <a:ext cx="17635" cy="9678"/>
            </a:xfrm>
            <a:custGeom>
              <a:avLst/>
              <a:gdLst>
                <a:gd name="connsiteX0" fmla="*/ 3088 w 17635"/>
                <a:gd name="connsiteY0" fmla="*/ 1162 h 9678"/>
                <a:gd name="connsiteX1" fmla="*/ 86 w 17635"/>
                <a:gd name="connsiteY1" fmla="*/ 5796 h 9678"/>
                <a:gd name="connsiteX2" fmla="*/ 1030 w 17635"/>
                <a:gd name="connsiteY2" fmla="*/ 7620 h 9678"/>
                <a:gd name="connsiteX3" fmla="*/ 14656 w 17635"/>
                <a:gd name="connsiteY3" fmla="*/ 8969 h 9678"/>
                <a:gd name="connsiteX4" fmla="*/ 16288 w 17635"/>
                <a:gd name="connsiteY4" fmla="*/ 4569 h 9678"/>
                <a:gd name="connsiteX5" fmla="*/ 3088 w 17635"/>
                <a:gd name="connsiteY5" fmla="*/ 1162 h 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5" h="9678">
                  <a:moveTo>
                    <a:pt x="3088" y="1162"/>
                  </a:moveTo>
                  <a:cubicBezTo>
                    <a:pt x="980" y="1616"/>
                    <a:pt x="-361" y="3688"/>
                    <a:pt x="86" y="5796"/>
                  </a:cubicBezTo>
                  <a:cubicBezTo>
                    <a:pt x="235" y="6478"/>
                    <a:pt x="561" y="7109"/>
                    <a:pt x="1030" y="7620"/>
                  </a:cubicBezTo>
                  <a:cubicBezTo>
                    <a:pt x="3798" y="10743"/>
                    <a:pt x="11178" y="9536"/>
                    <a:pt x="14656" y="8969"/>
                  </a:cubicBezTo>
                  <a:cubicBezTo>
                    <a:pt x="18133" y="8401"/>
                    <a:pt x="18417" y="7904"/>
                    <a:pt x="16288" y="4569"/>
                  </a:cubicBezTo>
                  <a:cubicBezTo>
                    <a:pt x="12456" y="-1676"/>
                    <a:pt x="8694" y="-115"/>
                    <a:pt x="3088" y="116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B77A991B-5023-354C-BCC8-670E6ABD9CDE}"/>
                </a:ext>
              </a:extLst>
            </p:cNvPr>
            <p:cNvSpPr/>
            <p:nvPr/>
          </p:nvSpPr>
          <p:spPr>
            <a:xfrm>
              <a:off x="5004056" y="2635313"/>
              <a:ext cx="937094" cy="769841"/>
            </a:xfrm>
            <a:custGeom>
              <a:avLst/>
              <a:gdLst>
                <a:gd name="connsiteX0" fmla="*/ 691410 w 937094"/>
                <a:gd name="connsiteY0" fmla="*/ 634722 h 769841"/>
                <a:gd name="connsiteX1" fmla="*/ 691410 w 937094"/>
                <a:gd name="connsiteY1" fmla="*/ 629045 h 769841"/>
                <a:gd name="connsiteX2" fmla="*/ 710926 w 937094"/>
                <a:gd name="connsiteY2" fmla="*/ 629045 h 769841"/>
                <a:gd name="connsiteX3" fmla="*/ 710926 w 937094"/>
                <a:gd name="connsiteY3" fmla="*/ 634722 h 769841"/>
                <a:gd name="connsiteX4" fmla="*/ 732570 w 937094"/>
                <a:gd name="connsiteY4" fmla="*/ 634722 h 769841"/>
                <a:gd name="connsiteX5" fmla="*/ 732570 w 937094"/>
                <a:gd name="connsiteY5" fmla="*/ 628761 h 769841"/>
                <a:gd name="connsiteX6" fmla="*/ 743073 w 937094"/>
                <a:gd name="connsiteY6" fmla="*/ 628761 h 769841"/>
                <a:gd name="connsiteX7" fmla="*/ 743073 w 937094"/>
                <a:gd name="connsiteY7" fmla="*/ 633090 h 769841"/>
                <a:gd name="connsiteX8" fmla="*/ 841504 w 937094"/>
                <a:gd name="connsiteY8" fmla="*/ 633090 h 769841"/>
                <a:gd name="connsiteX9" fmla="*/ 841504 w 937094"/>
                <a:gd name="connsiteY9" fmla="*/ 654380 h 769841"/>
                <a:gd name="connsiteX10" fmla="*/ 907431 w 937094"/>
                <a:gd name="connsiteY10" fmla="*/ 654380 h 769841"/>
                <a:gd name="connsiteX11" fmla="*/ 907431 w 937094"/>
                <a:gd name="connsiteY11" fmla="*/ 663747 h 769841"/>
                <a:gd name="connsiteX12" fmla="*/ 937095 w 937094"/>
                <a:gd name="connsiteY12" fmla="*/ 663747 h 769841"/>
                <a:gd name="connsiteX13" fmla="*/ 937095 w 937094"/>
                <a:gd name="connsiteY13" fmla="*/ 633019 h 769841"/>
                <a:gd name="connsiteX14" fmla="*/ 937095 w 937094"/>
                <a:gd name="connsiteY14" fmla="*/ 534447 h 769841"/>
                <a:gd name="connsiteX15" fmla="*/ 937095 w 937094"/>
                <a:gd name="connsiteY15" fmla="*/ 398759 h 769841"/>
                <a:gd name="connsiteX16" fmla="*/ 937095 w 937094"/>
                <a:gd name="connsiteY16" fmla="*/ 307781 h 769841"/>
                <a:gd name="connsiteX17" fmla="*/ 837530 w 937094"/>
                <a:gd name="connsiteY17" fmla="*/ 307781 h 769841"/>
                <a:gd name="connsiteX18" fmla="*/ 837530 w 937094"/>
                <a:gd name="connsiteY18" fmla="*/ 254556 h 769841"/>
                <a:gd name="connsiteX19" fmla="*/ 817517 w 937094"/>
                <a:gd name="connsiteY19" fmla="*/ 254556 h 769841"/>
                <a:gd name="connsiteX20" fmla="*/ 817517 w 937094"/>
                <a:gd name="connsiteY20" fmla="*/ 162300 h 769841"/>
                <a:gd name="connsiteX21" fmla="*/ 800982 w 937094"/>
                <a:gd name="connsiteY21" fmla="*/ 162300 h 769841"/>
                <a:gd name="connsiteX22" fmla="*/ 800982 w 937094"/>
                <a:gd name="connsiteY22" fmla="*/ 142997 h 769841"/>
                <a:gd name="connsiteX23" fmla="*/ 777208 w 937094"/>
                <a:gd name="connsiteY23" fmla="*/ 142997 h 769841"/>
                <a:gd name="connsiteX24" fmla="*/ 764647 w 937094"/>
                <a:gd name="connsiteY24" fmla="*/ 123694 h 769841"/>
                <a:gd name="connsiteX25" fmla="*/ 749602 w 937094"/>
                <a:gd name="connsiteY25" fmla="*/ 125042 h 769841"/>
                <a:gd name="connsiteX26" fmla="*/ 736332 w 937094"/>
                <a:gd name="connsiteY26" fmla="*/ 117946 h 769841"/>
                <a:gd name="connsiteX27" fmla="*/ 720293 w 937094"/>
                <a:gd name="connsiteY27" fmla="*/ 134907 h 769841"/>
                <a:gd name="connsiteX28" fmla="*/ 696732 w 937094"/>
                <a:gd name="connsiteY28" fmla="*/ 140087 h 769841"/>
                <a:gd name="connsiteX29" fmla="*/ 680623 w 937094"/>
                <a:gd name="connsiteY29" fmla="*/ 133629 h 769841"/>
                <a:gd name="connsiteX30" fmla="*/ 683036 w 937094"/>
                <a:gd name="connsiteY30" fmla="*/ 115604 h 769841"/>
                <a:gd name="connsiteX31" fmla="*/ 678068 w 937094"/>
                <a:gd name="connsiteY31" fmla="*/ 95946 h 769841"/>
                <a:gd name="connsiteX32" fmla="*/ 675088 w 937094"/>
                <a:gd name="connsiteY32" fmla="*/ 85514 h 769841"/>
                <a:gd name="connsiteX33" fmla="*/ 683533 w 937094"/>
                <a:gd name="connsiteY33" fmla="*/ 67489 h 769841"/>
                <a:gd name="connsiteX34" fmla="*/ 692403 w 937094"/>
                <a:gd name="connsiteY34" fmla="*/ 52231 h 769841"/>
                <a:gd name="connsiteX35" fmla="*/ 683036 w 937094"/>
                <a:gd name="connsiteY35" fmla="*/ 36264 h 769841"/>
                <a:gd name="connsiteX36" fmla="*/ 677430 w 937094"/>
                <a:gd name="connsiteY36" fmla="*/ 22070 h 769841"/>
                <a:gd name="connsiteX37" fmla="*/ 543161 w 937094"/>
                <a:gd name="connsiteY37" fmla="*/ 21290 h 769841"/>
                <a:gd name="connsiteX38" fmla="*/ 434370 w 937094"/>
                <a:gd name="connsiteY38" fmla="*/ 21290 h 769841"/>
                <a:gd name="connsiteX39" fmla="*/ 434370 w 937094"/>
                <a:gd name="connsiteY39" fmla="*/ 0 h 769841"/>
                <a:gd name="connsiteX40" fmla="*/ 313089 w 937094"/>
                <a:gd name="connsiteY40" fmla="*/ 0 h 769841"/>
                <a:gd name="connsiteX41" fmla="*/ 313089 w 937094"/>
                <a:gd name="connsiteY41" fmla="*/ 30799 h 769841"/>
                <a:gd name="connsiteX42" fmla="*/ 274057 w 937094"/>
                <a:gd name="connsiteY42" fmla="*/ 30799 h 769841"/>
                <a:gd name="connsiteX43" fmla="*/ 274625 w 937094"/>
                <a:gd name="connsiteY43" fmla="*/ 59186 h 769841"/>
                <a:gd name="connsiteX44" fmla="*/ 278528 w 937094"/>
                <a:gd name="connsiteY44" fmla="*/ 59186 h 769841"/>
                <a:gd name="connsiteX45" fmla="*/ 278528 w 937094"/>
                <a:gd name="connsiteY45" fmla="*/ 82463 h 769841"/>
                <a:gd name="connsiteX46" fmla="*/ 281225 w 937094"/>
                <a:gd name="connsiteY46" fmla="*/ 82463 h 769841"/>
                <a:gd name="connsiteX47" fmla="*/ 281225 w 937094"/>
                <a:gd name="connsiteY47" fmla="*/ 226666 h 769841"/>
                <a:gd name="connsiteX48" fmla="*/ 214871 w 937094"/>
                <a:gd name="connsiteY48" fmla="*/ 226666 h 769841"/>
                <a:gd name="connsiteX49" fmla="*/ 214871 w 937094"/>
                <a:gd name="connsiteY49" fmla="*/ 410611 h 769841"/>
                <a:gd name="connsiteX50" fmla="*/ 190175 w 937094"/>
                <a:gd name="connsiteY50" fmla="*/ 410611 h 769841"/>
                <a:gd name="connsiteX51" fmla="*/ 190175 w 937094"/>
                <a:gd name="connsiteY51" fmla="*/ 421114 h 769841"/>
                <a:gd name="connsiteX52" fmla="*/ 36463 w 937094"/>
                <a:gd name="connsiteY52" fmla="*/ 421114 h 769841"/>
                <a:gd name="connsiteX53" fmla="*/ 36463 w 937094"/>
                <a:gd name="connsiteY53" fmla="*/ 480158 h 769841"/>
                <a:gd name="connsiteX54" fmla="*/ 31637 w 937094"/>
                <a:gd name="connsiteY54" fmla="*/ 480158 h 769841"/>
                <a:gd name="connsiteX55" fmla="*/ 31637 w 937094"/>
                <a:gd name="connsiteY55" fmla="*/ 538776 h 769841"/>
                <a:gd name="connsiteX56" fmla="*/ 31211 w 937094"/>
                <a:gd name="connsiteY56" fmla="*/ 547434 h 769841"/>
                <a:gd name="connsiteX57" fmla="*/ 18721 w 937094"/>
                <a:gd name="connsiteY57" fmla="*/ 550769 h 769841"/>
                <a:gd name="connsiteX58" fmla="*/ 2825 w 937094"/>
                <a:gd name="connsiteY58" fmla="*/ 556801 h 769841"/>
                <a:gd name="connsiteX59" fmla="*/ 1192 w 937094"/>
                <a:gd name="connsiteY59" fmla="*/ 569362 h 769841"/>
                <a:gd name="connsiteX60" fmla="*/ 4811 w 937094"/>
                <a:gd name="connsiteY60" fmla="*/ 573336 h 769841"/>
                <a:gd name="connsiteX61" fmla="*/ 7082 w 937094"/>
                <a:gd name="connsiteY61" fmla="*/ 577807 h 769841"/>
                <a:gd name="connsiteX62" fmla="*/ 11199 w 937094"/>
                <a:gd name="connsiteY62" fmla="*/ 585330 h 769841"/>
                <a:gd name="connsiteX63" fmla="*/ 7295 w 937094"/>
                <a:gd name="connsiteY63" fmla="*/ 596826 h 769841"/>
                <a:gd name="connsiteX64" fmla="*/ 11908 w 937094"/>
                <a:gd name="connsiteY64" fmla="*/ 606761 h 769841"/>
                <a:gd name="connsiteX65" fmla="*/ 12831 w 937094"/>
                <a:gd name="connsiteY65" fmla="*/ 616838 h 769841"/>
                <a:gd name="connsiteX66" fmla="*/ 12050 w 937094"/>
                <a:gd name="connsiteY66" fmla="*/ 622161 h 769841"/>
                <a:gd name="connsiteX67" fmla="*/ 12050 w 937094"/>
                <a:gd name="connsiteY67" fmla="*/ 658141 h 769841"/>
                <a:gd name="connsiteX68" fmla="*/ 21630 w 937094"/>
                <a:gd name="connsiteY68" fmla="*/ 658141 h 769841"/>
                <a:gd name="connsiteX69" fmla="*/ 21630 w 937094"/>
                <a:gd name="connsiteY69" fmla="*/ 769842 h 769841"/>
                <a:gd name="connsiteX70" fmla="*/ 25533 w 937094"/>
                <a:gd name="connsiteY70" fmla="*/ 753875 h 769841"/>
                <a:gd name="connsiteX71" fmla="*/ 27450 w 937094"/>
                <a:gd name="connsiteY71" fmla="*/ 753875 h 769841"/>
                <a:gd name="connsiteX72" fmla="*/ 45191 w 937094"/>
                <a:gd name="connsiteY72" fmla="*/ 764306 h 769841"/>
                <a:gd name="connsiteX73" fmla="*/ 44411 w 937094"/>
                <a:gd name="connsiteY73" fmla="*/ 751178 h 769841"/>
                <a:gd name="connsiteX74" fmla="*/ 46894 w 937094"/>
                <a:gd name="connsiteY74" fmla="*/ 734642 h 769841"/>
                <a:gd name="connsiteX75" fmla="*/ 52217 w 937094"/>
                <a:gd name="connsiteY75" fmla="*/ 713353 h 769841"/>
                <a:gd name="connsiteX76" fmla="*/ 51011 w 937094"/>
                <a:gd name="connsiteY76" fmla="*/ 708030 h 769841"/>
                <a:gd name="connsiteX77" fmla="*/ 53423 w 937094"/>
                <a:gd name="connsiteY77" fmla="*/ 702921 h 769841"/>
                <a:gd name="connsiteX78" fmla="*/ 56546 w 937094"/>
                <a:gd name="connsiteY78" fmla="*/ 690147 h 769841"/>
                <a:gd name="connsiteX79" fmla="*/ 67191 w 937094"/>
                <a:gd name="connsiteY79" fmla="*/ 677231 h 769841"/>
                <a:gd name="connsiteX80" fmla="*/ 77410 w 937094"/>
                <a:gd name="connsiteY80" fmla="*/ 679431 h 769841"/>
                <a:gd name="connsiteX81" fmla="*/ 87062 w 937094"/>
                <a:gd name="connsiteY81" fmla="*/ 686527 h 769841"/>
                <a:gd name="connsiteX82" fmla="*/ 92455 w 937094"/>
                <a:gd name="connsiteY82" fmla="*/ 669992 h 769841"/>
                <a:gd name="connsiteX83" fmla="*/ 99055 w 937094"/>
                <a:gd name="connsiteY83" fmla="*/ 648702 h 769841"/>
                <a:gd name="connsiteX84" fmla="*/ 100829 w 937094"/>
                <a:gd name="connsiteY84" fmla="*/ 640115 h 769841"/>
                <a:gd name="connsiteX85" fmla="*/ 95435 w 937094"/>
                <a:gd name="connsiteY85" fmla="*/ 630322 h 769841"/>
                <a:gd name="connsiteX86" fmla="*/ 90042 w 937094"/>
                <a:gd name="connsiteY86" fmla="*/ 621451 h 769841"/>
                <a:gd name="connsiteX87" fmla="*/ 81668 w 937094"/>
                <a:gd name="connsiteY87" fmla="*/ 616342 h 769841"/>
                <a:gd name="connsiteX88" fmla="*/ 69604 w 937094"/>
                <a:gd name="connsiteY88" fmla="*/ 629116 h 769841"/>
                <a:gd name="connsiteX89" fmla="*/ 53353 w 937094"/>
                <a:gd name="connsiteY89" fmla="*/ 640399 h 769841"/>
                <a:gd name="connsiteX90" fmla="*/ 58817 w 937094"/>
                <a:gd name="connsiteY90" fmla="*/ 615632 h 769841"/>
                <a:gd name="connsiteX91" fmla="*/ 71449 w 937094"/>
                <a:gd name="connsiteY91" fmla="*/ 603568 h 769841"/>
                <a:gd name="connsiteX92" fmla="*/ 77410 w 937094"/>
                <a:gd name="connsiteY92" fmla="*/ 592426 h 769841"/>
                <a:gd name="connsiteX93" fmla="*/ 74997 w 937094"/>
                <a:gd name="connsiteY93" fmla="*/ 576814 h 769841"/>
                <a:gd name="connsiteX94" fmla="*/ 57752 w 937094"/>
                <a:gd name="connsiteY94" fmla="*/ 579226 h 769841"/>
                <a:gd name="connsiteX95" fmla="*/ 50230 w 937094"/>
                <a:gd name="connsiteY95" fmla="*/ 594839 h 769841"/>
                <a:gd name="connsiteX96" fmla="*/ 44978 w 937094"/>
                <a:gd name="connsiteY96" fmla="*/ 584975 h 769841"/>
                <a:gd name="connsiteX97" fmla="*/ 47888 w 937094"/>
                <a:gd name="connsiteY97" fmla="*/ 578872 h 769841"/>
                <a:gd name="connsiteX98" fmla="*/ 44837 w 937094"/>
                <a:gd name="connsiteY98" fmla="*/ 574401 h 769841"/>
                <a:gd name="connsiteX99" fmla="*/ 39088 w 937094"/>
                <a:gd name="connsiteY99" fmla="*/ 563188 h 769841"/>
                <a:gd name="connsiteX100" fmla="*/ 53282 w 937094"/>
                <a:gd name="connsiteY100" fmla="*/ 561698 h 769841"/>
                <a:gd name="connsiteX101" fmla="*/ 59952 w 937094"/>
                <a:gd name="connsiteY101" fmla="*/ 547505 h 769841"/>
                <a:gd name="connsiteX102" fmla="*/ 63501 w 937094"/>
                <a:gd name="connsiteY102" fmla="*/ 532034 h 769841"/>
                <a:gd name="connsiteX103" fmla="*/ 69675 w 937094"/>
                <a:gd name="connsiteY103" fmla="*/ 514008 h 769841"/>
                <a:gd name="connsiteX104" fmla="*/ 73720 w 937094"/>
                <a:gd name="connsiteY104" fmla="*/ 495557 h 769841"/>
                <a:gd name="connsiteX105" fmla="*/ 79113 w 937094"/>
                <a:gd name="connsiteY105" fmla="*/ 514221 h 769841"/>
                <a:gd name="connsiteX106" fmla="*/ 88623 w 937094"/>
                <a:gd name="connsiteY106" fmla="*/ 509538 h 769841"/>
                <a:gd name="connsiteX107" fmla="*/ 97139 w 937094"/>
                <a:gd name="connsiteY107" fmla="*/ 494777 h 769841"/>
                <a:gd name="connsiteX108" fmla="*/ 112751 w 937094"/>
                <a:gd name="connsiteY108" fmla="*/ 474267 h 769841"/>
                <a:gd name="connsiteX109" fmla="*/ 124957 w 937094"/>
                <a:gd name="connsiteY109" fmla="*/ 462913 h 769841"/>
                <a:gd name="connsiteX110" fmla="*/ 118286 w 937094"/>
                <a:gd name="connsiteY110" fmla="*/ 478454 h 769841"/>
                <a:gd name="connsiteX111" fmla="*/ 98984 w 937094"/>
                <a:gd name="connsiteY111" fmla="*/ 506841 h 769841"/>
                <a:gd name="connsiteX112" fmla="*/ 81100 w 937094"/>
                <a:gd name="connsiteY112" fmla="*/ 541472 h 769841"/>
                <a:gd name="connsiteX113" fmla="*/ 75068 w 937094"/>
                <a:gd name="connsiteY113" fmla="*/ 558291 h 769841"/>
                <a:gd name="connsiteX114" fmla="*/ 82165 w 937094"/>
                <a:gd name="connsiteY114" fmla="*/ 568653 h 769841"/>
                <a:gd name="connsiteX115" fmla="*/ 93732 w 937094"/>
                <a:gd name="connsiteY115" fmla="*/ 567304 h 769841"/>
                <a:gd name="connsiteX116" fmla="*/ 98842 w 937094"/>
                <a:gd name="connsiteY116" fmla="*/ 562620 h 769841"/>
                <a:gd name="connsiteX117" fmla="*/ 104945 w 937094"/>
                <a:gd name="connsiteY117" fmla="*/ 562124 h 769841"/>
                <a:gd name="connsiteX118" fmla="*/ 116371 w 937094"/>
                <a:gd name="connsiteY118" fmla="*/ 561627 h 769841"/>
                <a:gd name="connsiteX119" fmla="*/ 129499 w 937094"/>
                <a:gd name="connsiteY119" fmla="*/ 566098 h 769841"/>
                <a:gd name="connsiteX120" fmla="*/ 122403 w 937094"/>
                <a:gd name="connsiteY120" fmla="*/ 545446 h 769841"/>
                <a:gd name="connsiteX121" fmla="*/ 138654 w 937094"/>
                <a:gd name="connsiteY121" fmla="*/ 544666 h 769841"/>
                <a:gd name="connsiteX122" fmla="*/ 140428 w 937094"/>
                <a:gd name="connsiteY122" fmla="*/ 520325 h 769841"/>
                <a:gd name="connsiteX123" fmla="*/ 145750 w 937094"/>
                <a:gd name="connsiteY123" fmla="*/ 508899 h 769841"/>
                <a:gd name="connsiteX124" fmla="*/ 148873 w 937094"/>
                <a:gd name="connsiteY124" fmla="*/ 496125 h 769841"/>
                <a:gd name="connsiteX125" fmla="*/ 148234 w 937094"/>
                <a:gd name="connsiteY125" fmla="*/ 521531 h 769841"/>
                <a:gd name="connsiteX126" fmla="*/ 147809 w 937094"/>
                <a:gd name="connsiteY126" fmla="*/ 530189 h 769841"/>
                <a:gd name="connsiteX127" fmla="*/ 154905 w 937094"/>
                <a:gd name="connsiteY127" fmla="*/ 532247 h 769841"/>
                <a:gd name="connsiteX128" fmla="*/ 161505 w 937094"/>
                <a:gd name="connsiteY128" fmla="*/ 547505 h 769841"/>
                <a:gd name="connsiteX129" fmla="*/ 167963 w 937094"/>
                <a:gd name="connsiteY129" fmla="*/ 540905 h 769841"/>
                <a:gd name="connsiteX130" fmla="*/ 174137 w 937094"/>
                <a:gd name="connsiteY130" fmla="*/ 544808 h 769841"/>
                <a:gd name="connsiteX131" fmla="*/ 205930 w 937094"/>
                <a:gd name="connsiteY131" fmla="*/ 544808 h 769841"/>
                <a:gd name="connsiteX132" fmla="*/ 195711 w 937094"/>
                <a:gd name="connsiteY132" fmla="*/ 532886 h 769841"/>
                <a:gd name="connsiteX133" fmla="*/ 206568 w 937094"/>
                <a:gd name="connsiteY133" fmla="*/ 525789 h 769841"/>
                <a:gd name="connsiteX134" fmla="*/ 217781 w 937094"/>
                <a:gd name="connsiteY134" fmla="*/ 534660 h 769841"/>
                <a:gd name="connsiteX135" fmla="*/ 230129 w 937094"/>
                <a:gd name="connsiteY135" fmla="*/ 524653 h 769841"/>
                <a:gd name="connsiteX136" fmla="*/ 238787 w 937094"/>
                <a:gd name="connsiteY136" fmla="*/ 508686 h 769841"/>
                <a:gd name="connsiteX137" fmla="*/ 250213 w 937094"/>
                <a:gd name="connsiteY137" fmla="*/ 511454 h 769841"/>
                <a:gd name="connsiteX138" fmla="*/ 246806 w 937094"/>
                <a:gd name="connsiteY138" fmla="*/ 523944 h 769841"/>
                <a:gd name="connsiteX139" fmla="*/ 247374 w 937094"/>
                <a:gd name="connsiteY139" fmla="*/ 538492 h 769841"/>
                <a:gd name="connsiteX140" fmla="*/ 241342 w 937094"/>
                <a:gd name="connsiteY140" fmla="*/ 547930 h 769841"/>
                <a:gd name="connsiteX141" fmla="*/ 237865 w 937094"/>
                <a:gd name="connsiteY141" fmla="*/ 562479 h 769841"/>
                <a:gd name="connsiteX142" fmla="*/ 258658 w 937094"/>
                <a:gd name="connsiteY142" fmla="*/ 552685 h 769841"/>
                <a:gd name="connsiteX143" fmla="*/ 286263 w 937094"/>
                <a:gd name="connsiteY143" fmla="*/ 564607 h 769841"/>
                <a:gd name="connsiteX144" fmla="*/ 293715 w 937094"/>
                <a:gd name="connsiteY144" fmla="*/ 562053 h 769841"/>
                <a:gd name="connsiteX145" fmla="*/ 298825 w 937094"/>
                <a:gd name="connsiteY145" fmla="*/ 554956 h 769841"/>
                <a:gd name="connsiteX146" fmla="*/ 301379 w 937094"/>
                <a:gd name="connsiteY146" fmla="*/ 563756 h 769841"/>
                <a:gd name="connsiteX147" fmla="*/ 263129 w 937094"/>
                <a:gd name="connsiteY147" fmla="*/ 575111 h 769841"/>
                <a:gd name="connsiteX148" fmla="*/ 248368 w 937094"/>
                <a:gd name="connsiteY148" fmla="*/ 581568 h 769841"/>
                <a:gd name="connsiteX149" fmla="*/ 249148 w 937094"/>
                <a:gd name="connsiteY149" fmla="*/ 587104 h 769841"/>
                <a:gd name="connsiteX150" fmla="*/ 252058 w 937094"/>
                <a:gd name="connsiteY150" fmla="*/ 587884 h 769841"/>
                <a:gd name="connsiteX151" fmla="*/ 253548 w 937094"/>
                <a:gd name="connsiteY151" fmla="*/ 592284 h 769841"/>
                <a:gd name="connsiteX152" fmla="*/ 268451 w 937094"/>
                <a:gd name="connsiteY152" fmla="*/ 591007 h 769841"/>
                <a:gd name="connsiteX153" fmla="*/ 276328 w 937094"/>
                <a:gd name="connsiteY153" fmla="*/ 593774 h 769841"/>
                <a:gd name="connsiteX154" fmla="*/ 285341 w 937094"/>
                <a:gd name="connsiteY154" fmla="*/ 591220 h 769841"/>
                <a:gd name="connsiteX155" fmla="*/ 302018 w 937094"/>
                <a:gd name="connsiteY155" fmla="*/ 587743 h 769841"/>
                <a:gd name="connsiteX156" fmla="*/ 309115 w 937094"/>
                <a:gd name="connsiteY156" fmla="*/ 585755 h 769841"/>
                <a:gd name="connsiteX157" fmla="*/ 318198 w 937094"/>
                <a:gd name="connsiteY157" fmla="*/ 581710 h 769841"/>
                <a:gd name="connsiteX158" fmla="*/ 304360 w 937094"/>
                <a:gd name="connsiteY158" fmla="*/ 597678 h 769841"/>
                <a:gd name="connsiteX159" fmla="*/ 301521 w 937094"/>
                <a:gd name="connsiteY159" fmla="*/ 607045 h 769841"/>
                <a:gd name="connsiteX160" fmla="*/ 318269 w 937094"/>
                <a:gd name="connsiteY160" fmla="*/ 604916 h 769841"/>
                <a:gd name="connsiteX161" fmla="*/ 332462 w 937094"/>
                <a:gd name="connsiteY161" fmla="*/ 601013 h 769841"/>
                <a:gd name="connsiteX162" fmla="*/ 333527 w 937094"/>
                <a:gd name="connsiteY162" fmla="*/ 601013 h 769841"/>
                <a:gd name="connsiteX163" fmla="*/ 341333 w 937094"/>
                <a:gd name="connsiteY163" fmla="*/ 613787 h 769841"/>
                <a:gd name="connsiteX164" fmla="*/ 325224 w 937094"/>
                <a:gd name="connsiteY164" fmla="*/ 623367 h 769841"/>
                <a:gd name="connsiteX165" fmla="*/ 319121 w 937094"/>
                <a:gd name="connsiteY165" fmla="*/ 629045 h 769841"/>
                <a:gd name="connsiteX166" fmla="*/ 308405 w 937094"/>
                <a:gd name="connsiteY166" fmla="*/ 632309 h 769841"/>
                <a:gd name="connsiteX167" fmla="*/ 297618 w 937094"/>
                <a:gd name="connsiteY167" fmla="*/ 641535 h 769841"/>
                <a:gd name="connsiteX168" fmla="*/ 329340 w 937094"/>
                <a:gd name="connsiteY168" fmla="*/ 639619 h 769841"/>
                <a:gd name="connsiteX169" fmla="*/ 362623 w 937094"/>
                <a:gd name="connsiteY169" fmla="*/ 614781 h 769841"/>
                <a:gd name="connsiteX170" fmla="*/ 368939 w 937094"/>
                <a:gd name="connsiteY170" fmla="*/ 606974 h 769841"/>
                <a:gd name="connsiteX171" fmla="*/ 358223 w 937094"/>
                <a:gd name="connsiteY171" fmla="*/ 627554 h 769841"/>
                <a:gd name="connsiteX172" fmla="*/ 344030 w 937094"/>
                <a:gd name="connsiteY172" fmla="*/ 644728 h 769841"/>
                <a:gd name="connsiteX173" fmla="*/ 351694 w 937094"/>
                <a:gd name="connsiteY173" fmla="*/ 646148 h 769841"/>
                <a:gd name="connsiteX174" fmla="*/ 361914 w 937094"/>
                <a:gd name="connsiteY174" fmla="*/ 642173 h 769841"/>
                <a:gd name="connsiteX175" fmla="*/ 379442 w 937094"/>
                <a:gd name="connsiteY175" fmla="*/ 646857 h 769841"/>
                <a:gd name="connsiteX176" fmla="*/ 394416 w 937094"/>
                <a:gd name="connsiteY176" fmla="*/ 655444 h 769841"/>
                <a:gd name="connsiteX177" fmla="*/ 396261 w 937094"/>
                <a:gd name="connsiteY177" fmla="*/ 662541 h 769841"/>
                <a:gd name="connsiteX178" fmla="*/ 405061 w 937094"/>
                <a:gd name="connsiteY178" fmla="*/ 666657 h 769841"/>
                <a:gd name="connsiteX179" fmla="*/ 439196 w 937094"/>
                <a:gd name="connsiteY179" fmla="*/ 682056 h 769841"/>
                <a:gd name="connsiteX180" fmla="*/ 449060 w 937094"/>
                <a:gd name="connsiteY180" fmla="*/ 667863 h 769841"/>
                <a:gd name="connsiteX181" fmla="*/ 445441 w 937094"/>
                <a:gd name="connsiteY181" fmla="*/ 662612 h 769841"/>
                <a:gd name="connsiteX182" fmla="*/ 449486 w 937094"/>
                <a:gd name="connsiteY182" fmla="*/ 655515 h 769841"/>
                <a:gd name="connsiteX183" fmla="*/ 460344 w 937094"/>
                <a:gd name="connsiteY183" fmla="*/ 641109 h 769841"/>
                <a:gd name="connsiteX184" fmla="*/ 469924 w 937094"/>
                <a:gd name="connsiteY184" fmla="*/ 621735 h 769841"/>
                <a:gd name="connsiteX185" fmla="*/ 477731 w 937094"/>
                <a:gd name="connsiteY185" fmla="*/ 613787 h 769841"/>
                <a:gd name="connsiteX186" fmla="*/ 475318 w 937094"/>
                <a:gd name="connsiteY186" fmla="*/ 628477 h 769841"/>
                <a:gd name="connsiteX187" fmla="*/ 462189 w 937094"/>
                <a:gd name="connsiteY187" fmla="*/ 650973 h 769841"/>
                <a:gd name="connsiteX188" fmla="*/ 467511 w 937094"/>
                <a:gd name="connsiteY188" fmla="*/ 662257 h 769841"/>
                <a:gd name="connsiteX189" fmla="*/ 466234 w 937094"/>
                <a:gd name="connsiteY189" fmla="*/ 669708 h 769841"/>
                <a:gd name="connsiteX190" fmla="*/ 465169 w 937094"/>
                <a:gd name="connsiteY190" fmla="*/ 679857 h 769841"/>
                <a:gd name="connsiteX191" fmla="*/ 461621 w 937094"/>
                <a:gd name="connsiteY191" fmla="*/ 687592 h 769841"/>
                <a:gd name="connsiteX192" fmla="*/ 471698 w 937094"/>
                <a:gd name="connsiteY192" fmla="*/ 688373 h 769841"/>
                <a:gd name="connsiteX193" fmla="*/ 492350 w 937094"/>
                <a:gd name="connsiteY193" fmla="*/ 697030 h 769841"/>
                <a:gd name="connsiteX194" fmla="*/ 497530 w 937094"/>
                <a:gd name="connsiteY194" fmla="*/ 706327 h 769841"/>
                <a:gd name="connsiteX195" fmla="*/ 505833 w 937094"/>
                <a:gd name="connsiteY195" fmla="*/ 713424 h 769841"/>
                <a:gd name="connsiteX196" fmla="*/ 521020 w 937094"/>
                <a:gd name="connsiteY196" fmla="*/ 713424 h 769841"/>
                <a:gd name="connsiteX197" fmla="*/ 530601 w 937094"/>
                <a:gd name="connsiteY197" fmla="*/ 729959 h 769841"/>
                <a:gd name="connsiteX198" fmla="*/ 537200 w 937094"/>
                <a:gd name="connsiteY198" fmla="*/ 717398 h 769841"/>
                <a:gd name="connsiteX199" fmla="*/ 557142 w 937094"/>
                <a:gd name="connsiteY199" fmla="*/ 729959 h 769841"/>
                <a:gd name="connsiteX200" fmla="*/ 567219 w 937094"/>
                <a:gd name="connsiteY200" fmla="*/ 738546 h 769841"/>
                <a:gd name="connsiteX201" fmla="*/ 575664 w 937094"/>
                <a:gd name="connsiteY201" fmla="*/ 751532 h 769841"/>
                <a:gd name="connsiteX202" fmla="*/ 581980 w 937094"/>
                <a:gd name="connsiteY202" fmla="*/ 755507 h 769841"/>
                <a:gd name="connsiteX203" fmla="*/ 672888 w 937094"/>
                <a:gd name="connsiteY203" fmla="*/ 634864 h 76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937094" h="769841">
                  <a:moveTo>
                    <a:pt x="691410" y="634722"/>
                  </a:moveTo>
                  <a:lnTo>
                    <a:pt x="691410" y="629045"/>
                  </a:lnTo>
                  <a:lnTo>
                    <a:pt x="710926" y="629045"/>
                  </a:lnTo>
                  <a:lnTo>
                    <a:pt x="710926" y="634722"/>
                  </a:lnTo>
                  <a:lnTo>
                    <a:pt x="732570" y="634722"/>
                  </a:lnTo>
                  <a:lnTo>
                    <a:pt x="732570" y="628761"/>
                  </a:lnTo>
                  <a:lnTo>
                    <a:pt x="743073" y="628761"/>
                  </a:lnTo>
                  <a:lnTo>
                    <a:pt x="743073" y="633090"/>
                  </a:lnTo>
                  <a:lnTo>
                    <a:pt x="841504" y="633090"/>
                  </a:lnTo>
                  <a:lnTo>
                    <a:pt x="841504" y="654380"/>
                  </a:lnTo>
                  <a:lnTo>
                    <a:pt x="907431" y="654380"/>
                  </a:lnTo>
                  <a:lnTo>
                    <a:pt x="907431" y="663747"/>
                  </a:lnTo>
                  <a:lnTo>
                    <a:pt x="937095" y="663747"/>
                  </a:lnTo>
                  <a:lnTo>
                    <a:pt x="937095" y="633019"/>
                  </a:lnTo>
                  <a:cubicBezTo>
                    <a:pt x="937095" y="600183"/>
                    <a:pt x="937095" y="567325"/>
                    <a:pt x="937095" y="534447"/>
                  </a:cubicBezTo>
                  <a:cubicBezTo>
                    <a:pt x="937095" y="489220"/>
                    <a:pt x="937095" y="443986"/>
                    <a:pt x="937095" y="398759"/>
                  </a:cubicBezTo>
                  <a:cubicBezTo>
                    <a:pt x="937095" y="368478"/>
                    <a:pt x="937095" y="338154"/>
                    <a:pt x="937095" y="307781"/>
                  </a:cubicBezTo>
                  <a:lnTo>
                    <a:pt x="837530" y="307781"/>
                  </a:lnTo>
                  <a:lnTo>
                    <a:pt x="837530" y="254556"/>
                  </a:lnTo>
                  <a:lnTo>
                    <a:pt x="817517" y="254556"/>
                  </a:lnTo>
                  <a:lnTo>
                    <a:pt x="817517" y="162300"/>
                  </a:lnTo>
                  <a:lnTo>
                    <a:pt x="800982" y="162300"/>
                  </a:lnTo>
                  <a:lnTo>
                    <a:pt x="800982" y="142997"/>
                  </a:lnTo>
                  <a:lnTo>
                    <a:pt x="777208" y="142997"/>
                  </a:lnTo>
                  <a:cubicBezTo>
                    <a:pt x="773944" y="133842"/>
                    <a:pt x="777208" y="123694"/>
                    <a:pt x="764647" y="123694"/>
                  </a:cubicBezTo>
                  <a:cubicBezTo>
                    <a:pt x="759672" y="124524"/>
                    <a:pt x="754641" y="124979"/>
                    <a:pt x="749602" y="125042"/>
                  </a:cubicBezTo>
                  <a:cubicBezTo>
                    <a:pt x="744351" y="124120"/>
                    <a:pt x="741370" y="120004"/>
                    <a:pt x="736332" y="117946"/>
                  </a:cubicBezTo>
                  <a:cubicBezTo>
                    <a:pt x="724551" y="113617"/>
                    <a:pt x="727602" y="127952"/>
                    <a:pt x="720293" y="134907"/>
                  </a:cubicBezTo>
                  <a:cubicBezTo>
                    <a:pt x="712983" y="141861"/>
                    <a:pt x="706526" y="141010"/>
                    <a:pt x="696732" y="140087"/>
                  </a:cubicBezTo>
                  <a:cubicBezTo>
                    <a:pt x="690700" y="140243"/>
                    <a:pt x="684874" y="137909"/>
                    <a:pt x="680623" y="133629"/>
                  </a:cubicBezTo>
                  <a:cubicBezTo>
                    <a:pt x="675868" y="126533"/>
                    <a:pt x="680623" y="121991"/>
                    <a:pt x="683036" y="115604"/>
                  </a:cubicBezTo>
                  <a:cubicBezTo>
                    <a:pt x="685747" y="108663"/>
                    <a:pt x="683753" y="100765"/>
                    <a:pt x="678068" y="95946"/>
                  </a:cubicBezTo>
                  <a:cubicBezTo>
                    <a:pt x="672036" y="91050"/>
                    <a:pt x="670120" y="92540"/>
                    <a:pt x="675088" y="85514"/>
                  </a:cubicBezTo>
                  <a:cubicBezTo>
                    <a:pt x="679274" y="79695"/>
                    <a:pt x="679346" y="73095"/>
                    <a:pt x="683533" y="67489"/>
                  </a:cubicBezTo>
                  <a:cubicBezTo>
                    <a:pt x="687719" y="61883"/>
                    <a:pt x="694461" y="60960"/>
                    <a:pt x="692403" y="52231"/>
                  </a:cubicBezTo>
                  <a:cubicBezTo>
                    <a:pt x="690040" y="46497"/>
                    <a:pt x="686882" y="41125"/>
                    <a:pt x="683036" y="36264"/>
                  </a:cubicBezTo>
                  <a:cubicBezTo>
                    <a:pt x="680609" y="31772"/>
                    <a:pt x="678721" y="27010"/>
                    <a:pt x="677430" y="22070"/>
                  </a:cubicBezTo>
                  <a:cubicBezTo>
                    <a:pt x="632934" y="20509"/>
                    <a:pt x="587870" y="21290"/>
                    <a:pt x="543161" y="21290"/>
                  </a:cubicBezTo>
                  <a:lnTo>
                    <a:pt x="434370" y="21290"/>
                  </a:lnTo>
                  <a:lnTo>
                    <a:pt x="434370" y="0"/>
                  </a:lnTo>
                  <a:lnTo>
                    <a:pt x="313089" y="0"/>
                  </a:lnTo>
                  <a:lnTo>
                    <a:pt x="313089" y="30799"/>
                  </a:lnTo>
                  <a:lnTo>
                    <a:pt x="274057" y="30799"/>
                  </a:lnTo>
                  <a:lnTo>
                    <a:pt x="274625" y="59186"/>
                  </a:lnTo>
                  <a:lnTo>
                    <a:pt x="278528" y="59186"/>
                  </a:lnTo>
                  <a:lnTo>
                    <a:pt x="278528" y="82463"/>
                  </a:lnTo>
                  <a:lnTo>
                    <a:pt x="281225" y="82463"/>
                  </a:lnTo>
                  <a:lnTo>
                    <a:pt x="281225" y="226666"/>
                  </a:lnTo>
                  <a:lnTo>
                    <a:pt x="214871" y="226666"/>
                  </a:lnTo>
                  <a:lnTo>
                    <a:pt x="214871" y="410611"/>
                  </a:lnTo>
                  <a:lnTo>
                    <a:pt x="190175" y="410611"/>
                  </a:lnTo>
                  <a:lnTo>
                    <a:pt x="190175" y="421114"/>
                  </a:lnTo>
                  <a:lnTo>
                    <a:pt x="36463" y="421114"/>
                  </a:lnTo>
                  <a:lnTo>
                    <a:pt x="36463" y="480158"/>
                  </a:lnTo>
                  <a:lnTo>
                    <a:pt x="31637" y="480158"/>
                  </a:lnTo>
                  <a:lnTo>
                    <a:pt x="31637" y="538776"/>
                  </a:lnTo>
                  <a:cubicBezTo>
                    <a:pt x="32070" y="541664"/>
                    <a:pt x="31928" y="544602"/>
                    <a:pt x="31211" y="547434"/>
                  </a:cubicBezTo>
                  <a:cubicBezTo>
                    <a:pt x="29011" y="551337"/>
                    <a:pt x="22340" y="550201"/>
                    <a:pt x="18721" y="550769"/>
                  </a:cubicBezTo>
                  <a:cubicBezTo>
                    <a:pt x="13058" y="551649"/>
                    <a:pt x="7643" y="553700"/>
                    <a:pt x="2825" y="556801"/>
                  </a:cubicBezTo>
                  <a:cubicBezTo>
                    <a:pt x="-220" y="560264"/>
                    <a:pt x="-866" y="565232"/>
                    <a:pt x="1192" y="569362"/>
                  </a:cubicBezTo>
                  <a:cubicBezTo>
                    <a:pt x="2328" y="572130"/>
                    <a:pt x="2966" y="571207"/>
                    <a:pt x="4811" y="573336"/>
                  </a:cubicBezTo>
                  <a:cubicBezTo>
                    <a:pt x="6657" y="575465"/>
                    <a:pt x="6018" y="576459"/>
                    <a:pt x="7082" y="577807"/>
                  </a:cubicBezTo>
                  <a:cubicBezTo>
                    <a:pt x="9353" y="580504"/>
                    <a:pt x="11624" y="580504"/>
                    <a:pt x="11199" y="585330"/>
                  </a:cubicBezTo>
                  <a:cubicBezTo>
                    <a:pt x="10773" y="590155"/>
                    <a:pt x="7934" y="593136"/>
                    <a:pt x="7295" y="596826"/>
                  </a:cubicBezTo>
                  <a:cubicBezTo>
                    <a:pt x="6444" y="601936"/>
                    <a:pt x="9921" y="603142"/>
                    <a:pt x="11908" y="606761"/>
                  </a:cubicBezTo>
                  <a:cubicBezTo>
                    <a:pt x="13214" y="609955"/>
                    <a:pt x="13540" y="613461"/>
                    <a:pt x="12831" y="616838"/>
                  </a:cubicBezTo>
                  <a:cubicBezTo>
                    <a:pt x="12710" y="618627"/>
                    <a:pt x="12447" y="620408"/>
                    <a:pt x="12050" y="622161"/>
                  </a:cubicBezTo>
                  <a:lnTo>
                    <a:pt x="12050" y="658141"/>
                  </a:lnTo>
                  <a:lnTo>
                    <a:pt x="21630" y="658141"/>
                  </a:lnTo>
                  <a:lnTo>
                    <a:pt x="21630" y="769842"/>
                  </a:lnTo>
                  <a:cubicBezTo>
                    <a:pt x="25747" y="766790"/>
                    <a:pt x="25179" y="760687"/>
                    <a:pt x="25533" y="753875"/>
                  </a:cubicBezTo>
                  <a:lnTo>
                    <a:pt x="27450" y="753875"/>
                  </a:lnTo>
                  <a:cubicBezTo>
                    <a:pt x="29792" y="760332"/>
                    <a:pt x="39372" y="778642"/>
                    <a:pt x="45191" y="764306"/>
                  </a:cubicBezTo>
                  <a:cubicBezTo>
                    <a:pt x="47036" y="759836"/>
                    <a:pt x="44482" y="755436"/>
                    <a:pt x="44411" y="751178"/>
                  </a:cubicBezTo>
                  <a:cubicBezTo>
                    <a:pt x="44524" y="745585"/>
                    <a:pt x="45361" y="740022"/>
                    <a:pt x="46894" y="734642"/>
                  </a:cubicBezTo>
                  <a:cubicBezTo>
                    <a:pt x="48811" y="727120"/>
                    <a:pt x="52997" y="721727"/>
                    <a:pt x="52217" y="713353"/>
                  </a:cubicBezTo>
                  <a:cubicBezTo>
                    <a:pt x="52217" y="711366"/>
                    <a:pt x="50727" y="710230"/>
                    <a:pt x="51011" y="708030"/>
                  </a:cubicBezTo>
                  <a:cubicBezTo>
                    <a:pt x="51294" y="705830"/>
                    <a:pt x="52714" y="704979"/>
                    <a:pt x="53423" y="702921"/>
                  </a:cubicBezTo>
                  <a:cubicBezTo>
                    <a:pt x="54914" y="698876"/>
                    <a:pt x="55339" y="694263"/>
                    <a:pt x="56546" y="690147"/>
                  </a:cubicBezTo>
                  <a:cubicBezTo>
                    <a:pt x="66268" y="690147"/>
                    <a:pt x="63642" y="684398"/>
                    <a:pt x="67191" y="677231"/>
                  </a:cubicBezTo>
                  <a:cubicBezTo>
                    <a:pt x="70739" y="670063"/>
                    <a:pt x="74287" y="675386"/>
                    <a:pt x="77410" y="679431"/>
                  </a:cubicBezTo>
                  <a:cubicBezTo>
                    <a:pt x="80532" y="683476"/>
                    <a:pt x="80674" y="688160"/>
                    <a:pt x="87062" y="686527"/>
                  </a:cubicBezTo>
                  <a:cubicBezTo>
                    <a:pt x="93448" y="684895"/>
                    <a:pt x="92384" y="676237"/>
                    <a:pt x="92455" y="669992"/>
                  </a:cubicBezTo>
                  <a:cubicBezTo>
                    <a:pt x="92455" y="661476"/>
                    <a:pt x="97281" y="657076"/>
                    <a:pt x="99055" y="648702"/>
                  </a:cubicBezTo>
                  <a:cubicBezTo>
                    <a:pt x="100169" y="645970"/>
                    <a:pt x="100772" y="643061"/>
                    <a:pt x="100829" y="640115"/>
                  </a:cubicBezTo>
                  <a:cubicBezTo>
                    <a:pt x="100403" y="635716"/>
                    <a:pt x="97068" y="633516"/>
                    <a:pt x="95435" y="630322"/>
                  </a:cubicBezTo>
                  <a:cubicBezTo>
                    <a:pt x="93803" y="627129"/>
                    <a:pt x="94300" y="624858"/>
                    <a:pt x="90042" y="621451"/>
                  </a:cubicBezTo>
                  <a:cubicBezTo>
                    <a:pt x="87686" y="619117"/>
                    <a:pt x="84819" y="617371"/>
                    <a:pt x="81668" y="616342"/>
                  </a:cubicBezTo>
                  <a:cubicBezTo>
                    <a:pt x="75068" y="615774"/>
                    <a:pt x="72797" y="624148"/>
                    <a:pt x="69604" y="629116"/>
                  </a:cubicBezTo>
                  <a:cubicBezTo>
                    <a:pt x="66410" y="634083"/>
                    <a:pt x="58746" y="645580"/>
                    <a:pt x="53353" y="640399"/>
                  </a:cubicBezTo>
                  <a:cubicBezTo>
                    <a:pt x="47959" y="635219"/>
                    <a:pt x="55765" y="620671"/>
                    <a:pt x="58817" y="615632"/>
                  </a:cubicBezTo>
                  <a:cubicBezTo>
                    <a:pt x="61769" y="610473"/>
                    <a:pt x="66162" y="606286"/>
                    <a:pt x="71449" y="603568"/>
                  </a:cubicBezTo>
                  <a:cubicBezTo>
                    <a:pt x="76842" y="600232"/>
                    <a:pt x="77197" y="598600"/>
                    <a:pt x="77410" y="592426"/>
                  </a:cubicBezTo>
                  <a:cubicBezTo>
                    <a:pt x="77410" y="587530"/>
                    <a:pt x="78900" y="579794"/>
                    <a:pt x="74997" y="576814"/>
                  </a:cubicBezTo>
                  <a:cubicBezTo>
                    <a:pt x="69164" y="575188"/>
                    <a:pt x="62919" y="576061"/>
                    <a:pt x="57752" y="579226"/>
                  </a:cubicBezTo>
                  <a:cubicBezTo>
                    <a:pt x="53778" y="582775"/>
                    <a:pt x="54062" y="591433"/>
                    <a:pt x="50230" y="594839"/>
                  </a:cubicBezTo>
                  <a:cubicBezTo>
                    <a:pt x="41998" y="601936"/>
                    <a:pt x="42140" y="590936"/>
                    <a:pt x="44978" y="584975"/>
                  </a:cubicBezTo>
                  <a:cubicBezTo>
                    <a:pt x="45901" y="583201"/>
                    <a:pt x="47888" y="581001"/>
                    <a:pt x="47888" y="578872"/>
                  </a:cubicBezTo>
                  <a:cubicBezTo>
                    <a:pt x="47888" y="574117"/>
                    <a:pt x="47320" y="576672"/>
                    <a:pt x="44837" y="574401"/>
                  </a:cubicBezTo>
                  <a:cubicBezTo>
                    <a:pt x="40791" y="570640"/>
                    <a:pt x="37740" y="570710"/>
                    <a:pt x="39088" y="563188"/>
                  </a:cubicBezTo>
                  <a:cubicBezTo>
                    <a:pt x="44623" y="561840"/>
                    <a:pt x="47888" y="565672"/>
                    <a:pt x="53282" y="561698"/>
                  </a:cubicBezTo>
                  <a:cubicBezTo>
                    <a:pt x="57823" y="558447"/>
                    <a:pt x="60350" y="553075"/>
                    <a:pt x="59952" y="547505"/>
                  </a:cubicBezTo>
                  <a:cubicBezTo>
                    <a:pt x="59952" y="539556"/>
                    <a:pt x="59456" y="537995"/>
                    <a:pt x="63501" y="532034"/>
                  </a:cubicBezTo>
                  <a:cubicBezTo>
                    <a:pt x="67106" y="526676"/>
                    <a:pt x="69235" y="520452"/>
                    <a:pt x="69675" y="514008"/>
                  </a:cubicBezTo>
                  <a:cubicBezTo>
                    <a:pt x="70100" y="510176"/>
                    <a:pt x="68468" y="495486"/>
                    <a:pt x="73720" y="495557"/>
                  </a:cubicBezTo>
                  <a:cubicBezTo>
                    <a:pt x="78971" y="495628"/>
                    <a:pt x="76629" y="510602"/>
                    <a:pt x="79113" y="514221"/>
                  </a:cubicBezTo>
                  <a:cubicBezTo>
                    <a:pt x="84223" y="521744"/>
                    <a:pt x="86990" y="515215"/>
                    <a:pt x="88623" y="509538"/>
                  </a:cubicBezTo>
                  <a:cubicBezTo>
                    <a:pt x="89836" y="503846"/>
                    <a:pt x="92817" y="498680"/>
                    <a:pt x="97139" y="494777"/>
                  </a:cubicBezTo>
                  <a:cubicBezTo>
                    <a:pt x="102795" y="488297"/>
                    <a:pt x="108011" y="481442"/>
                    <a:pt x="112751" y="474267"/>
                  </a:cubicBezTo>
                  <a:cubicBezTo>
                    <a:pt x="114809" y="471642"/>
                    <a:pt x="122119" y="460074"/>
                    <a:pt x="124957" y="462913"/>
                  </a:cubicBezTo>
                  <a:cubicBezTo>
                    <a:pt x="129428" y="467313"/>
                    <a:pt x="120415" y="476113"/>
                    <a:pt x="118286" y="478454"/>
                  </a:cubicBezTo>
                  <a:cubicBezTo>
                    <a:pt x="109841" y="487751"/>
                    <a:pt x="100900" y="493499"/>
                    <a:pt x="98984" y="506841"/>
                  </a:cubicBezTo>
                  <a:cubicBezTo>
                    <a:pt x="96784" y="521886"/>
                    <a:pt x="88410" y="529337"/>
                    <a:pt x="81100" y="541472"/>
                  </a:cubicBezTo>
                  <a:cubicBezTo>
                    <a:pt x="78063" y="546653"/>
                    <a:pt x="76012" y="552359"/>
                    <a:pt x="75068" y="558291"/>
                  </a:cubicBezTo>
                  <a:cubicBezTo>
                    <a:pt x="74287" y="564678"/>
                    <a:pt x="76842" y="566736"/>
                    <a:pt x="82165" y="568653"/>
                  </a:cubicBezTo>
                  <a:cubicBezTo>
                    <a:pt x="86011" y="570086"/>
                    <a:pt x="90319" y="569589"/>
                    <a:pt x="93732" y="567304"/>
                  </a:cubicBezTo>
                  <a:cubicBezTo>
                    <a:pt x="95364" y="566240"/>
                    <a:pt x="97422" y="563188"/>
                    <a:pt x="98842" y="562620"/>
                  </a:cubicBezTo>
                  <a:cubicBezTo>
                    <a:pt x="100261" y="562053"/>
                    <a:pt x="102958" y="562620"/>
                    <a:pt x="104945" y="562124"/>
                  </a:cubicBezTo>
                  <a:cubicBezTo>
                    <a:pt x="112041" y="560208"/>
                    <a:pt x="109983" y="559072"/>
                    <a:pt x="116371" y="561627"/>
                  </a:cubicBezTo>
                  <a:cubicBezTo>
                    <a:pt x="120600" y="563515"/>
                    <a:pt x="124993" y="565012"/>
                    <a:pt x="129499" y="566098"/>
                  </a:cubicBezTo>
                  <a:cubicBezTo>
                    <a:pt x="131131" y="560137"/>
                    <a:pt x="118641" y="551266"/>
                    <a:pt x="122403" y="545446"/>
                  </a:cubicBezTo>
                  <a:cubicBezTo>
                    <a:pt x="124248" y="542608"/>
                    <a:pt x="133260" y="552898"/>
                    <a:pt x="138654" y="544666"/>
                  </a:cubicBezTo>
                  <a:cubicBezTo>
                    <a:pt x="144047" y="536434"/>
                    <a:pt x="139079" y="528415"/>
                    <a:pt x="140428" y="520325"/>
                  </a:cubicBezTo>
                  <a:cubicBezTo>
                    <a:pt x="141854" y="516365"/>
                    <a:pt x="143636" y="512539"/>
                    <a:pt x="145750" y="508899"/>
                  </a:cubicBezTo>
                  <a:cubicBezTo>
                    <a:pt x="147170" y="504854"/>
                    <a:pt x="146389" y="499318"/>
                    <a:pt x="148873" y="496125"/>
                  </a:cubicBezTo>
                  <a:cubicBezTo>
                    <a:pt x="154763" y="502086"/>
                    <a:pt x="149370" y="514363"/>
                    <a:pt x="148234" y="521531"/>
                  </a:cubicBezTo>
                  <a:cubicBezTo>
                    <a:pt x="148234" y="523447"/>
                    <a:pt x="146673" y="528628"/>
                    <a:pt x="147809" y="530189"/>
                  </a:cubicBezTo>
                  <a:cubicBezTo>
                    <a:pt x="149795" y="533666"/>
                    <a:pt x="152847" y="530189"/>
                    <a:pt x="154905" y="532247"/>
                  </a:cubicBezTo>
                  <a:cubicBezTo>
                    <a:pt x="158737" y="535795"/>
                    <a:pt x="153557" y="550485"/>
                    <a:pt x="161505" y="547505"/>
                  </a:cubicBezTo>
                  <a:cubicBezTo>
                    <a:pt x="164911" y="546227"/>
                    <a:pt x="164131" y="540976"/>
                    <a:pt x="167963" y="540905"/>
                  </a:cubicBezTo>
                  <a:cubicBezTo>
                    <a:pt x="166543" y="540905"/>
                    <a:pt x="174066" y="544808"/>
                    <a:pt x="174137" y="544808"/>
                  </a:cubicBezTo>
                  <a:cubicBezTo>
                    <a:pt x="178892" y="546937"/>
                    <a:pt x="213523" y="563117"/>
                    <a:pt x="205930" y="544808"/>
                  </a:cubicBezTo>
                  <a:cubicBezTo>
                    <a:pt x="203943" y="539840"/>
                    <a:pt x="196420" y="540195"/>
                    <a:pt x="195711" y="532886"/>
                  </a:cubicBezTo>
                  <a:cubicBezTo>
                    <a:pt x="194930" y="524512"/>
                    <a:pt x="201317" y="520821"/>
                    <a:pt x="206568" y="525789"/>
                  </a:cubicBezTo>
                  <a:cubicBezTo>
                    <a:pt x="211820" y="530757"/>
                    <a:pt x="209691" y="535014"/>
                    <a:pt x="217781" y="534660"/>
                  </a:cubicBezTo>
                  <a:cubicBezTo>
                    <a:pt x="223771" y="534738"/>
                    <a:pt x="228965" y="530529"/>
                    <a:pt x="230129" y="524653"/>
                  </a:cubicBezTo>
                  <a:cubicBezTo>
                    <a:pt x="232471" y="517557"/>
                    <a:pt x="231620" y="511170"/>
                    <a:pt x="238787" y="508686"/>
                  </a:cubicBezTo>
                  <a:cubicBezTo>
                    <a:pt x="243400" y="507054"/>
                    <a:pt x="247871" y="507054"/>
                    <a:pt x="250213" y="511454"/>
                  </a:cubicBezTo>
                  <a:cubicBezTo>
                    <a:pt x="253761" y="517983"/>
                    <a:pt x="248651" y="518905"/>
                    <a:pt x="246806" y="523944"/>
                  </a:cubicBezTo>
                  <a:cubicBezTo>
                    <a:pt x="244961" y="528982"/>
                    <a:pt x="247516" y="533666"/>
                    <a:pt x="247374" y="538492"/>
                  </a:cubicBezTo>
                  <a:cubicBezTo>
                    <a:pt x="247374" y="544453"/>
                    <a:pt x="244323" y="543672"/>
                    <a:pt x="241342" y="547930"/>
                  </a:cubicBezTo>
                  <a:cubicBezTo>
                    <a:pt x="238851" y="552359"/>
                    <a:pt x="237645" y="557397"/>
                    <a:pt x="237865" y="562479"/>
                  </a:cubicBezTo>
                  <a:cubicBezTo>
                    <a:pt x="249290" y="567588"/>
                    <a:pt x="248297" y="550911"/>
                    <a:pt x="258658" y="552685"/>
                  </a:cubicBezTo>
                  <a:cubicBezTo>
                    <a:pt x="261425" y="564891"/>
                    <a:pt x="277038" y="565601"/>
                    <a:pt x="286263" y="564607"/>
                  </a:cubicBezTo>
                  <a:cubicBezTo>
                    <a:pt x="288925" y="564409"/>
                    <a:pt x="291487" y="563529"/>
                    <a:pt x="293715" y="562053"/>
                  </a:cubicBezTo>
                  <a:cubicBezTo>
                    <a:pt x="296341" y="560278"/>
                    <a:pt x="296412" y="556730"/>
                    <a:pt x="298825" y="554956"/>
                  </a:cubicBezTo>
                  <a:cubicBezTo>
                    <a:pt x="305070" y="550769"/>
                    <a:pt x="304289" y="560278"/>
                    <a:pt x="301379" y="563756"/>
                  </a:cubicBezTo>
                  <a:cubicBezTo>
                    <a:pt x="293076" y="573833"/>
                    <a:pt x="273915" y="569575"/>
                    <a:pt x="263129" y="575111"/>
                  </a:cubicBezTo>
                  <a:cubicBezTo>
                    <a:pt x="259864" y="576743"/>
                    <a:pt x="250213" y="578446"/>
                    <a:pt x="248368" y="581568"/>
                  </a:cubicBezTo>
                  <a:cubicBezTo>
                    <a:pt x="246522" y="584691"/>
                    <a:pt x="248013" y="584904"/>
                    <a:pt x="249148" y="587104"/>
                  </a:cubicBezTo>
                  <a:cubicBezTo>
                    <a:pt x="250149" y="587239"/>
                    <a:pt x="251121" y="587501"/>
                    <a:pt x="252058" y="587884"/>
                  </a:cubicBezTo>
                  <a:cubicBezTo>
                    <a:pt x="253122" y="589020"/>
                    <a:pt x="252058" y="591291"/>
                    <a:pt x="253548" y="592284"/>
                  </a:cubicBezTo>
                  <a:cubicBezTo>
                    <a:pt x="258658" y="596045"/>
                    <a:pt x="263058" y="589871"/>
                    <a:pt x="268451" y="591007"/>
                  </a:cubicBezTo>
                  <a:cubicBezTo>
                    <a:pt x="270864" y="591575"/>
                    <a:pt x="272922" y="593845"/>
                    <a:pt x="276328" y="593774"/>
                  </a:cubicBezTo>
                  <a:cubicBezTo>
                    <a:pt x="279430" y="593313"/>
                    <a:pt x="282460" y="592455"/>
                    <a:pt x="285341" y="591220"/>
                  </a:cubicBezTo>
                  <a:cubicBezTo>
                    <a:pt x="290777" y="589524"/>
                    <a:pt x="296362" y="588360"/>
                    <a:pt x="302018" y="587743"/>
                  </a:cubicBezTo>
                  <a:cubicBezTo>
                    <a:pt x="304523" y="587743"/>
                    <a:pt x="306978" y="587054"/>
                    <a:pt x="309115" y="585755"/>
                  </a:cubicBezTo>
                  <a:cubicBezTo>
                    <a:pt x="311883" y="584194"/>
                    <a:pt x="314508" y="578659"/>
                    <a:pt x="318198" y="581710"/>
                  </a:cubicBezTo>
                  <a:cubicBezTo>
                    <a:pt x="327140" y="588239"/>
                    <a:pt x="307624" y="595904"/>
                    <a:pt x="304360" y="597678"/>
                  </a:cubicBezTo>
                  <a:cubicBezTo>
                    <a:pt x="299250" y="600800"/>
                    <a:pt x="290167" y="606549"/>
                    <a:pt x="301521" y="607045"/>
                  </a:cubicBezTo>
                  <a:cubicBezTo>
                    <a:pt x="307192" y="607563"/>
                    <a:pt x="312904" y="606832"/>
                    <a:pt x="318269" y="604916"/>
                  </a:cubicBezTo>
                  <a:cubicBezTo>
                    <a:pt x="323450" y="602362"/>
                    <a:pt x="326431" y="599736"/>
                    <a:pt x="332462" y="601013"/>
                  </a:cubicBezTo>
                  <a:cubicBezTo>
                    <a:pt x="332803" y="600878"/>
                    <a:pt x="333186" y="600878"/>
                    <a:pt x="333527" y="601013"/>
                  </a:cubicBezTo>
                  <a:cubicBezTo>
                    <a:pt x="335869" y="605271"/>
                    <a:pt x="344811" y="604490"/>
                    <a:pt x="341333" y="613787"/>
                  </a:cubicBezTo>
                  <a:cubicBezTo>
                    <a:pt x="338921" y="620245"/>
                    <a:pt x="329695" y="620387"/>
                    <a:pt x="325224" y="623367"/>
                  </a:cubicBezTo>
                  <a:cubicBezTo>
                    <a:pt x="322740" y="625000"/>
                    <a:pt x="321392" y="627483"/>
                    <a:pt x="319121" y="629045"/>
                  </a:cubicBezTo>
                  <a:cubicBezTo>
                    <a:pt x="315708" y="630592"/>
                    <a:pt x="312103" y="631685"/>
                    <a:pt x="308405" y="632309"/>
                  </a:cubicBezTo>
                  <a:cubicBezTo>
                    <a:pt x="304147" y="633658"/>
                    <a:pt x="297335" y="634722"/>
                    <a:pt x="297618" y="641535"/>
                  </a:cubicBezTo>
                  <a:cubicBezTo>
                    <a:pt x="297618" y="652109"/>
                    <a:pt x="323521" y="642245"/>
                    <a:pt x="329340" y="639619"/>
                  </a:cubicBezTo>
                  <a:cubicBezTo>
                    <a:pt x="342533" y="634609"/>
                    <a:pt x="354065" y="626007"/>
                    <a:pt x="362623" y="614781"/>
                  </a:cubicBezTo>
                  <a:cubicBezTo>
                    <a:pt x="364681" y="611729"/>
                    <a:pt x="364965" y="607684"/>
                    <a:pt x="368939" y="606974"/>
                  </a:cubicBezTo>
                  <a:cubicBezTo>
                    <a:pt x="370642" y="614071"/>
                    <a:pt x="361843" y="622516"/>
                    <a:pt x="358223" y="627554"/>
                  </a:cubicBezTo>
                  <a:cubicBezTo>
                    <a:pt x="354604" y="632593"/>
                    <a:pt x="343463" y="638767"/>
                    <a:pt x="344030" y="644728"/>
                  </a:cubicBezTo>
                  <a:cubicBezTo>
                    <a:pt x="346500" y="645587"/>
                    <a:pt x="349083" y="646070"/>
                    <a:pt x="351694" y="646148"/>
                  </a:cubicBezTo>
                  <a:cubicBezTo>
                    <a:pt x="355882" y="646148"/>
                    <a:pt x="358152" y="642812"/>
                    <a:pt x="361914" y="642173"/>
                  </a:cubicBezTo>
                  <a:cubicBezTo>
                    <a:pt x="367875" y="641109"/>
                    <a:pt x="373907" y="645296"/>
                    <a:pt x="379442" y="646857"/>
                  </a:cubicBezTo>
                  <a:cubicBezTo>
                    <a:pt x="384978" y="648419"/>
                    <a:pt x="390868" y="649199"/>
                    <a:pt x="394416" y="655444"/>
                  </a:cubicBezTo>
                  <a:cubicBezTo>
                    <a:pt x="395481" y="657360"/>
                    <a:pt x="394842" y="660909"/>
                    <a:pt x="396261" y="662541"/>
                  </a:cubicBezTo>
                  <a:cubicBezTo>
                    <a:pt x="398603" y="665592"/>
                    <a:pt x="402293" y="664883"/>
                    <a:pt x="405061" y="666657"/>
                  </a:cubicBezTo>
                  <a:cubicBezTo>
                    <a:pt x="415280" y="673186"/>
                    <a:pt x="426351" y="687095"/>
                    <a:pt x="439196" y="682056"/>
                  </a:cubicBezTo>
                  <a:cubicBezTo>
                    <a:pt x="443880" y="680212"/>
                    <a:pt x="450125" y="673824"/>
                    <a:pt x="449060" y="667863"/>
                  </a:cubicBezTo>
                  <a:cubicBezTo>
                    <a:pt x="448634" y="665805"/>
                    <a:pt x="445867" y="665663"/>
                    <a:pt x="445441" y="662612"/>
                  </a:cubicBezTo>
                  <a:cubicBezTo>
                    <a:pt x="444589" y="657715"/>
                    <a:pt x="446860" y="657786"/>
                    <a:pt x="449486" y="655515"/>
                  </a:cubicBezTo>
                  <a:cubicBezTo>
                    <a:pt x="454191" y="651640"/>
                    <a:pt x="457917" y="646701"/>
                    <a:pt x="460344" y="641109"/>
                  </a:cubicBezTo>
                  <a:cubicBezTo>
                    <a:pt x="463253" y="634651"/>
                    <a:pt x="466731" y="628122"/>
                    <a:pt x="469924" y="621735"/>
                  </a:cubicBezTo>
                  <a:cubicBezTo>
                    <a:pt x="471343" y="618968"/>
                    <a:pt x="473757" y="612155"/>
                    <a:pt x="477731" y="613787"/>
                  </a:cubicBezTo>
                  <a:cubicBezTo>
                    <a:pt x="481705" y="615419"/>
                    <a:pt x="477731" y="625426"/>
                    <a:pt x="475318" y="628477"/>
                  </a:cubicBezTo>
                  <a:cubicBezTo>
                    <a:pt x="470137" y="635574"/>
                    <a:pt x="461834" y="639690"/>
                    <a:pt x="462189" y="650973"/>
                  </a:cubicBezTo>
                  <a:cubicBezTo>
                    <a:pt x="471060" y="650973"/>
                    <a:pt x="471060" y="654593"/>
                    <a:pt x="467511" y="662257"/>
                  </a:cubicBezTo>
                  <a:cubicBezTo>
                    <a:pt x="465524" y="666586"/>
                    <a:pt x="466021" y="665096"/>
                    <a:pt x="466234" y="669708"/>
                  </a:cubicBezTo>
                  <a:cubicBezTo>
                    <a:pt x="466709" y="673129"/>
                    <a:pt x="466340" y="676613"/>
                    <a:pt x="465169" y="679857"/>
                  </a:cubicBezTo>
                  <a:cubicBezTo>
                    <a:pt x="464247" y="681986"/>
                    <a:pt x="459776" y="684327"/>
                    <a:pt x="461621" y="687592"/>
                  </a:cubicBezTo>
                  <a:cubicBezTo>
                    <a:pt x="462686" y="689437"/>
                    <a:pt x="469995" y="688444"/>
                    <a:pt x="471698" y="688373"/>
                  </a:cubicBezTo>
                  <a:cubicBezTo>
                    <a:pt x="479682" y="686953"/>
                    <a:pt x="487765" y="690338"/>
                    <a:pt x="492350" y="697030"/>
                  </a:cubicBezTo>
                  <a:cubicBezTo>
                    <a:pt x="494336" y="699869"/>
                    <a:pt x="494904" y="703701"/>
                    <a:pt x="497530" y="706327"/>
                  </a:cubicBezTo>
                  <a:cubicBezTo>
                    <a:pt x="500092" y="708924"/>
                    <a:pt x="502867" y="711295"/>
                    <a:pt x="505833" y="713424"/>
                  </a:cubicBezTo>
                  <a:cubicBezTo>
                    <a:pt x="512220" y="715411"/>
                    <a:pt x="514562" y="704979"/>
                    <a:pt x="521020" y="713424"/>
                  </a:cubicBezTo>
                  <a:cubicBezTo>
                    <a:pt x="524355" y="717611"/>
                    <a:pt x="524852" y="727191"/>
                    <a:pt x="530601" y="729959"/>
                  </a:cubicBezTo>
                  <a:cubicBezTo>
                    <a:pt x="539826" y="734501"/>
                    <a:pt x="533226" y="720662"/>
                    <a:pt x="537200" y="717398"/>
                  </a:cubicBezTo>
                  <a:cubicBezTo>
                    <a:pt x="542949" y="712643"/>
                    <a:pt x="552955" y="726978"/>
                    <a:pt x="557142" y="729959"/>
                  </a:cubicBezTo>
                  <a:cubicBezTo>
                    <a:pt x="560946" y="732251"/>
                    <a:pt x="564352" y="735154"/>
                    <a:pt x="567219" y="738546"/>
                  </a:cubicBezTo>
                  <a:cubicBezTo>
                    <a:pt x="569774" y="743038"/>
                    <a:pt x="572598" y="747374"/>
                    <a:pt x="575664" y="751532"/>
                  </a:cubicBezTo>
                  <a:cubicBezTo>
                    <a:pt x="577431" y="753328"/>
                    <a:pt x="579596" y="754691"/>
                    <a:pt x="581980" y="755507"/>
                  </a:cubicBezTo>
                  <a:lnTo>
                    <a:pt x="672888" y="634864"/>
                  </a:lnTo>
                  <a:close/>
                </a:path>
              </a:pathLst>
            </a:custGeom>
            <a:solidFill>
              <a:srgbClr val="FFFFFF"/>
            </a:solidFill>
            <a:ln w="3832" cap="flat">
              <a:solidFill>
                <a:schemeClr val="bg1">
                  <a:lumMod val="50000"/>
                </a:schemeClr>
              </a:solidFill>
              <a:prstDash val="solid"/>
              <a:miter/>
            </a:ln>
          </p:spPr>
          <p:txBody>
            <a:bodyPr rtlCol="0" anchor="ctr"/>
            <a:lstStyle/>
            <a:p>
              <a:endParaRPr lang="en-US" dirty="0"/>
            </a:p>
          </p:txBody>
        </p:sp>
        <p:sp>
          <p:nvSpPr>
            <p:cNvPr id="189" name="Freeform 188">
              <a:extLst>
                <a:ext uri="{FF2B5EF4-FFF2-40B4-BE49-F238E27FC236}">
                  <a16:creationId xmlns:a16="http://schemas.microsoft.com/office/drawing/2014/main" id="{33593FBE-B7BA-7943-B9C1-92FA8CEA173E}"/>
                </a:ext>
              </a:extLst>
            </p:cNvPr>
            <p:cNvSpPr/>
            <p:nvPr/>
          </p:nvSpPr>
          <p:spPr>
            <a:xfrm>
              <a:off x="5505644" y="3388037"/>
              <a:ext cx="44145" cy="48856"/>
            </a:xfrm>
            <a:custGeom>
              <a:avLst/>
              <a:gdLst>
                <a:gd name="connsiteX0" fmla="*/ 30148 w 44145"/>
                <a:gd name="connsiteY0" fmla="*/ 5834 h 48856"/>
                <a:gd name="connsiteX1" fmla="*/ 20851 w 44145"/>
                <a:gd name="connsiteY1" fmla="*/ 16976 h 48856"/>
                <a:gd name="connsiteX2" fmla="*/ 6658 w 44145"/>
                <a:gd name="connsiteY2" fmla="*/ 32020 h 48856"/>
                <a:gd name="connsiteX3" fmla="*/ 3252 w 44145"/>
                <a:gd name="connsiteY3" fmla="*/ 40891 h 48856"/>
                <a:gd name="connsiteX4" fmla="*/ 129 w 44145"/>
                <a:gd name="connsiteY4" fmla="*/ 48839 h 48856"/>
                <a:gd name="connsiteX5" fmla="*/ 21419 w 44145"/>
                <a:gd name="connsiteY5" fmla="*/ 31027 h 48856"/>
                <a:gd name="connsiteX6" fmla="*/ 39941 w 44145"/>
                <a:gd name="connsiteY6" fmla="*/ 14492 h 48856"/>
                <a:gd name="connsiteX7" fmla="*/ 42567 w 44145"/>
                <a:gd name="connsiteY7" fmla="*/ 299 h 48856"/>
                <a:gd name="connsiteX8" fmla="*/ 30148 w 44145"/>
                <a:gd name="connsiteY8" fmla="*/ 5834 h 4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45" h="48856">
                  <a:moveTo>
                    <a:pt x="30148" y="5834"/>
                  </a:moveTo>
                  <a:cubicBezTo>
                    <a:pt x="27167" y="9524"/>
                    <a:pt x="24186" y="13356"/>
                    <a:pt x="20851" y="16976"/>
                  </a:cubicBezTo>
                  <a:cubicBezTo>
                    <a:pt x="15869" y="21745"/>
                    <a:pt x="11129" y="26769"/>
                    <a:pt x="6658" y="32020"/>
                  </a:cubicBezTo>
                  <a:cubicBezTo>
                    <a:pt x="4976" y="34738"/>
                    <a:pt x="3819" y="37747"/>
                    <a:pt x="3252" y="40891"/>
                  </a:cubicBezTo>
                  <a:cubicBezTo>
                    <a:pt x="2329" y="43730"/>
                    <a:pt x="-652" y="45717"/>
                    <a:pt x="129" y="48839"/>
                  </a:cubicBezTo>
                  <a:cubicBezTo>
                    <a:pt x="10277" y="49336"/>
                    <a:pt x="15883" y="38762"/>
                    <a:pt x="21419" y="31027"/>
                  </a:cubicBezTo>
                  <a:cubicBezTo>
                    <a:pt x="26933" y="24817"/>
                    <a:pt x="33149" y="19268"/>
                    <a:pt x="39941" y="14492"/>
                  </a:cubicBezTo>
                  <a:cubicBezTo>
                    <a:pt x="42354" y="12434"/>
                    <a:pt x="46399" y="3066"/>
                    <a:pt x="42567" y="299"/>
                  </a:cubicBezTo>
                  <a:cubicBezTo>
                    <a:pt x="40225" y="-1263"/>
                    <a:pt x="31922" y="3705"/>
                    <a:pt x="30148" y="5834"/>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0246E5CB-AB02-C24D-BF17-87B4C8996CCD}"/>
                </a:ext>
              </a:extLst>
            </p:cNvPr>
            <p:cNvSpPr/>
            <p:nvPr/>
          </p:nvSpPr>
          <p:spPr>
            <a:xfrm>
              <a:off x="5092133" y="3210516"/>
              <a:ext cx="23163" cy="29236"/>
            </a:xfrm>
            <a:custGeom>
              <a:avLst/>
              <a:gdLst>
                <a:gd name="connsiteX0" fmla="*/ 12113 w 23163"/>
                <a:gd name="connsiteY0" fmla="*/ 1256 h 29236"/>
                <a:gd name="connsiteX1" fmla="*/ 9133 w 23163"/>
                <a:gd name="connsiteY1" fmla="*/ 2250 h 29236"/>
                <a:gd name="connsiteX2" fmla="*/ 3384 w 23163"/>
                <a:gd name="connsiteY2" fmla="*/ 6721 h 29236"/>
                <a:gd name="connsiteX3" fmla="*/ 120 w 23163"/>
                <a:gd name="connsiteY3" fmla="*/ 14598 h 29236"/>
                <a:gd name="connsiteX4" fmla="*/ 6365 w 23163"/>
                <a:gd name="connsiteY4" fmla="*/ 22759 h 29236"/>
                <a:gd name="connsiteX5" fmla="*/ 8281 w 23163"/>
                <a:gd name="connsiteY5" fmla="*/ 28862 h 29236"/>
                <a:gd name="connsiteX6" fmla="*/ 12752 w 23163"/>
                <a:gd name="connsiteY6" fmla="*/ 25953 h 29236"/>
                <a:gd name="connsiteX7" fmla="*/ 21623 w 23163"/>
                <a:gd name="connsiteY7" fmla="*/ 22120 h 29236"/>
                <a:gd name="connsiteX8" fmla="*/ 21126 w 23163"/>
                <a:gd name="connsiteY8" fmla="*/ 9630 h 29236"/>
                <a:gd name="connsiteX9" fmla="*/ 16513 w 23163"/>
                <a:gd name="connsiteY9" fmla="*/ 6011 h 29236"/>
                <a:gd name="connsiteX10" fmla="*/ 12113 w 23163"/>
                <a:gd name="connsiteY10" fmla="*/ 1256 h 2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63" h="29236">
                  <a:moveTo>
                    <a:pt x="12113" y="1256"/>
                  </a:moveTo>
                  <a:cubicBezTo>
                    <a:pt x="11048" y="2108"/>
                    <a:pt x="10126" y="1753"/>
                    <a:pt x="9133" y="2250"/>
                  </a:cubicBezTo>
                  <a:cubicBezTo>
                    <a:pt x="6968" y="3385"/>
                    <a:pt x="5016" y="4904"/>
                    <a:pt x="3384" y="6721"/>
                  </a:cubicBezTo>
                  <a:cubicBezTo>
                    <a:pt x="858" y="8488"/>
                    <a:pt x="-413" y="11561"/>
                    <a:pt x="120" y="14598"/>
                  </a:cubicBezTo>
                  <a:cubicBezTo>
                    <a:pt x="829" y="18856"/>
                    <a:pt x="4307" y="19920"/>
                    <a:pt x="6365" y="22759"/>
                  </a:cubicBezTo>
                  <a:cubicBezTo>
                    <a:pt x="7713" y="24533"/>
                    <a:pt x="6862" y="27443"/>
                    <a:pt x="8281" y="28862"/>
                  </a:cubicBezTo>
                  <a:cubicBezTo>
                    <a:pt x="9700" y="30282"/>
                    <a:pt x="11474" y="27301"/>
                    <a:pt x="12752" y="25953"/>
                  </a:cubicBezTo>
                  <a:cubicBezTo>
                    <a:pt x="15236" y="23540"/>
                    <a:pt x="19281" y="24604"/>
                    <a:pt x="21623" y="22120"/>
                  </a:cubicBezTo>
                  <a:cubicBezTo>
                    <a:pt x="23844" y="18203"/>
                    <a:pt x="23652" y="13363"/>
                    <a:pt x="21126" y="9630"/>
                  </a:cubicBezTo>
                  <a:cubicBezTo>
                    <a:pt x="19919" y="8140"/>
                    <a:pt x="17435" y="7501"/>
                    <a:pt x="16513" y="6011"/>
                  </a:cubicBezTo>
                  <a:cubicBezTo>
                    <a:pt x="14668" y="3101"/>
                    <a:pt x="16868" y="-2505"/>
                    <a:pt x="12113" y="1256"/>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27B6C03A-19D9-724C-AD1C-2E7C4ABF3AB5}"/>
                </a:ext>
              </a:extLst>
            </p:cNvPr>
            <p:cNvSpPr/>
            <p:nvPr/>
          </p:nvSpPr>
          <p:spPr>
            <a:xfrm>
              <a:off x="5122067" y="3225648"/>
              <a:ext cx="8982" cy="11633"/>
            </a:xfrm>
            <a:custGeom>
              <a:avLst/>
              <a:gdLst>
                <a:gd name="connsiteX0" fmla="*/ 2192 w 8982"/>
                <a:gd name="connsiteY0" fmla="*/ 11246 h 11633"/>
                <a:gd name="connsiteX1" fmla="*/ 7302 w 8982"/>
                <a:gd name="connsiteY1" fmla="*/ 672 h 11633"/>
                <a:gd name="connsiteX2" fmla="*/ 2192 w 8982"/>
                <a:gd name="connsiteY2" fmla="*/ 11246 h 11633"/>
              </a:gdLst>
              <a:ahLst/>
              <a:cxnLst>
                <a:cxn ang="0">
                  <a:pos x="connsiteX0" y="connsiteY0"/>
                </a:cxn>
                <a:cxn ang="0">
                  <a:pos x="connsiteX1" y="connsiteY1"/>
                </a:cxn>
                <a:cxn ang="0">
                  <a:pos x="connsiteX2" y="connsiteY2"/>
                </a:cxn>
              </a:cxnLst>
              <a:rect l="l" t="t" r="r" b="b"/>
              <a:pathLst>
                <a:path w="8982" h="11633">
                  <a:moveTo>
                    <a:pt x="2192" y="11246"/>
                  </a:moveTo>
                  <a:cubicBezTo>
                    <a:pt x="7302" y="13659"/>
                    <a:pt x="11418" y="4149"/>
                    <a:pt x="7302" y="672"/>
                  </a:cubicBezTo>
                  <a:cubicBezTo>
                    <a:pt x="3186" y="-2805"/>
                    <a:pt x="-3485" y="8194"/>
                    <a:pt x="2192" y="11246"/>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D31B52E-3209-6C4B-BC8A-BA35E1AB7FDF}"/>
                </a:ext>
              </a:extLst>
            </p:cNvPr>
            <p:cNvSpPr/>
            <p:nvPr/>
          </p:nvSpPr>
          <p:spPr>
            <a:xfrm>
              <a:off x="5156761" y="3213967"/>
              <a:ext cx="24173" cy="31790"/>
            </a:xfrm>
            <a:custGeom>
              <a:avLst/>
              <a:gdLst>
                <a:gd name="connsiteX0" fmla="*/ 1632 w 24173"/>
                <a:gd name="connsiteY0" fmla="*/ 5682 h 31790"/>
                <a:gd name="connsiteX1" fmla="*/ 923 w 24173"/>
                <a:gd name="connsiteY1" fmla="*/ 16681 h 31790"/>
                <a:gd name="connsiteX2" fmla="*/ 923 w 24173"/>
                <a:gd name="connsiteY2" fmla="*/ 23068 h 31790"/>
                <a:gd name="connsiteX3" fmla="*/ 0 w 24173"/>
                <a:gd name="connsiteY3" fmla="*/ 28320 h 31790"/>
                <a:gd name="connsiteX4" fmla="*/ 18238 w 24173"/>
                <a:gd name="connsiteY4" fmla="*/ 30662 h 31790"/>
                <a:gd name="connsiteX5" fmla="*/ 23845 w 24173"/>
                <a:gd name="connsiteY5" fmla="*/ 22288 h 31790"/>
                <a:gd name="connsiteX6" fmla="*/ 20438 w 24173"/>
                <a:gd name="connsiteY6" fmla="*/ 12707 h 31790"/>
                <a:gd name="connsiteX7" fmla="*/ 12206 w 24173"/>
                <a:gd name="connsiteY7" fmla="*/ 572 h 31790"/>
                <a:gd name="connsiteX8" fmla="*/ 1873 w 24173"/>
                <a:gd name="connsiteY8" fmla="*/ 4993 h 31790"/>
                <a:gd name="connsiteX9" fmla="*/ 1632 w 24173"/>
                <a:gd name="connsiteY9" fmla="*/ 5682 h 3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3" h="31790">
                  <a:moveTo>
                    <a:pt x="1632" y="5682"/>
                  </a:moveTo>
                  <a:cubicBezTo>
                    <a:pt x="1150" y="9329"/>
                    <a:pt x="908" y="13005"/>
                    <a:pt x="923" y="16681"/>
                  </a:cubicBezTo>
                  <a:cubicBezTo>
                    <a:pt x="923" y="18810"/>
                    <a:pt x="923" y="20939"/>
                    <a:pt x="923" y="23068"/>
                  </a:cubicBezTo>
                  <a:cubicBezTo>
                    <a:pt x="489" y="24793"/>
                    <a:pt x="185" y="26553"/>
                    <a:pt x="0" y="28320"/>
                  </a:cubicBezTo>
                  <a:cubicBezTo>
                    <a:pt x="993" y="32649"/>
                    <a:pt x="14903" y="32294"/>
                    <a:pt x="18238" y="30662"/>
                  </a:cubicBezTo>
                  <a:cubicBezTo>
                    <a:pt x="21034" y="28618"/>
                    <a:pt x="23014" y="25652"/>
                    <a:pt x="23845" y="22288"/>
                  </a:cubicBezTo>
                  <a:cubicBezTo>
                    <a:pt x="25193" y="18101"/>
                    <a:pt x="22070" y="16114"/>
                    <a:pt x="20438" y="12707"/>
                  </a:cubicBezTo>
                  <a:cubicBezTo>
                    <a:pt x="18806" y="9301"/>
                    <a:pt x="17245" y="1920"/>
                    <a:pt x="12206" y="572"/>
                  </a:cubicBezTo>
                  <a:cubicBezTo>
                    <a:pt x="8133" y="-1060"/>
                    <a:pt x="3505" y="920"/>
                    <a:pt x="1873" y="4993"/>
                  </a:cubicBezTo>
                  <a:cubicBezTo>
                    <a:pt x="1781" y="5220"/>
                    <a:pt x="1703" y="5448"/>
                    <a:pt x="1632" y="568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CE1EE21B-B8A4-534D-9477-C7EB27B14B33}"/>
                </a:ext>
              </a:extLst>
            </p:cNvPr>
            <p:cNvSpPr/>
            <p:nvPr/>
          </p:nvSpPr>
          <p:spPr>
            <a:xfrm>
              <a:off x="5099679" y="3252318"/>
              <a:ext cx="52229" cy="102204"/>
            </a:xfrm>
            <a:custGeom>
              <a:avLst/>
              <a:gdLst>
                <a:gd name="connsiteX0" fmla="*/ 39057 w 52229"/>
                <a:gd name="connsiteY0" fmla="*/ 8137 h 102204"/>
                <a:gd name="connsiteX1" fmla="*/ 31605 w 52229"/>
                <a:gd name="connsiteY1" fmla="*/ 16724 h 102204"/>
                <a:gd name="connsiteX2" fmla="*/ 21386 w 52229"/>
                <a:gd name="connsiteY2" fmla="*/ 23820 h 102204"/>
                <a:gd name="connsiteX3" fmla="*/ 17767 w 52229"/>
                <a:gd name="connsiteY3" fmla="*/ 32620 h 102204"/>
                <a:gd name="connsiteX4" fmla="*/ 12657 w 52229"/>
                <a:gd name="connsiteY4" fmla="*/ 43549 h 102204"/>
                <a:gd name="connsiteX5" fmla="*/ 8825 w 52229"/>
                <a:gd name="connsiteY5" fmla="*/ 57103 h 102204"/>
                <a:gd name="connsiteX6" fmla="*/ 7335 w 52229"/>
                <a:gd name="connsiteY6" fmla="*/ 63207 h 102204"/>
                <a:gd name="connsiteX7" fmla="*/ 4709 w 52229"/>
                <a:gd name="connsiteY7" fmla="*/ 67464 h 102204"/>
                <a:gd name="connsiteX8" fmla="*/ 2438 w 52229"/>
                <a:gd name="connsiteY8" fmla="*/ 75484 h 102204"/>
                <a:gd name="connsiteX9" fmla="*/ 25 w 52229"/>
                <a:gd name="connsiteY9" fmla="*/ 82580 h 102204"/>
                <a:gd name="connsiteX10" fmla="*/ 9393 w 52229"/>
                <a:gd name="connsiteY10" fmla="*/ 88896 h 102204"/>
                <a:gd name="connsiteX11" fmla="*/ 15638 w 52229"/>
                <a:gd name="connsiteY11" fmla="*/ 96632 h 102204"/>
                <a:gd name="connsiteX12" fmla="*/ 23089 w 52229"/>
                <a:gd name="connsiteY12" fmla="*/ 101599 h 102204"/>
                <a:gd name="connsiteX13" fmla="*/ 35225 w 52229"/>
                <a:gd name="connsiteY13" fmla="*/ 90174 h 102204"/>
                <a:gd name="connsiteX14" fmla="*/ 33096 w 52229"/>
                <a:gd name="connsiteY14" fmla="*/ 79884 h 102204"/>
                <a:gd name="connsiteX15" fmla="*/ 35721 w 52229"/>
                <a:gd name="connsiteY15" fmla="*/ 70942 h 102204"/>
                <a:gd name="connsiteX16" fmla="*/ 39057 w 52229"/>
                <a:gd name="connsiteY16" fmla="*/ 62923 h 102204"/>
                <a:gd name="connsiteX17" fmla="*/ 42960 w 52229"/>
                <a:gd name="connsiteY17" fmla="*/ 54975 h 102204"/>
                <a:gd name="connsiteX18" fmla="*/ 43882 w 52229"/>
                <a:gd name="connsiteY18" fmla="*/ 44614 h 102204"/>
                <a:gd name="connsiteX19" fmla="*/ 45373 w 52229"/>
                <a:gd name="connsiteY19" fmla="*/ 37517 h 102204"/>
                <a:gd name="connsiteX20" fmla="*/ 45373 w 52229"/>
                <a:gd name="connsiteY20" fmla="*/ 22188 h 102204"/>
                <a:gd name="connsiteX21" fmla="*/ 49276 w 52229"/>
                <a:gd name="connsiteY21" fmla="*/ 18072 h 102204"/>
                <a:gd name="connsiteX22" fmla="*/ 49276 w 52229"/>
                <a:gd name="connsiteY22" fmla="*/ 14737 h 102204"/>
                <a:gd name="connsiteX23" fmla="*/ 49915 w 52229"/>
                <a:gd name="connsiteY23" fmla="*/ 1040 h 102204"/>
                <a:gd name="connsiteX24" fmla="*/ 39057 w 52229"/>
                <a:gd name="connsiteY24" fmla="*/ 8137 h 10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229" h="102204">
                  <a:moveTo>
                    <a:pt x="39057" y="8137"/>
                  </a:moveTo>
                  <a:cubicBezTo>
                    <a:pt x="37261" y="11529"/>
                    <a:pt x="34713" y="14467"/>
                    <a:pt x="31605" y="16724"/>
                  </a:cubicBezTo>
                  <a:cubicBezTo>
                    <a:pt x="28270" y="19279"/>
                    <a:pt x="24509" y="21053"/>
                    <a:pt x="21386" y="23820"/>
                  </a:cubicBezTo>
                  <a:cubicBezTo>
                    <a:pt x="18264" y="26588"/>
                    <a:pt x="18689" y="28717"/>
                    <a:pt x="17767" y="32620"/>
                  </a:cubicBezTo>
                  <a:cubicBezTo>
                    <a:pt x="16369" y="36396"/>
                    <a:pt x="14658" y="40050"/>
                    <a:pt x="12657" y="43549"/>
                  </a:cubicBezTo>
                  <a:cubicBezTo>
                    <a:pt x="10954" y="47736"/>
                    <a:pt x="10315" y="52704"/>
                    <a:pt x="8825" y="57103"/>
                  </a:cubicBezTo>
                  <a:cubicBezTo>
                    <a:pt x="8115" y="59162"/>
                    <a:pt x="8115" y="61290"/>
                    <a:pt x="7335" y="63207"/>
                  </a:cubicBezTo>
                  <a:cubicBezTo>
                    <a:pt x="6554" y="65123"/>
                    <a:pt x="5490" y="65903"/>
                    <a:pt x="4709" y="67464"/>
                  </a:cubicBezTo>
                  <a:cubicBezTo>
                    <a:pt x="3502" y="69991"/>
                    <a:pt x="2736" y="72702"/>
                    <a:pt x="2438" y="75484"/>
                  </a:cubicBezTo>
                  <a:cubicBezTo>
                    <a:pt x="1941" y="78109"/>
                    <a:pt x="-259" y="80097"/>
                    <a:pt x="25" y="82580"/>
                  </a:cubicBezTo>
                  <a:cubicBezTo>
                    <a:pt x="664" y="87406"/>
                    <a:pt x="6412" y="86980"/>
                    <a:pt x="9393" y="88896"/>
                  </a:cubicBezTo>
                  <a:cubicBezTo>
                    <a:pt x="12373" y="90812"/>
                    <a:pt x="13367" y="94361"/>
                    <a:pt x="15638" y="96632"/>
                  </a:cubicBezTo>
                  <a:cubicBezTo>
                    <a:pt x="17817" y="98711"/>
                    <a:pt x="20336" y="100393"/>
                    <a:pt x="23089" y="101599"/>
                  </a:cubicBezTo>
                  <a:cubicBezTo>
                    <a:pt x="30186" y="104367"/>
                    <a:pt x="34728" y="97129"/>
                    <a:pt x="35225" y="90174"/>
                  </a:cubicBezTo>
                  <a:cubicBezTo>
                    <a:pt x="35033" y="86654"/>
                    <a:pt x="34309" y="83191"/>
                    <a:pt x="33096" y="79884"/>
                  </a:cubicBezTo>
                  <a:cubicBezTo>
                    <a:pt x="32173" y="75697"/>
                    <a:pt x="34018" y="74419"/>
                    <a:pt x="35721" y="70942"/>
                  </a:cubicBezTo>
                  <a:cubicBezTo>
                    <a:pt x="37424" y="67464"/>
                    <a:pt x="37637" y="65477"/>
                    <a:pt x="39057" y="62923"/>
                  </a:cubicBezTo>
                  <a:cubicBezTo>
                    <a:pt x="40611" y="60403"/>
                    <a:pt x="41917" y="57742"/>
                    <a:pt x="42960" y="54975"/>
                  </a:cubicBezTo>
                  <a:cubicBezTo>
                    <a:pt x="43804" y="51589"/>
                    <a:pt x="44117" y="48091"/>
                    <a:pt x="43882" y="44614"/>
                  </a:cubicBezTo>
                  <a:cubicBezTo>
                    <a:pt x="44244" y="42222"/>
                    <a:pt x="44741" y="39852"/>
                    <a:pt x="45373" y="37517"/>
                  </a:cubicBezTo>
                  <a:cubicBezTo>
                    <a:pt x="45869" y="32123"/>
                    <a:pt x="40405" y="26588"/>
                    <a:pt x="45373" y="22188"/>
                  </a:cubicBezTo>
                  <a:cubicBezTo>
                    <a:pt x="47289" y="20485"/>
                    <a:pt x="48566" y="20911"/>
                    <a:pt x="49276" y="18072"/>
                  </a:cubicBezTo>
                  <a:cubicBezTo>
                    <a:pt x="49276" y="17008"/>
                    <a:pt x="49276" y="15730"/>
                    <a:pt x="49276" y="14737"/>
                  </a:cubicBezTo>
                  <a:cubicBezTo>
                    <a:pt x="50624" y="10621"/>
                    <a:pt x="54811" y="4730"/>
                    <a:pt x="49915" y="1040"/>
                  </a:cubicBezTo>
                  <a:cubicBezTo>
                    <a:pt x="45018" y="-2650"/>
                    <a:pt x="40902" y="4376"/>
                    <a:pt x="39057" y="813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8779A98D-7B4F-C54B-9506-57C43BDF0E20}"/>
                </a:ext>
              </a:extLst>
            </p:cNvPr>
            <p:cNvSpPr/>
            <p:nvPr/>
          </p:nvSpPr>
          <p:spPr>
            <a:xfrm>
              <a:off x="5057378" y="3328068"/>
              <a:ext cx="61247" cy="80394"/>
            </a:xfrm>
            <a:custGeom>
              <a:avLst/>
              <a:gdLst>
                <a:gd name="connsiteX0" fmla="*/ 13230 w 61247"/>
                <a:gd name="connsiteY0" fmla="*/ 231 h 80394"/>
                <a:gd name="connsiteX1" fmla="*/ 2159 w 61247"/>
                <a:gd name="connsiteY1" fmla="*/ 17192 h 80394"/>
                <a:gd name="connsiteX2" fmla="*/ 598 w 61247"/>
                <a:gd name="connsiteY2" fmla="*/ 29540 h 80394"/>
                <a:gd name="connsiteX3" fmla="*/ 3082 w 61247"/>
                <a:gd name="connsiteY3" fmla="*/ 39901 h 80394"/>
                <a:gd name="connsiteX4" fmla="*/ 2159 w 61247"/>
                <a:gd name="connsiteY4" fmla="*/ 51823 h 80394"/>
                <a:gd name="connsiteX5" fmla="*/ 598 w 61247"/>
                <a:gd name="connsiteY5" fmla="*/ 59842 h 80394"/>
                <a:gd name="connsiteX6" fmla="*/ 8972 w 61247"/>
                <a:gd name="connsiteY6" fmla="*/ 63036 h 80394"/>
                <a:gd name="connsiteX7" fmla="*/ 8333 w 61247"/>
                <a:gd name="connsiteY7" fmla="*/ 70700 h 80394"/>
                <a:gd name="connsiteX8" fmla="*/ 20113 w 61247"/>
                <a:gd name="connsiteY8" fmla="*/ 79429 h 80394"/>
                <a:gd name="connsiteX9" fmla="*/ 28558 w 61247"/>
                <a:gd name="connsiteY9" fmla="*/ 75455 h 80394"/>
                <a:gd name="connsiteX10" fmla="*/ 38281 w 61247"/>
                <a:gd name="connsiteY10" fmla="*/ 78365 h 80394"/>
                <a:gd name="connsiteX11" fmla="*/ 43178 w 61247"/>
                <a:gd name="connsiteY11" fmla="*/ 77087 h 80394"/>
                <a:gd name="connsiteX12" fmla="*/ 49636 w 61247"/>
                <a:gd name="connsiteY12" fmla="*/ 77087 h 80394"/>
                <a:gd name="connsiteX13" fmla="*/ 53822 w 61247"/>
                <a:gd name="connsiteY13" fmla="*/ 65733 h 80394"/>
                <a:gd name="connsiteX14" fmla="*/ 60919 w 61247"/>
                <a:gd name="connsiteY14" fmla="*/ 53313 h 80394"/>
                <a:gd name="connsiteX15" fmla="*/ 54319 w 61247"/>
                <a:gd name="connsiteY15" fmla="*/ 39759 h 80394"/>
                <a:gd name="connsiteX16" fmla="*/ 47719 w 61247"/>
                <a:gd name="connsiteY16" fmla="*/ 27837 h 80394"/>
                <a:gd name="connsiteX17" fmla="*/ 37855 w 61247"/>
                <a:gd name="connsiteY17" fmla="*/ 16908 h 80394"/>
                <a:gd name="connsiteX18" fmla="*/ 25152 w 61247"/>
                <a:gd name="connsiteY18" fmla="*/ 7895 h 80394"/>
                <a:gd name="connsiteX19" fmla="*/ 13230 w 61247"/>
                <a:gd name="connsiteY19" fmla="*/ 231 h 8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247" h="80394">
                  <a:moveTo>
                    <a:pt x="13230" y="231"/>
                  </a:moveTo>
                  <a:cubicBezTo>
                    <a:pt x="7694" y="1437"/>
                    <a:pt x="2727" y="11656"/>
                    <a:pt x="2159" y="17192"/>
                  </a:cubicBezTo>
                  <a:cubicBezTo>
                    <a:pt x="1662" y="21379"/>
                    <a:pt x="1449" y="25424"/>
                    <a:pt x="598" y="29540"/>
                  </a:cubicBezTo>
                  <a:cubicBezTo>
                    <a:pt x="-254" y="33656"/>
                    <a:pt x="1805" y="35643"/>
                    <a:pt x="3082" y="39901"/>
                  </a:cubicBezTo>
                  <a:cubicBezTo>
                    <a:pt x="4444" y="43832"/>
                    <a:pt x="4111" y="48147"/>
                    <a:pt x="2159" y="51823"/>
                  </a:cubicBezTo>
                  <a:cubicBezTo>
                    <a:pt x="882" y="54094"/>
                    <a:pt x="-963" y="57075"/>
                    <a:pt x="598" y="59842"/>
                  </a:cubicBezTo>
                  <a:cubicBezTo>
                    <a:pt x="2159" y="62610"/>
                    <a:pt x="6417" y="61475"/>
                    <a:pt x="8972" y="63036"/>
                  </a:cubicBezTo>
                  <a:cubicBezTo>
                    <a:pt x="13088" y="65590"/>
                    <a:pt x="10320" y="68145"/>
                    <a:pt x="8333" y="70700"/>
                  </a:cubicBezTo>
                  <a:cubicBezTo>
                    <a:pt x="1875" y="78932"/>
                    <a:pt x="15075" y="82197"/>
                    <a:pt x="20113" y="79429"/>
                  </a:cubicBezTo>
                  <a:cubicBezTo>
                    <a:pt x="23094" y="77868"/>
                    <a:pt x="24726" y="74816"/>
                    <a:pt x="28558" y="75455"/>
                  </a:cubicBezTo>
                  <a:cubicBezTo>
                    <a:pt x="32391" y="76094"/>
                    <a:pt x="34236" y="79216"/>
                    <a:pt x="38281" y="78365"/>
                  </a:cubicBezTo>
                  <a:cubicBezTo>
                    <a:pt x="39885" y="77832"/>
                    <a:pt x="41517" y="77406"/>
                    <a:pt x="43178" y="77087"/>
                  </a:cubicBezTo>
                  <a:cubicBezTo>
                    <a:pt x="45165" y="77087"/>
                    <a:pt x="47933" y="77797"/>
                    <a:pt x="49636" y="77087"/>
                  </a:cubicBezTo>
                  <a:cubicBezTo>
                    <a:pt x="52829" y="75242"/>
                    <a:pt x="52829" y="69139"/>
                    <a:pt x="53822" y="65733"/>
                  </a:cubicBezTo>
                  <a:cubicBezTo>
                    <a:pt x="55384" y="60836"/>
                    <a:pt x="59784" y="58636"/>
                    <a:pt x="60919" y="53313"/>
                  </a:cubicBezTo>
                  <a:cubicBezTo>
                    <a:pt x="62622" y="46572"/>
                    <a:pt x="57300" y="44301"/>
                    <a:pt x="54319" y="39759"/>
                  </a:cubicBezTo>
                  <a:cubicBezTo>
                    <a:pt x="51339" y="35217"/>
                    <a:pt x="51694" y="31456"/>
                    <a:pt x="47719" y="27837"/>
                  </a:cubicBezTo>
                  <a:cubicBezTo>
                    <a:pt x="43745" y="24217"/>
                    <a:pt x="41688" y="19888"/>
                    <a:pt x="37855" y="16908"/>
                  </a:cubicBezTo>
                  <a:cubicBezTo>
                    <a:pt x="33463" y="14133"/>
                    <a:pt x="29219" y="11124"/>
                    <a:pt x="25152" y="7895"/>
                  </a:cubicBezTo>
                  <a:cubicBezTo>
                    <a:pt x="21391" y="3708"/>
                    <a:pt x="19404" y="-1118"/>
                    <a:pt x="13230" y="23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C9566057-4556-7E47-A384-065A908A74A1}"/>
                </a:ext>
              </a:extLst>
            </p:cNvPr>
            <p:cNvSpPr/>
            <p:nvPr/>
          </p:nvSpPr>
          <p:spPr>
            <a:xfrm>
              <a:off x="5152494" y="3318472"/>
              <a:ext cx="24595" cy="24420"/>
            </a:xfrm>
            <a:custGeom>
              <a:avLst/>
              <a:gdLst>
                <a:gd name="connsiteX0" fmla="*/ 10015 w 24595"/>
                <a:gd name="connsiteY0" fmla="*/ 6704 h 24420"/>
                <a:gd name="connsiteX1" fmla="*/ 3416 w 24595"/>
                <a:gd name="connsiteY1" fmla="*/ 9259 h 24420"/>
                <a:gd name="connsiteX2" fmla="*/ 80 w 24595"/>
                <a:gd name="connsiteY2" fmla="*/ 18272 h 24420"/>
                <a:gd name="connsiteX3" fmla="*/ 2422 w 24595"/>
                <a:gd name="connsiteY3" fmla="*/ 24162 h 24420"/>
                <a:gd name="connsiteX4" fmla="*/ 8809 w 24595"/>
                <a:gd name="connsiteY4" fmla="*/ 22813 h 24420"/>
                <a:gd name="connsiteX5" fmla="*/ 12357 w 24595"/>
                <a:gd name="connsiteY5" fmla="*/ 16852 h 24420"/>
                <a:gd name="connsiteX6" fmla="*/ 23570 w 24595"/>
                <a:gd name="connsiteY6" fmla="*/ 2020 h 24420"/>
                <a:gd name="connsiteX7" fmla="*/ 16473 w 24595"/>
                <a:gd name="connsiteY7" fmla="*/ 388 h 24420"/>
                <a:gd name="connsiteX8" fmla="*/ 10015 w 24595"/>
                <a:gd name="connsiteY8" fmla="*/ 6704 h 2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 h="24420">
                  <a:moveTo>
                    <a:pt x="10015" y="6704"/>
                  </a:moveTo>
                  <a:cubicBezTo>
                    <a:pt x="8099" y="8762"/>
                    <a:pt x="5757" y="7768"/>
                    <a:pt x="3416" y="9259"/>
                  </a:cubicBezTo>
                  <a:cubicBezTo>
                    <a:pt x="903" y="11544"/>
                    <a:pt x="-339" y="14901"/>
                    <a:pt x="80" y="18272"/>
                  </a:cubicBezTo>
                  <a:cubicBezTo>
                    <a:pt x="80" y="20968"/>
                    <a:pt x="80" y="23168"/>
                    <a:pt x="2422" y="24162"/>
                  </a:cubicBezTo>
                  <a:cubicBezTo>
                    <a:pt x="4643" y="24779"/>
                    <a:pt x="7028" y="24275"/>
                    <a:pt x="8809" y="22813"/>
                  </a:cubicBezTo>
                  <a:cubicBezTo>
                    <a:pt x="10654" y="21252"/>
                    <a:pt x="10796" y="18484"/>
                    <a:pt x="12357" y="16852"/>
                  </a:cubicBezTo>
                  <a:cubicBezTo>
                    <a:pt x="15551" y="13659"/>
                    <a:pt x="28254" y="9755"/>
                    <a:pt x="23570" y="2020"/>
                  </a:cubicBezTo>
                  <a:cubicBezTo>
                    <a:pt x="22079" y="-464"/>
                    <a:pt x="18673" y="-180"/>
                    <a:pt x="16473" y="388"/>
                  </a:cubicBezTo>
                  <a:cubicBezTo>
                    <a:pt x="12073" y="1240"/>
                    <a:pt x="12570" y="3724"/>
                    <a:pt x="10015" y="6704"/>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B60423A8-411D-9A45-82AD-CE17CFB32F89}"/>
                </a:ext>
              </a:extLst>
            </p:cNvPr>
            <p:cNvSpPr/>
            <p:nvPr/>
          </p:nvSpPr>
          <p:spPr>
            <a:xfrm>
              <a:off x="5104270" y="3298723"/>
              <a:ext cx="121513" cy="147979"/>
            </a:xfrm>
            <a:custGeom>
              <a:avLst/>
              <a:gdLst>
                <a:gd name="connsiteX0" fmla="*/ 86059 w 121513"/>
                <a:gd name="connsiteY0" fmla="*/ 6086 h 147979"/>
                <a:gd name="connsiteX1" fmla="*/ 84710 w 121513"/>
                <a:gd name="connsiteY1" fmla="*/ 19712 h 147979"/>
                <a:gd name="connsiteX2" fmla="*/ 85491 w 121513"/>
                <a:gd name="connsiteY2" fmla="*/ 35963 h 147979"/>
                <a:gd name="connsiteX3" fmla="*/ 77117 w 121513"/>
                <a:gd name="connsiteY3" fmla="*/ 39369 h 147979"/>
                <a:gd name="connsiteX4" fmla="*/ 70588 w 121513"/>
                <a:gd name="connsiteY4" fmla="*/ 48311 h 147979"/>
                <a:gd name="connsiteX5" fmla="*/ 62143 w 121513"/>
                <a:gd name="connsiteY5" fmla="*/ 61936 h 147979"/>
                <a:gd name="connsiteX6" fmla="*/ 44402 w 121513"/>
                <a:gd name="connsiteY6" fmla="*/ 82375 h 147979"/>
                <a:gd name="connsiteX7" fmla="*/ 35389 w 121513"/>
                <a:gd name="connsiteY7" fmla="*/ 88904 h 147979"/>
                <a:gd name="connsiteX8" fmla="*/ 25880 w 121513"/>
                <a:gd name="connsiteY8" fmla="*/ 92381 h 147979"/>
                <a:gd name="connsiteX9" fmla="*/ 22473 w 121513"/>
                <a:gd name="connsiteY9" fmla="*/ 102529 h 147979"/>
                <a:gd name="connsiteX10" fmla="*/ 15376 w 121513"/>
                <a:gd name="connsiteY10" fmla="*/ 111187 h 147979"/>
                <a:gd name="connsiteX11" fmla="*/ 11544 w 121513"/>
                <a:gd name="connsiteY11" fmla="*/ 119561 h 147979"/>
                <a:gd name="connsiteX12" fmla="*/ 1822 w 121513"/>
                <a:gd name="connsiteY12" fmla="*/ 125877 h 147979"/>
                <a:gd name="connsiteX13" fmla="*/ 3454 w 121513"/>
                <a:gd name="connsiteY13" fmla="*/ 146812 h 147979"/>
                <a:gd name="connsiteX14" fmla="*/ 12679 w 121513"/>
                <a:gd name="connsiteY14" fmla="*/ 147593 h 147979"/>
                <a:gd name="connsiteX15" fmla="*/ 20202 w 121513"/>
                <a:gd name="connsiteY15" fmla="*/ 140496 h 147979"/>
                <a:gd name="connsiteX16" fmla="*/ 30989 w 121513"/>
                <a:gd name="connsiteY16" fmla="*/ 138438 h 147979"/>
                <a:gd name="connsiteX17" fmla="*/ 37376 w 121513"/>
                <a:gd name="connsiteY17" fmla="*/ 127935 h 147979"/>
                <a:gd name="connsiteX18" fmla="*/ 45963 w 121513"/>
                <a:gd name="connsiteY18" fmla="*/ 129922 h 147979"/>
                <a:gd name="connsiteX19" fmla="*/ 55898 w 121513"/>
                <a:gd name="connsiteY19" fmla="*/ 128503 h 147979"/>
                <a:gd name="connsiteX20" fmla="*/ 64840 w 121513"/>
                <a:gd name="connsiteY20" fmla="*/ 125309 h 147979"/>
                <a:gd name="connsiteX21" fmla="*/ 66401 w 121513"/>
                <a:gd name="connsiteY21" fmla="*/ 119845 h 147979"/>
                <a:gd name="connsiteX22" fmla="*/ 59943 w 121513"/>
                <a:gd name="connsiteY22" fmla="*/ 115587 h 147979"/>
                <a:gd name="connsiteX23" fmla="*/ 57389 w 121513"/>
                <a:gd name="connsiteY23" fmla="*/ 113813 h 147979"/>
                <a:gd name="connsiteX24" fmla="*/ 57389 w 121513"/>
                <a:gd name="connsiteY24" fmla="*/ 109768 h 147979"/>
                <a:gd name="connsiteX25" fmla="*/ 55969 w 121513"/>
                <a:gd name="connsiteY25" fmla="*/ 107142 h 147979"/>
                <a:gd name="connsiteX26" fmla="*/ 61646 w 121513"/>
                <a:gd name="connsiteY26" fmla="*/ 102174 h 147979"/>
                <a:gd name="connsiteX27" fmla="*/ 73072 w 121513"/>
                <a:gd name="connsiteY27" fmla="*/ 77549 h 147979"/>
                <a:gd name="connsiteX28" fmla="*/ 81943 w 121513"/>
                <a:gd name="connsiteY28" fmla="*/ 65272 h 147979"/>
                <a:gd name="connsiteX29" fmla="*/ 93155 w 121513"/>
                <a:gd name="connsiteY29" fmla="*/ 52569 h 147979"/>
                <a:gd name="connsiteX30" fmla="*/ 117071 w 121513"/>
                <a:gd name="connsiteY30" fmla="*/ 35040 h 147979"/>
                <a:gd name="connsiteX31" fmla="*/ 121400 w 121513"/>
                <a:gd name="connsiteY31" fmla="*/ 24963 h 147979"/>
                <a:gd name="connsiteX32" fmla="*/ 114303 w 121513"/>
                <a:gd name="connsiteY32" fmla="*/ 20279 h 147979"/>
                <a:gd name="connsiteX33" fmla="*/ 111535 w 121513"/>
                <a:gd name="connsiteY33" fmla="*/ 13183 h 147979"/>
                <a:gd name="connsiteX34" fmla="*/ 105787 w 121513"/>
                <a:gd name="connsiteY34" fmla="*/ 8854 h 147979"/>
                <a:gd name="connsiteX35" fmla="*/ 99755 w 121513"/>
                <a:gd name="connsiteY35" fmla="*/ 338 h 147979"/>
                <a:gd name="connsiteX36" fmla="*/ 86059 w 121513"/>
                <a:gd name="connsiteY36" fmla="*/ 6086 h 1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513" h="147979">
                  <a:moveTo>
                    <a:pt x="86059" y="6086"/>
                  </a:moveTo>
                  <a:cubicBezTo>
                    <a:pt x="84150" y="10365"/>
                    <a:pt x="83674" y="15141"/>
                    <a:pt x="84710" y="19712"/>
                  </a:cubicBezTo>
                  <a:cubicBezTo>
                    <a:pt x="86165" y="25005"/>
                    <a:pt x="86435" y="30555"/>
                    <a:pt x="85491" y="35963"/>
                  </a:cubicBezTo>
                  <a:cubicBezTo>
                    <a:pt x="83930" y="39298"/>
                    <a:pt x="79743" y="38234"/>
                    <a:pt x="77117" y="39369"/>
                  </a:cubicBezTo>
                  <a:cubicBezTo>
                    <a:pt x="74491" y="40505"/>
                    <a:pt x="72575" y="45046"/>
                    <a:pt x="70588" y="48311"/>
                  </a:cubicBezTo>
                  <a:cubicBezTo>
                    <a:pt x="67820" y="52995"/>
                    <a:pt x="64769" y="57253"/>
                    <a:pt x="62143" y="61936"/>
                  </a:cubicBezTo>
                  <a:cubicBezTo>
                    <a:pt x="57672" y="69885"/>
                    <a:pt x="49582" y="75065"/>
                    <a:pt x="44402" y="82375"/>
                  </a:cubicBezTo>
                  <a:cubicBezTo>
                    <a:pt x="42379" y="85661"/>
                    <a:pt x="39143" y="88009"/>
                    <a:pt x="35389" y="88904"/>
                  </a:cubicBezTo>
                  <a:cubicBezTo>
                    <a:pt x="31840" y="89542"/>
                    <a:pt x="28292" y="88904"/>
                    <a:pt x="25880" y="92381"/>
                  </a:cubicBezTo>
                  <a:cubicBezTo>
                    <a:pt x="23466" y="95858"/>
                    <a:pt x="24957" y="99478"/>
                    <a:pt x="22473" y="102529"/>
                  </a:cubicBezTo>
                  <a:cubicBezTo>
                    <a:pt x="19989" y="105581"/>
                    <a:pt x="16654" y="106219"/>
                    <a:pt x="15376" y="111187"/>
                  </a:cubicBezTo>
                  <a:cubicBezTo>
                    <a:pt x="14596" y="114806"/>
                    <a:pt x="14809" y="117645"/>
                    <a:pt x="11544" y="119561"/>
                  </a:cubicBezTo>
                  <a:cubicBezTo>
                    <a:pt x="8280" y="121477"/>
                    <a:pt x="3951" y="121690"/>
                    <a:pt x="1822" y="125877"/>
                  </a:cubicBezTo>
                  <a:cubicBezTo>
                    <a:pt x="-307" y="130064"/>
                    <a:pt x="-1443" y="143122"/>
                    <a:pt x="3454" y="146812"/>
                  </a:cubicBezTo>
                  <a:cubicBezTo>
                    <a:pt x="6371" y="148033"/>
                    <a:pt x="9600" y="148302"/>
                    <a:pt x="12679" y="147593"/>
                  </a:cubicBezTo>
                  <a:cubicBezTo>
                    <a:pt x="16299" y="146599"/>
                    <a:pt x="17150" y="142341"/>
                    <a:pt x="20202" y="140496"/>
                  </a:cubicBezTo>
                  <a:cubicBezTo>
                    <a:pt x="23254" y="138651"/>
                    <a:pt x="27299" y="139645"/>
                    <a:pt x="30989" y="138438"/>
                  </a:cubicBezTo>
                  <a:cubicBezTo>
                    <a:pt x="35886" y="136593"/>
                    <a:pt x="35247" y="131909"/>
                    <a:pt x="37376" y="127935"/>
                  </a:cubicBezTo>
                  <a:cubicBezTo>
                    <a:pt x="39505" y="123961"/>
                    <a:pt x="42911" y="127935"/>
                    <a:pt x="45963" y="129922"/>
                  </a:cubicBezTo>
                  <a:cubicBezTo>
                    <a:pt x="49014" y="131909"/>
                    <a:pt x="52562" y="129922"/>
                    <a:pt x="55898" y="128503"/>
                  </a:cubicBezTo>
                  <a:cubicBezTo>
                    <a:pt x="59233" y="127083"/>
                    <a:pt x="62995" y="127154"/>
                    <a:pt x="64840" y="125309"/>
                  </a:cubicBezTo>
                  <a:cubicBezTo>
                    <a:pt x="66387" y="123954"/>
                    <a:pt x="66997" y="121818"/>
                    <a:pt x="66401" y="119845"/>
                  </a:cubicBezTo>
                  <a:cubicBezTo>
                    <a:pt x="65407" y="116297"/>
                    <a:pt x="62498" y="116651"/>
                    <a:pt x="59943" y="115587"/>
                  </a:cubicBezTo>
                  <a:cubicBezTo>
                    <a:pt x="57389" y="114522"/>
                    <a:pt x="58169" y="115587"/>
                    <a:pt x="57389" y="113813"/>
                  </a:cubicBezTo>
                  <a:cubicBezTo>
                    <a:pt x="56608" y="112039"/>
                    <a:pt x="57389" y="110903"/>
                    <a:pt x="57389" y="109768"/>
                  </a:cubicBezTo>
                  <a:cubicBezTo>
                    <a:pt x="57389" y="108632"/>
                    <a:pt x="56040" y="107710"/>
                    <a:pt x="55969" y="107142"/>
                  </a:cubicBezTo>
                  <a:cubicBezTo>
                    <a:pt x="55969" y="103026"/>
                    <a:pt x="58879" y="103452"/>
                    <a:pt x="61646" y="102174"/>
                  </a:cubicBezTo>
                  <a:cubicBezTo>
                    <a:pt x="70233" y="98129"/>
                    <a:pt x="70233" y="85710"/>
                    <a:pt x="73072" y="77549"/>
                  </a:cubicBezTo>
                  <a:cubicBezTo>
                    <a:pt x="75236" y="72936"/>
                    <a:pt x="78245" y="68771"/>
                    <a:pt x="81943" y="65272"/>
                  </a:cubicBezTo>
                  <a:cubicBezTo>
                    <a:pt x="85442" y="60829"/>
                    <a:pt x="89181" y="56593"/>
                    <a:pt x="93155" y="52569"/>
                  </a:cubicBezTo>
                  <a:cubicBezTo>
                    <a:pt x="100607" y="45472"/>
                    <a:pt x="109194" y="41143"/>
                    <a:pt x="117071" y="35040"/>
                  </a:cubicBezTo>
                  <a:cubicBezTo>
                    <a:pt x="120307" y="32769"/>
                    <a:pt x="121982" y="28873"/>
                    <a:pt x="121400" y="24963"/>
                  </a:cubicBezTo>
                  <a:cubicBezTo>
                    <a:pt x="120548" y="18931"/>
                    <a:pt x="117355" y="23047"/>
                    <a:pt x="114303" y="20279"/>
                  </a:cubicBezTo>
                  <a:cubicBezTo>
                    <a:pt x="112174" y="18576"/>
                    <a:pt x="113594" y="14957"/>
                    <a:pt x="111535" y="13183"/>
                  </a:cubicBezTo>
                  <a:cubicBezTo>
                    <a:pt x="109478" y="11408"/>
                    <a:pt x="106710" y="13183"/>
                    <a:pt x="105787" y="8854"/>
                  </a:cubicBezTo>
                  <a:cubicBezTo>
                    <a:pt x="104581" y="3176"/>
                    <a:pt x="105787" y="1118"/>
                    <a:pt x="99755" y="338"/>
                  </a:cubicBezTo>
                  <a:cubicBezTo>
                    <a:pt x="94426" y="-918"/>
                    <a:pt x="88898" y="1402"/>
                    <a:pt x="86059" y="6086"/>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4C8D35F4-87E5-0349-B3EF-FDE14413BAF5}"/>
                </a:ext>
              </a:extLst>
            </p:cNvPr>
            <p:cNvSpPr/>
            <p:nvPr/>
          </p:nvSpPr>
          <p:spPr>
            <a:xfrm>
              <a:off x="5247758" y="3275698"/>
              <a:ext cx="78612" cy="60991"/>
            </a:xfrm>
            <a:custGeom>
              <a:avLst/>
              <a:gdLst>
                <a:gd name="connsiteX0" fmla="*/ 31278 w 78612"/>
                <a:gd name="connsiteY0" fmla="*/ 4698 h 60991"/>
                <a:gd name="connsiteX1" fmla="*/ 23116 w 78612"/>
                <a:gd name="connsiteY1" fmla="*/ 14 h 60991"/>
                <a:gd name="connsiteX2" fmla="*/ 12614 w 78612"/>
                <a:gd name="connsiteY2" fmla="*/ 3918 h 60991"/>
                <a:gd name="connsiteX3" fmla="*/ 4240 w 78612"/>
                <a:gd name="connsiteY3" fmla="*/ 15201 h 60991"/>
                <a:gd name="connsiteX4" fmla="*/ 194 w 78612"/>
                <a:gd name="connsiteY4" fmla="*/ 31169 h 60991"/>
                <a:gd name="connsiteX5" fmla="*/ 7859 w 78612"/>
                <a:gd name="connsiteY5" fmla="*/ 37627 h 60991"/>
                <a:gd name="connsiteX6" fmla="*/ 19497 w 78612"/>
                <a:gd name="connsiteY6" fmla="*/ 31027 h 60991"/>
                <a:gd name="connsiteX7" fmla="*/ 23826 w 78612"/>
                <a:gd name="connsiteY7" fmla="*/ 33298 h 60991"/>
                <a:gd name="connsiteX8" fmla="*/ 20207 w 78612"/>
                <a:gd name="connsiteY8" fmla="*/ 39472 h 60991"/>
                <a:gd name="connsiteX9" fmla="*/ 7220 w 78612"/>
                <a:gd name="connsiteY9" fmla="*/ 48555 h 60991"/>
                <a:gd name="connsiteX10" fmla="*/ 7220 w 78612"/>
                <a:gd name="connsiteY10" fmla="*/ 57852 h 60991"/>
                <a:gd name="connsiteX11" fmla="*/ 15310 w 78612"/>
                <a:gd name="connsiteY11" fmla="*/ 60833 h 60991"/>
                <a:gd name="connsiteX12" fmla="*/ 30142 w 78612"/>
                <a:gd name="connsiteY12" fmla="*/ 49904 h 60991"/>
                <a:gd name="connsiteX13" fmla="*/ 40574 w 78612"/>
                <a:gd name="connsiteY13" fmla="*/ 40678 h 60991"/>
                <a:gd name="connsiteX14" fmla="*/ 50510 w 78612"/>
                <a:gd name="connsiteY14" fmla="*/ 34362 h 60991"/>
                <a:gd name="connsiteX15" fmla="*/ 59167 w 78612"/>
                <a:gd name="connsiteY15" fmla="*/ 36917 h 60991"/>
                <a:gd name="connsiteX16" fmla="*/ 64916 w 78612"/>
                <a:gd name="connsiteY16" fmla="*/ 31665 h 60991"/>
                <a:gd name="connsiteX17" fmla="*/ 73644 w 78612"/>
                <a:gd name="connsiteY17" fmla="*/ 26698 h 60991"/>
                <a:gd name="connsiteX18" fmla="*/ 74141 w 78612"/>
                <a:gd name="connsiteY18" fmla="*/ 14988 h 60991"/>
                <a:gd name="connsiteX19" fmla="*/ 62999 w 78612"/>
                <a:gd name="connsiteY19" fmla="*/ 14350 h 60991"/>
                <a:gd name="connsiteX20" fmla="*/ 54910 w 78612"/>
                <a:gd name="connsiteY20" fmla="*/ 18679 h 60991"/>
                <a:gd name="connsiteX21" fmla="*/ 48736 w 78612"/>
                <a:gd name="connsiteY21" fmla="*/ 5479 h 60991"/>
                <a:gd name="connsiteX22" fmla="*/ 31278 w 78612"/>
                <a:gd name="connsiteY22" fmla="*/ 4698 h 6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2" h="60991">
                  <a:moveTo>
                    <a:pt x="31278" y="4698"/>
                  </a:moveTo>
                  <a:cubicBezTo>
                    <a:pt x="27658" y="3705"/>
                    <a:pt x="27304" y="-269"/>
                    <a:pt x="23116" y="14"/>
                  </a:cubicBezTo>
                  <a:cubicBezTo>
                    <a:pt x="19377" y="533"/>
                    <a:pt x="15786" y="1867"/>
                    <a:pt x="12614" y="3918"/>
                  </a:cubicBezTo>
                  <a:cubicBezTo>
                    <a:pt x="8782" y="6785"/>
                    <a:pt x="5872" y="10702"/>
                    <a:pt x="4240" y="15201"/>
                  </a:cubicBezTo>
                  <a:cubicBezTo>
                    <a:pt x="890" y="19807"/>
                    <a:pt x="-558" y="25527"/>
                    <a:pt x="194" y="31169"/>
                  </a:cubicBezTo>
                  <a:cubicBezTo>
                    <a:pt x="876" y="34880"/>
                    <a:pt x="4091" y="37584"/>
                    <a:pt x="7859" y="37627"/>
                  </a:cubicBezTo>
                  <a:cubicBezTo>
                    <a:pt x="13039" y="37627"/>
                    <a:pt x="14956" y="32375"/>
                    <a:pt x="19497" y="31027"/>
                  </a:cubicBezTo>
                  <a:cubicBezTo>
                    <a:pt x="21910" y="30317"/>
                    <a:pt x="22691" y="31027"/>
                    <a:pt x="23826" y="33298"/>
                  </a:cubicBezTo>
                  <a:cubicBezTo>
                    <a:pt x="25672" y="36846"/>
                    <a:pt x="23401" y="37627"/>
                    <a:pt x="20207" y="39472"/>
                  </a:cubicBezTo>
                  <a:cubicBezTo>
                    <a:pt x="15211" y="41409"/>
                    <a:pt x="10754" y="44525"/>
                    <a:pt x="7220" y="48555"/>
                  </a:cubicBezTo>
                  <a:cubicBezTo>
                    <a:pt x="4878" y="51749"/>
                    <a:pt x="3956" y="55155"/>
                    <a:pt x="7220" y="57852"/>
                  </a:cubicBezTo>
                  <a:cubicBezTo>
                    <a:pt x="9278" y="59342"/>
                    <a:pt x="12827" y="61613"/>
                    <a:pt x="15310" y="60833"/>
                  </a:cubicBezTo>
                  <a:cubicBezTo>
                    <a:pt x="20860" y="58093"/>
                    <a:pt x="25884" y="54396"/>
                    <a:pt x="30142" y="49904"/>
                  </a:cubicBezTo>
                  <a:cubicBezTo>
                    <a:pt x="33832" y="47136"/>
                    <a:pt x="37239" y="43659"/>
                    <a:pt x="40574" y="40678"/>
                  </a:cubicBezTo>
                  <a:cubicBezTo>
                    <a:pt x="43307" y="37776"/>
                    <a:pt x="46720" y="35604"/>
                    <a:pt x="50510" y="34362"/>
                  </a:cubicBezTo>
                  <a:cubicBezTo>
                    <a:pt x="53845" y="33936"/>
                    <a:pt x="55974" y="36917"/>
                    <a:pt x="59167" y="36917"/>
                  </a:cubicBezTo>
                  <a:cubicBezTo>
                    <a:pt x="62361" y="36917"/>
                    <a:pt x="62929" y="34078"/>
                    <a:pt x="64916" y="31665"/>
                  </a:cubicBezTo>
                  <a:cubicBezTo>
                    <a:pt x="66903" y="29253"/>
                    <a:pt x="70309" y="28472"/>
                    <a:pt x="73644" y="26698"/>
                  </a:cubicBezTo>
                  <a:cubicBezTo>
                    <a:pt x="78896" y="23859"/>
                    <a:pt x="81309" y="17543"/>
                    <a:pt x="74141" y="14988"/>
                  </a:cubicBezTo>
                  <a:cubicBezTo>
                    <a:pt x="70565" y="13718"/>
                    <a:pt x="66697" y="13498"/>
                    <a:pt x="62999" y="14350"/>
                  </a:cubicBezTo>
                  <a:cubicBezTo>
                    <a:pt x="60019" y="15556"/>
                    <a:pt x="58458" y="18182"/>
                    <a:pt x="54910" y="18679"/>
                  </a:cubicBezTo>
                  <a:cubicBezTo>
                    <a:pt x="47174" y="19743"/>
                    <a:pt x="49587" y="10659"/>
                    <a:pt x="48736" y="5479"/>
                  </a:cubicBezTo>
                  <a:cubicBezTo>
                    <a:pt x="47103" y="-6372"/>
                    <a:pt x="36742" y="6189"/>
                    <a:pt x="31278" y="469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B2B0169C-3AB2-224C-9882-F6522A195C4D}"/>
                </a:ext>
              </a:extLst>
            </p:cNvPr>
            <p:cNvSpPr/>
            <p:nvPr/>
          </p:nvSpPr>
          <p:spPr>
            <a:xfrm>
              <a:off x="5345952" y="3295175"/>
              <a:ext cx="27292" cy="13906"/>
            </a:xfrm>
            <a:custGeom>
              <a:avLst/>
              <a:gdLst>
                <a:gd name="connsiteX0" fmla="*/ 17605 w 27292"/>
                <a:gd name="connsiteY0" fmla="*/ 5872 h 13906"/>
                <a:gd name="connsiteX1" fmla="*/ 13276 w 27292"/>
                <a:gd name="connsiteY1" fmla="*/ 2395 h 13906"/>
                <a:gd name="connsiteX2" fmla="*/ 2418 w 27292"/>
                <a:gd name="connsiteY2" fmla="*/ 195 h 13906"/>
                <a:gd name="connsiteX3" fmla="*/ 5 w 27292"/>
                <a:gd name="connsiteY3" fmla="*/ 2821 h 13906"/>
                <a:gd name="connsiteX4" fmla="*/ 7102 w 27292"/>
                <a:gd name="connsiteY4" fmla="*/ 7717 h 13906"/>
                <a:gd name="connsiteX5" fmla="*/ 26972 w 27292"/>
                <a:gd name="connsiteY5" fmla="*/ 11833 h 13906"/>
                <a:gd name="connsiteX6" fmla="*/ 17605 w 27292"/>
                <a:gd name="connsiteY6" fmla="*/ 58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92" h="13906">
                  <a:moveTo>
                    <a:pt x="17605" y="5872"/>
                  </a:moveTo>
                  <a:cubicBezTo>
                    <a:pt x="15973" y="5305"/>
                    <a:pt x="14837" y="3388"/>
                    <a:pt x="13276" y="2395"/>
                  </a:cubicBezTo>
                  <a:cubicBezTo>
                    <a:pt x="10040" y="380"/>
                    <a:pt x="6187" y="-401"/>
                    <a:pt x="2418" y="195"/>
                  </a:cubicBezTo>
                  <a:cubicBezTo>
                    <a:pt x="573" y="621"/>
                    <a:pt x="-66" y="195"/>
                    <a:pt x="5" y="2821"/>
                  </a:cubicBezTo>
                  <a:cubicBezTo>
                    <a:pt x="76" y="5447"/>
                    <a:pt x="4547" y="6937"/>
                    <a:pt x="7102" y="7717"/>
                  </a:cubicBezTo>
                  <a:cubicBezTo>
                    <a:pt x="9657" y="8498"/>
                    <a:pt x="24843" y="18007"/>
                    <a:pt x="26972" y="11833"/>
                  </a:cubicBezTo>
                  <a:cubicBezTo>
                    <a:pt x="29101" y="5659"/>
                    <a:pt x="20018" y="6582"/>
                    <a:pt x="17605" y="587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F3E0645-A20D-0749-A569-F85AF1F58D32}"/>
                </a:ext>
              </a:extLst>
            </p:cNvPr>
            <p:cNvSpPr/>
            <p:nvPr/>
          </p:nvSpPr>
          <p:spPr>
            <a:xfrm>
              <a:off x="5380989" y="3309313"/>
              <a:ext cx="20836" cy="13891"/>
            </a:xfrm>
            <a:custGeom>
              <a:avLst/>
              <a:gdLst>
                <a:gd name="connsiteX0" fmla="*/ 11167 w 20836"/>
                <a:gd name="connsiteY0" fmla="*/ 5005 h 13891"/>
                <a:gd name="connsiteX1" fmla="*/ 3432 w 20836"/>
                <a:gd name="connsiteY1" fmla="*/ 37 h 13891"/>
                <a:gd name="connsiteX2" fmla="*/ 4355 w 20836"/>
                <a:gd name="connsiteY2" fmla="*/ 9121 h 13891"/>
                <a:gd name="connsiteX3" fmla="*/ 19541 w 20836"/>
                <a:gd name="connsiteY3" fmla="*/ 12669 h 13891"/>
                <a:gd name="connsiteX4" fmla="*/ 18974 w 20836"/>
                <a:gd name="connsiteY4" fmla="*/ 5573 h 13891"/>
                <a:gd name="connsiteX5" fmla="*/ 11167 w 20836"/>
                <a:gd name="connsiteY5" fmla="*/ 5005 h 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6" h="13891">
                  <a:moveTo>
                    <a:pt x="11167" y="5005"/>
                  </a:moveTo>
                  <a:cubicBezTo>
                    <a:pt x="9592" y="2152"/>
                    <a:pt x="6682" y="279"/>
                    <a:pt x="3432" y="37"/>
                  </a:cubicBezTo>
                  <a:cubicBezTo>
                    <a:pt x="-3665" y="-602"/>
                    <a:pt x="2084" y="7134"/>
                    <a:pt x="4355" y="9121"/>
                  </a:cubicBezTo>
                  <a:cubicBezTo>
                    <a:pt x="6626" y="11108"/>
                    <a:pt x="15567" y="16218"/>
                    <a:pt x="19541" y="12669"/>
                  </a:cubicBezTo>
                  <a:cubicBezTo>
                    <a:pt x="21387" y="11108"/>
                    <a:pt x="21316" y="6637"/>
                    <a:pt x="18974" y="5573"/>
                  </a:cubicBezTo>
                  <a:cubicBezTo>
                    <a:pt x="15142" y="4011"/>
                    <a:pt x="14645" y="9689"/>
                    <a:pt x="11167" y="5005"/>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20ED7ED1-D550-2942-81BC-608A7BBB7DBE}"/>
                </a:ext>
              </a:extLst>
            </p:cNvPr>
            <p:cNvSpPr/>
            <p:nvPr/>
          </p:nvSpPr>
          <p:spPr>
            <a:xfrm>
              <a:off x="5404605" y="3317917"/>
              <a:ext cx="40313" cy="20077"/>
            </a:xfrm>
            <a:custGeom>
              <a:avLst/>
              <a:gdLst>
                <a:gd name="connsiteX0" fmla="*/ 822 w 40313"/>
                <a:gd name="connsiteY0" fmla="*/ 446 h 20077"/>
                <a:gd name="connsiteX1" fmla="*/ 3164 w 40313"/>
                <a:gd name="connsiteY1" fmla="*/ 11446 h 20077"/>
                <a:gd name="connsiteX2" fmla="*/ 8416 w 40313"/>
                <a:gd name="connsiteY2" fmla="*/ 13646 h 20077"/>
                <a:gd name="connsiteX3" fmla="*/ 14022 w 40313"/>
                <a:gd name="connsiteY3" fmla="*/ 16130 h 20077"/>
                <a:gd name="connsiteX4" fmla="*/ 24383 w 40313"/>
                <a:gd name="connsiteY4" fmla="*/ 19678 h 20077"/>
                <a:gd name="connsiteX5" fmla="*/ 28712 w 40313"/>
                <a:gd name="connsiteY5" fmla="*/ 18401 h 20077"/>
                <a:gd name="connsiteX6" fmla="*/ 32473 w 40313"/>
                <a:gd name="connsiteY6" fmla="*/ 19252 h 20077"/>
                <a:gd name="connsiteX7" fmla="*/ 39925 w 40313"/>
                <a:gd name="connsiteY7" fmla="*/ 18685 h 20077"/>
                <a:gd name="connsiteX8" fmla="*/ 29989 w 40313"/>
                <a:gd name="connsiteY8" fmla="*/ 12865 h 20077"/>
                <a:gd name="connsiteX9" fmla="*/ 12461 w 40313"/>
                <a:gd name="connsiteY9" fmla="*/ 9246 h 20077"/>
                <a:gd name="connsiteX10" fmla="*/ 822 w 40313"/>
                <a:gd name="connsiteY10" fmla="*/ 446 h 2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13" h="20077">
                  <a:moveTo>
                    <a:pt x="822" y="446"/>
                  </a:moveTo>
                  <a:cubicBezTo>
                    <a:pt x="-1449" y="2007"/>
                    <a:pt x="1532" y="9956"/>
                    <a:pt x="3164" y="11446"/>
                  </a:cubicBezTo>
                  <a:cubicBezTo>
                    <a:pt x="4733" y="12560"/>
                    <a:pt x="6521" y="13312"/>
                    <a:pt x="8416" y="13646"/>
                  </a:cubicBezTo>
                  <a:cubicBezTo>
                    <a:pt x="10403" y="14178"/>
                    <a:pt x="12291" y="15016"/>
                    <a:pt x="14022" y="16130"/>
                  </a:cubicBezTo>
                  <a:cubicBezTo>
                    <a:pt x="17045" y="18316"/>
                    <a:pt x="20650" y="19550"/>
                    <a:pt x="24383" y="19678"/>
                  </a:cubicBezTo>
                  <a:cubicBezTo>
                    <a:pt x="26015" y="19323"/>
                    <a:pt x="26583" y="18188"/>
                    <a:pt x="28712" y="18401"/>
                  </a:cubicBezTo>
                  <a:cubicBezTo>
                    <a:pt x="29989" y="18557"/>
                    <a:pt x="31253" y="18848"/>
                    <a:pt x="32473" y="19252"/>
                  </a:cubicBezTo>
                  <a:cubicBezTo>
                    <a:pt x="34602" y="19749"/>
                    <a:pt x="38719" y="21097"/>
                    <a:pt x="39925" y="18685"/>
                  </a:cubicBezTo>
                  <a:cubicBezTo>
                    <a:pt x="42409" y="13717"/>
                    <a:pt x="32260" y="13078"/>
                    <a:pt x="29989" y="12865"/>
                  </a:cubicBezTo>
                  <a:cubicBezTo>
                    <a:pt x="24028" y="12368"/>
                    <a:pt x="17499" y="13788"/>
                    <a:pt x="12461" y="9246"/>
                  </a:cubicBezTo>
                  <a:cubicBezTo>
                    <a:pt x="10119" y="7046"/>
                    <a:pt x="4654" y="-2109"/>
                    <a:pt x="822" y="446"/>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FD0A3A3F-BDC7-1543-9E2A-7F8DED80F90B}"/>
                </a:ext>
              </a:extLst>
            </p:cNvPr>
            <p:cNvSpPr/>
            <p:nvPr/>
          </p:nvSpPr>
          <p:spPr>
            <a:xfrm>
              <a:off x="5452608" y="3334857"/>
              <a:ext cx="16608" cy="9044"/>
            </a:xfrm>
            <a:custGeom>
              <a:avLst/>
              <a:gdLst>
                <a:gd name="connsiteX0" fmla="*/ 83 w 16608"/>
                <a:gd name="connsiteY0" fmla="*/ 4441 h 9044"/>
                <a:gd name="connsiteX1" fmla="*/ 10444 w 16608"/>
                <a:gd name="connsiteY1" fmla="*/ 8841 h 9044"/>
                <a:gd name="connsiteX2" fmla="*/ 15624 w 16608"/>
                <a:gd name="connsiteY2" fmla="*/ 7918 h 9044"/>
                <a:gd name="connsiteX3" fmla="*/ 83 w 16608"/>
                <a:gd name="connsiteY3" fmla="*/ 4441 h 9044"/>
              </a:gdLst>
              <a:ahLst/>
              <a:cxnLst>
                <a:cxn ang="0">
                  <a:pos x="connsiteX0" y="connsiteY0"/>
                </a:cxn>
                <a:cxn ang="0">
                  <a:pos x="connsiteX1" y="connsiteY1"/>
                </a:cxn>
                <a:cxn ang="0">
                  <a:pos x="connsiteX2" y="connsiteY2"/>
                </a:cxn>
                <a:cxn ang="0">
                  <a:pos x="connsiteX3" y="connsiteY3"/>
                </a:cxn>
              </a:cxnLst>
              <a:rect l="l" t="t" r="r" b="b"/>
              <a:pathLst>
                <a:path w="16608" h="9044">
                  <a:moveTo>
                    <a:pt x="83" y="4441"/>
                  </a:moveTo>
                  <a:cubicBezTo>
                    <a:pt x="1147" y="9479"/>
                    <a:pt x="7179" y="8770"/>
                    <a:pt x="10444" y="8841"/>
                  </a:cubicBezTo>
                  <a:cubicBezTo>
                    <a:pt x="12218" y="8841"/>
                    <a:pt x="14418" y="9692"/>
                    <a:pt x="15624" y="7918"/>
                  </a:cubicBezTo>
                  <a:cubicBezTo>
                    <a:pt x="21586" y="-669"/>
                    <a:pt x="-1549" y="-2940"/>
                    <a:pt x="83" y="444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BACB877C-7D42-7A4D-9A0C-F98FE3CFF1FC}"/>
                </a:ext>
              </a:extLst>
            </p:cNvPr>
            <p:cNvSpPr/>
            <p:nvPr/>
          </p:nvSpPr>
          <p:spPr>
            <a:xfrm>
              <a:off x="4492162" y="2355777"/>
              <a:ext cx="725842" cy="391024"/>
            </a:xfrm>
            <a:custGeom>
              <a:avLst/>
              <a:gdLst>
                <a:gd name="connsiteX0" fmla="*/ 132281 w 725842"/>
                <a:gd name="connsiteY0" fmla="*/ 372999 h 391024"/>
                <a:gd name="connsiteX1" fmla="*/ 427430 w 725842"/>
                <a:gd name="connsiteY1" fmla="*/ 248098 h 391024"/>
                <a:gd name="connsiteX2" fmla="*/ 599948 w 725842"/>
                <a:gd name="connsiteY2" fmla="*/ 248098 h 391024"/>
                <a:gd name="connsiteX3" fmla="*/ 599948 w 725842"/>
                <a:gd name="connsiteY3" fmla="*/ 214389 h 391024"/>
                <a:gd name="connsiteX4" fmla="*/ 725843 w 725842"/>
                <a:gd name="connsiteY4" fmla="*/ 214389 h 391024"/>
                <a:gd name="connsiteX5" fmla="*/ 725843 w 725842"/>
                <a:gd name="connsiteY5" fmla="*/ 30657 h 391024"/>
                <a:gd name="connsiteX6" fmla="*/ 627625 w 725842"/>
                <a:gd name="connsiteY6" fmla="*/ 30657 h 391024"/>
                <a:gd name="connsiteX7" fmla="*/ 618471 w 725842"/>
                <a:gd name="connsiteY7" fmla="*/ 21787 h 391024"/>
                <a:gd name="connsiteX8" fmla="*/ 606265 w 725842"/>
                <a:gd name="connsiteY8" fmla="*/ 12135 h 391024"/>
                <a:gd name="connsiteX9" fmla="*/ 593562 w 725842"/>
                <a:gd name="connsiteY9" fmla="*/ 8871 h 391024"/>
                <a:gd name="connsiteX10" fmla="*/ 589091 w 725842"/>
                <a:gd name="connsiteY10" fmla="*/ 7310 h 391024"/>
                <a:gd name="connsiteX11" fmla="*/ 586394 w 725842"/>
                <a:gd name="connsiteY11" fmla="*/ 9793 h 391024"/>
                <a:gd name="connsiteX12" fmla="*/ 468377 w 725842"/>
                <a:gd name="connsiteY12" fmla="*/ 9297 h 391024"/>
                <a:gd name="connsiteX13" fmla="*/ 468377 w 725842"/>
                <a:gd name="connsiteY13" fmla="*/ 0 h 391024"/>
                <a:gd name="connsiteX14" fmla="*/ 285710 w 725842"/>
                <a:gd name="connsiteY14" fmla="*/ 0 h 391024"/>
                <a:gd name="connsiteX15" fmla="*/ 274852 w 725842"/>
                <a:gd name="connsiteY15" fmla="*/ 4471 h 391024"/>
                <a:gd name="connsiteX16" fmla="*/ 267259 w 725842"/>
                <a:gd name="connsiteY16" fmla="*/ 11071 h 391024"/>
                <a:gd name="connsiteX17" fmla="*/ 262078 w 725842"/>
                <a:gd name="connsiteY17" fmla="*/ 19658 h 391024"/>
                <a:gd name="connsiteX18" fmla="*/ 254982 w 725842"/>
                <a:gd name="connsiteY18" fmla="*/ 30516 h 391024"/>
                <a:gd name="connsiteX19" fmla="*/ 246608 w 725842"/>
                <a:gd name="connsiteY19" fmla="*/ 43502 h 391024"/>
                <a:gd name="connsiteX20" fmla="*/ 242279 w 725842"/>
                <a:gd name="connsiteY20" fmla="*/ 51947 h 391024"/>
                <a:gd name="connsiteX21" fmla="*/ 237808 w 725842"/>
                <a:gd name="connsiteY21" fmla="*/ 55141 h 391024"/>
                <a:gd name="connsiteX22" fmla="*/ 234047 w 725842"/>
                <a:gd name="connsiteY22" fmla="*/ 59896 h 391024"/>
                <a:gd name="connsiteX23" fmla="*/ 226950 w 725842"/>
                <a:gd name="connsiteY23" fmla="*/ 68695 h 391024"/>
                <a:gd name="connsiteX24" fmla="*/ 220776 w 725842"/>
                <a:gd name="connsiteY24" fmla="*/ 78063 h 391024"/>
                <a:gd name="connsiteX25" fmla="*/ 215453 w 725842"/>
                <a:gd name="connsiteY25" fmla="*/ 87856 h 391024"/>
                <a:gd name="connsiteX26" fmla="*/ 195086 w 725842"/>
                <a:gd name="connsiteY26" fmla="*/ 90837 h 391024"/>
                <a:gd name="connsiteX27" fmla="*/ 176635 w 725842"/>
                <a:gd name="connsiteY27" fmla="*/ 80902 h 391024"/>
                <a:gd name="connsiteX28" fmla="*/ 166132 w 725842"/>
                <a:gd name="connsiteY28" fmla="*/ 74444 h 391024"/>
                <a:gd name="connsiteX29" fmla="*/ 154919 w 725842"/>
                <a:gd name="connsiteY29" fmla="*/ 74089 h 391024"/>
                <a:gd name="connsiteX30" fmla="*/ 145410 w 725842"/>
                <a:gd name="connsiteY30" fmla="*/ 74657 h 391024"/>
                <a:gd name="connsiteX31" fmla="*/ 143423 w 725842"/>
                <a:gd name="connsiteY31" fmla="*/ 79908 h 391024"/>
                <a:gd name="connsiteX32" fmla="*/ 140939 w 725842"/>
                <a:gd name="connsiteY32" fmla="*/ 83740 h 391024"/>
                <a:gd name="connsiteX33" fmla="*/ 140939 w 725842"/>
                <a:gd name="connsiteY33" fmla="*/ 90056 h 391024"/>
                <a:gd name="connsiteX34" fmla="*/ 139023 w 725842"/>
                <a:gd name="connsiteY34" fmla="*/ 90553 h 391024"/>
                <a:gd name="connsiteX35" fmla="*/ 113759 w 725842"/>
                <a:gd name="connsiteY35" fmla="*/ 90553 h 391024"/>
                <a:gd name="connsiteX36" fmla="*/ 113759 w 725842"/>
                <a:gd name="connsiteY36" fmla="*/ 134481 h 391024"/>
                <a:gd name="connsiteX37" fmla="*/ 92256 w 725842"/>
                <a:gd name="connsiteY37" fmla="*/ 134481 h 391024"/>
                <a:gd name="connsiteX38" fmla="*/ 92256 w 725842"/>
                <a:gd name="connsiteY38" fmla="*/ 174435 h 391024"/>
                <a:gd name="connsiteX39" fmla="*/ 13484 w 725842"/>
                <a:gd name="connsiteY39" fmla="*/ 174435 h 391024"/>
                <a:gd name="connsiteX40" fmla="*/ 13484 w 725842"/>
                <a:gd name="connsiteY40" fmla="*/ 211905 h 391024"/>
                <a:gd name="connsiteX41" fmla="*/ 22709 w 725842"/>
                <a:gd name="connsiteY41" fmla="*/ 211905 h 391024"/>
                <a:gd name="connsiteX42" fmla="*/ 22709 w 725842"/>
                <a:gd name="connsiteY42" fmla="*/ 244550 h 391024"/>
                <a:gd name="connsiteX43" fmla="*/ 44922 w 725842"/>
                <a:gd name="connsiteY43" fmla="*/ 244550 h 391024"/>
                <a:gd name="connsiteX44" fmla="*/ 44922 w 725842"/>
                <a:gd name="connsiteY44" fmla="*/ 255195 h 391024"/>
                <a:gd name="connsiteX45" fmla="*/ 70966 w 725842"/>
                <a:gd name="connsiteY45" fmla="*/ 255195 h 391024"/>
                <a:gd name="connsiteX46" fmla="*/ 70966 w 725842"/>
                <a:gd name="connsiteY46" fmla="*/ 295149 h 391024"/>
                <a:gd name="connsiteX47" fmla="*/ 0 w 725842"/>
                <a:gd name="connsiteY47" fmla="*/ 391024 h 391024"/>
                <a:gd name="connsiteX48" fmla="*/ 132423 w 725842"/>
                <a:gd name="connsiteY48" fmla="*/ 391024 h 39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25842" h="391024">
                  <a:moveTo>
                    <a:pt x="132281" y="372999"/>
                  </a:moveTo>
                  <a:lnTo>
                    <a:pt x="427430" y="248098"/>
                  </a:lnTo>
                  <a:lnTo>
                    <a:pt x="599948" y="248098"/>
                  </a:lnTo>
                  <a:lnTo>
                    <a:pt x="599948" y="214389"/>
                  </a:lnTo>
                  <a:lnTo>
                    <a:pt x="725843" y="214389"/>
                  </a:lnTo>
                  <a:lnTo>
                    <a:pt x="725843" y="30657"/>
                  </a:lnTo>
                  <a:lnTo>
                    <a:pt x="627625" y="30657"/>
                  </a:lnTo>
                  <a:cubicBezTo>
                    <a:pt x="622161" y="30657"/>
                    <a:pt x="621735" y="25477"/>
                    <a:pt x="618471" y="21787"/>
                  </a:cubicBezTo>
                  <a:cubicBezTo>
                    <a:pt x="614781" y="18118"/>
                    <a:pt x="610686" y="14875"/>
                    <a:pt x="606265" y="12135"/>
                  </a:cubicBezTo>
                  <a:cubicBezTo>
                    <a:pt x="602425" y="9872"/>
                    <a:pt x="598018" y="8736"/>
                    <a:pt x="593562" y="8871"/>
                  </a:cubicBezTo>
                  <a:cubicBezTo>
                    <a:pt x="592022" y="8516"/>
                    <a:pt x="590517" y="7998"/>
                    <a:pt x="589091" y="7310"/>
                  </a:cubicBezTo>
                  <a:cubicBezTo>
                    <a:pt x="589091" y="9084"/>
                    <a:pt x="588594" y="10290"/>
                    <a:pt x="586394" y="9793"/>
                  </a:cubicBezTo>
                  <a:lnTo>
                    <a:pt x="468377" y="9297"/>
                  </a:lnTo>
                  <a:lnTo>
                    <a:pt x="468377" y="0"/>
                  </a:lnTo>
                  <a:lnTo>
                    <a:pt x="285710" y="0"/>
                  </a:lnTo>
                  <a:cubicBezTo>
                    <a:pt x="281310" y="0"/>
                    <a:pt x="278614" y="2839"/>
                    <a:pt x="274852" y="4471"/>
                  </a:cubicBezTo>
                  <a:cubicBezTo>
                    <a:pt x="271091" y="6103"/>
                    <a:pt x="268678" y="6600"/>
                    <a:pt x="267259" y="11071"/>
                  </a:cubicBezTo>
                  <a:cubicBezTo>
                    <a:pt x="266727" y="14506"/>
                    <a:pt x="264867" y="17585"/>
                    <a:pt x="262078" y="19658"/>
                  </a:cubicBezTo>
                  <a:cubicBezTo>
                    <a:pt x="259062" y="22809"/>
                    <a:pt x="256664" y="26492"/>
                    <a:pt x="254982" y="30516"/>
                  </a:cubicBezTo>
                  <a:cubicBezTo>
                    <a:pt x="252540" y="35057"/>
                    <a:pt x="249737" y="39400"/>
                    <a:pt x="246608" y="43502"/>
                  </a:cubicBezTo>
                  <a:cubicBezTo>
                    <a:pt x="244997" y="46227"/>
                    <a:pt x="243549" y="49052"/>
                    <a:pt x="242279" y="51947"/>
                  </a:cubicBezTo>
                  <a:cubicBezTo>
                    <a:pt x="241285" y="53438"/>
                    <a:pt x="239085" y="54005"/>
                    <a:pt x="237808" y="55141"/>
                  </a:cubicBezTo>
                  <a:cubicBezTo>
                    <a:pt x="236296" y="56503"/>
                    <a:pt x="235026" y="58114"/>
                    <a:pt x="234047" y="59896"/>
                  </a:cubicBezTo>
                  <a:cubicBezTo>
                    <a:pt x="231989" y="63373"/>
                    <a:pt x="229221" y="65573"/>
                    <a:pt x="226950" y="68695"/>
                  </a:cubicBezTo>
                  <a:cubicBezTo>
                    <a:pt x="225375" y="72109"/>
                    <a:pt x="223288" y="75267"/>
                    <a:pt x="220776" y="78063"/>
                  </a:cubicBezTo>
                  <a:cubicBezTo>
                    <a:pt x="217582" y="81115"/>
                    <a:pt x="217512" y="83882"/>
                    <a:pt x="215453" y="87856"/>
                  </a:cubicBezTo>
                  <a:cubicBezTo>
                    <a:pt x="211550" y="95521"/>
                    <a:pt x="201828" y="92611"/>
                    <a:pt x="195086" y="90837"/>
                  </a:cubicBezTo>
                  <a:cubicBezTo>
                    <a:pt x="188132" y="89304"/>
                    <a:pt x="181738" y="85869"/>
                    <a:pt x="176635" y="80902"/>
                  </a:cubicBezTo>
                  <a:cubicBezTo>
                    <a:pt x="173463" y="78262"/>
                    <a:pt x="169921" y="76083"/>
                    <a:pt x="166132" y="74444"/>
                  </a:cubicBezTo>
                  <a:cubicBezTo>
                    <a:pt x="162158" y="72528"/>
                    <a:pt x="159035" y="74089"/>
                    <a:pt x="154919" y="74089"/>
                  </a:cubicBezTo>
                  <a:cubicBezTo>
                    <a:pt x="152364" y="74089"/>
                    <a:pt x="147823" y="73024"/>
                    <a:pt x="145410" y="74657"/>
                  </a:cubicBezTo>
                  <a:cubicBezTo>
                    <a:pt x="142997" y="76289"/>
                    <a:pt x="144346" y="77353"/>
                    <a:pt x="143423" y="79908"/>
                  </a:cubicBezTo>
                  <a:cubicBezTo>
                    <a:pt x="142500" y="82463"/>
                    <a:pt x="141365" y="82250"/>
                    <a:pt x="140939" y="83740"/>
                  </a:cubicBezTo>
                  <a:cubicBezTo>
                    <a:pt x="140627" y="85834"/>
                    <a:pt x="140627" y="87963"/>
                    <a:pt x="140939" y="90056"/>
                  </a:cubicBezTo>
                  <a:cubicBezTo>
                    <a:pt x="140322" y="90291"/>
                    <a:pt x="139676" y="90454"/>
                    <a:pt x="139023" y="90553"/>
                  </a:cubicBezTo>
                  <a:lnTo>
                    <a:pt x="113759" y="90553"/>
                  </a:lnTo>
                  <a:lnTo>
                    <a:pt x="113759" y="134481"/>
                  </a:lnTo>
                  <a:lnTo>
                    <a:pt x="92256" y="134481"/>
                  </a:lnTo>
                  <a:lnTo>
                    <a:pt x="92256" y="174435"/>
                  </a:lnTo>
                  <a:lnTo>
                    <a:pt x="13484" y="174435"/>
                  </a:lnTo>
                  <a:lnTo>
                    <a:pt x="13484" y="211905"/>
                  </a:lnTo>
                  <a:lnTo>
                    <a:pt x="22709" y="211905"/>
                  </a:lnTo>
                  <a:lnTo>
                    <a:pt x="22709" y="244550"/>
                  </a:lnTo>
                  <a:lnTo>
                    <a:pt x="44922" y="244550"/>
                  </a:lnTo>
                  <a:lnTo>
                    <a:pt x="44922" y="255195"/>
                  </a:lnTo>
                  <a:lnTo>
                    <a:pt x="70966" y="255195"/>
                  </a:lnTo>
                  <a:lnTo>
                    <a:pt x="70966" y="295149"/>
                  </a:lnTo>
                  <a:lnTo>
                    <a:pt x="0" y="391024"/>
                  </a:lnTo>
                  <a:lnTo>
                    <a:pt x="132423" y="391024"/>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2647C47-5070-4649-8241-F08F540263A1}"/>
                </a:ext>
              </a:extLst>
            </p:cNvPr>
            <p:cNvSpPr/>
            <p:nvPr/>
          </p:nvSpPr>
          <p:spPr>
            <a:xfrm>
              <a:off x="2901347" y="2621531"/>
              <a:ext cx="692824" cy="557211"/>
            </a:xfrm>
            <a:custGeom>
              <a:avLst/>
              <a:gdLst>
                <a:gd name="connsiteX0" fmla="*/ 183484 w 692824"/>
                <a:gd name="connsiteY0" fmla="*/ 539217 h 557211"/>
                <a:gd name="connsiteX1" fmla="*/ 213716 w 692824"/>
                <a:gd name="connsiteY1" fmla="*/ 544184 h 557211"/>
                <a:gd name="connsiteX2" fmla="*/ 220173 w 692824"/>
                <a:gd name="connsiteY2" fmla="*/ 537087 h 557211"/>
                <a:gd name="connsiteX3" fmla="*/ 228122 w 692824"/>
                <a:gd name="connsiteY3" fmla="*/ 535313 h 557211"/>
                <a:gd name="connsiteX4" fmla="*/ 239405 w 692824"/>
                <a:gd name="connsiteY4" fmla="*/ 528217 h 557211"/>
                <a:gd name="connsiteX5" fmla="*/ 235431 w 692824"/>
                <a:gd name="connsiteY5" fmla="*/ 497843 h 557211"/>
                <a:gd name="connsiteX6" fmla="*/ 251399 w 692824"/>
                <a:gd name="connsiteY6" fmla="*/ 500398 h 557211"/>
                <a:gd name="connsiteX7" fmla="*/ 260695 w 692824"/>
                <a:gd name="connsiteY7" fmla="*/ 491030 h 557211"/>
                <a:gd name="connsiteX8" fmla="*/ 270772 w 692824"/>
                <a:gd name="connsiteY8" fmla="*/ 483153 h 557211"/>
                <a:gd name="connsiteX9" fmla="*/ 264244 w 692824"/>
                <a:gd name="connsiteY9" fmla="*/ 472366 h 557211"/>
                <a:gd name="connsiteX10" fmla="*/ 264811 w 692824"/>
                <a:gd name="connsiteY10" fmla="*/ 444618 h 557211"/>
                <a:gd name="connsiteX11" fmla="*/ 308526 w 692824"/>
                <a:gd name="connsiteY11" fmla="*/ 454483 h 557211"/>
                <a:gd name="connsiteX12" fmla="*/ 321939 w 692824"/>
                <a:gd name="connsiteY12" fmla="*/ 440644 h 557211"/>
                <a:gd name="connsiteX13" fmla="*/ 330881 w 692824"/>
                <a:gd name="connsiteY13" fmla="*/ 422619 h 557211"/>
                <a:gd name="connsiteX14" fmla="*/ 346422 w 692824"/>
                <a:gd name="connsiteY14" fmla="*/ 425174 h 557211"/>
                <a:gd name="connsiteX15" fmla="*/ 363241 w 692824"/>
                <a:gd name="connsiteY15" fmla="*/ 429219 h 557211"/>
                <a:gd name="connsiteX16" fmla="*/ 378854 w 692824"/>
                <a:gd name="connsiteY16" fmla="*/ 421200 h 557211"/>
                <a:gd name="connsiteX17" fmla="*/ 395673 w 692824"/>
                <a:gd name="connsiteY17" fmla="*/ 417864 h 557211"/>
                <a:gd name="connsiteX18" fmla="*/ 411286 w 692824"/>
                <a:gd name="connsiteY18" fmla="*/ 408355 h 557211"/>
                <a:gd name="connsiteX19" fmla="*/ 426756 w 692824"/>
                <a:gd name="connsiteY19" fmla="*/ 406439 h 557211"/>
                <a:gd name="connsiteX20" fmla="*/ 445988 w 692824"/>
                <a:gd name="connsiteY20" fmla="*/ 405303 h 557211"/>
                <a:gd name="connsiteX21" fmla="*/ 451453 w 692824"/>
                <a:gd name="connsiteY21" fmla="*/ 413677 h 557211"/>
                <a:gd name="connsiteX22" fmla="*/ 470684 w 692824"/>
                <a:gd name="connsiteY22" fmla="*/ 411903 h 557211"/>
                <a:gd name="connsiteX23" fmla="*/ 489278 w 692824"/>
                <a:gd name="connsiteY23" fmla="*/ 416516 h 557211"/>
                <a:gd name="connsiteX24" fmla="*/ 532780 w 692824"/>
                <a:gd name="connsiteY24" fmla="*/ 413039 h 557211"/>
                <a:gd name="connsiteX25" fmla="*/ 546334 w 692824"/>
                <a:gd name="connsiteY25" fmla="*/ 405374 h 557211"/>
                <a:gd name="connsiteX26" fmla="*/ 566773 w 692824"/>
                <a:gd name="connsiteY26" fmla="*/ 401329 h 557211"/>
                <a:gd name="connsiteX27" fmla="*/ 607223 w 692824"/>
                <a:gd name="connsiteY27" fmla="*/ 393026 h 557211"/>
                <a:gd name="connsiteX28" fmla="*/ 633907 w 692824"/>
                <a:gd name="connsiteY28" fmla="*/ 371736 h 557211"/>
                <a:gd name="connsiteX29" fmla="*/ 646965 w 692824"/>
                <a:gd name="connsiteY29" fmla="*/ 356833 h 557211"/>
                <a:gd name="connsiteX30" fmla="*/ 672370 w 692824"/>
                <a:gd name="connsiteY30" fmla="*/ 356266 h 557211"/>
                <a:gd name="connsiteX31" fmla="*/ 692028 w 692824"/>
                <a:gd name="connsiteY31" fmla="*/ 329653 h 557211"/>
                <a:gd name="connsiteX32" fmla="*/ 685570 w 692824"/>
                <a:gd name="connsiteY32" fmla="*/ 314963 h 557211"/>
                <a:gd name="connsiteX33" fmla="*/ 685570 w 692824"/>
                <a:gd name="connsiteY33" fmla="*/ 305028 h 557211"/>
                <a:gd name="connsiteX34" fmla="*/ 682448 w 692824"/>
                <a:gd name="connsiteY34" fmla="*/ 305028 h 557211"/>
                <a:gd name="connsiteX35" fmla="*/ 660093 w 692824"/>
                <a:gd name="connsiteY35" fmla="*/ 302260 h 557211"/>
                <a:gd name="connsiteX36" fmla="*/ 636958 w 692824"/>
                <a:gd name="connsiteY36" fmla="*/ 302970 h 557211"/>
                <a:gd name="connsiteX37" fmla="*/ 636958 w 692824"/>
                <a:gd name="connsiteY37" fmla="*/ 301054 h 557211"/>
                <a:gd name="connsiteX38" fmla="*/ 636958 w 692824"/>
                <a:gd name="connsiteY38" fmla="*/ 249461 h 557211"/>
                <a:gd name="connsiteX39" fmla="*/ 618578 w 692824"/>
                <a:gd name="connsiteY39" fmla="*/ 249461 h 557211"/>
                <a:gd name="connsiteX40" fmla="*/ 618578 w 692824"/>
                <a:gd name="connsiteY40" fmla="*/ 167495 h 557211"/>
                <a:gd name="connsiteX41" fmla="*/ 626668 w 692824"/>
                <a:gd name="connsiteY41" fmla="*/ 167495 h 557211"/>
                <a:gd name="connsiteX42" fmla="*/ 626668 w 692824"/>
                <a:gd name="connsiteY42" fmla="*/ 85316 h 557211"/>
                <a:gd name="connsiteX43" fmla="*/ 632771 w 692824"/>
                <a:gd name="connsiteY43" fmla="*/ 85316 h 557211"/>
                <a:gd name="connsiteX44" fmla="*/ 632771 w 692824"/>
                <a:gd name="connsiteY44" fmla="*/ 61330 h 557211"/>
                <a:gd name="connsiteX45" fmla="*/ 502903 w 692824"/>
                <a:gd name="connsiteY45" fmla="*/ 61330 h 557211"/>
                <a:gd name="connsiteX46" fmla="*/ 502903 w 692824"/>
                <a:gd name="connsiteY46" fmla="*/ 38905 h 557211"/>
                <a:gd name="connsiteX47" fmla="*/ 482039 w 692824"/>
                <a:gd name="connsiteY47" fmla="*/ 38905 h 557211"/>
                <a:gd name="connsiteX48" fmla="*/ 482039 w 692824"/>
                <a:gd name="connsiteY48" fmla="*/ 17615 h 557211"/>
                <a:gd name="connsiteX49" fmla="*/ 458052 w 692824"/>
                <a:gd name="connsiteY49" fmla="*/ 17615 h 557211"/>
                <a:gd name="connsiteX50" fmla="*/ 458052 w 692824"/>
                <a:gd name="connsiteY50" fmla="*/ 583 h 557211"/>
                <a:gd name="connsiteX51" fmla="*/ 433569 w 692824"/>
                <a:gd name="connsiteY51" fmla="*/ 583 h 557211"/>
                <a:gd name="connsiteX52" fmla="*/ 433569 w 692824"/>
                <a:gd name="connsiteY52" fmla="*/ 583 h 557211"/>
                <a:gd name="connsiteX53" fmla="*/ 418098 w 692824"/>
                <a:gd name="connsiteY53" fmla="*/ 7679 h 557211"/>
                <a:gd name="connsiteX54" fmla="*/ 404686 w 692824"/>
                <a:gd name="connsiteY54" fmla="*/ 13570 h 557211"/>
                <a:gd name="connsiteX55" fmla="*/ 399363 w 692824"/>
                <a:gd name="connsiteY55" fmla="*/ 32872 h 557211"/>
                <a:gd name="connsiteX56" fmla="*/ 380415 w 692824"/>
                <a:gd name="connsiteY56" fmla="*/ 38762 h 557211"/>
                <a:gd name="connsiteX57" fmla="*/ 360971 w 692824"/>
                <a:gd name="connsiteY57" fmla="*/ 51678 h 557211"/>
                <a:gd name="connsiteX58" fmla="*/ 344010 w 692824"/>
                <a:gd name="connsiteY58" fmla="*/ 53736 h 557211"/>
                <a:gd name="connsiteX59" fmla="*/ 342164 w 692824"/>
                <a:gd name="connsiteY59" fmla="*/ 47066 h 557211"/>
                <a:gd name="connsiteX60" fmla="*/ 337197 w 692824"/>
                <a:gd name="connsiteY60" fmla="*/ 41104 h 557211"/>
                <a:gd name="connsiteX61" fmla="*/ 329107 w 692824"/>
                <a:gd name="connsiteY61" fmla="*/ 37272 h 557211"/>
                <a:gd name="connsiteX62" fmla="*/ 323004 w 692824"/>
                <a:gd name="connsiteY62" fmla="*/ 31666 h 557211"/>
                <a:gd name="connsiteX63" fmla="*/ 307959 w 692824"/>
                <a:gd name="connsiteY63" fmla="*/ 27053 h 557211"/>
                <a:gd name="connsiteX64" fmla="*/ 297172 w 692824"/>
                <a:gd name="connsiteY64" fmla="*/ 8957 h 557211"/>
                <a:gd name="connsiteX65" fmla="*/ 281985 w 692824"/>
                <a:gd name="connsiteY65" fmla="*/ 8957 h 557211"/>
                <a:gd name="connsiteX66" fmla="*/ 265947 w 692824"/>
                <a:gd name="connsiteY66" fmla="*/ 3847 h 557211"/>
                <a:gd name="connsiteX67" fmla="*/ 228264 w 692824"/>
                <a:gd name="connsiteY67" fmla="*/ 5125 h 557211"/>
                <a:gd name="connsiteX68" fmla="*/ 197606 w 692824"/>
                <a:gd name="connsiteY68" fmla="*/ 28969 h 557211"/>
                <a:gd name="connsiteX69" fmla="*/ 187884 w 692824"/>
                <a:gd name="connsiteY69" fmla="*/ 43162 h 557211"/>
                <a:gd name="connsiteX70" fmla="*/ 179013 w 692824"/>
                <a:gd name="connsiteY70" fmla="*/ 58491 h 557211"/>
                <a:gd name="connsiteX71" fmla="*/ 170923 w 692824"/>
                <a:gd name="connsiteY71" fmla="*/ 74458 h 557211"/>
                <a:gd name="connsiteX72" fmla="*/ 160065 w 692824"/>
                <a:gd name="connsiteY72" fmla="*/ 98374 h 557211"/>
                <a:gd name="connsiteX73" fmla="*/ 158433 w 692824"/>
                <a:gd name="connsiteY73" fmla="*/ 116045 h 557211"/>
                <a:gd name="connsiteX74" fmla="*/ 157226 w 692824"/>
                <a:gd name="connsiteY74" fmla="*/ 131019 h 557211"/>
                <a:gd name="connsiteX75" fmla="*/ 160775 w 692824"/>
                <a:gd name="connsiteY75" fmla="*/ 135135 h 557211"/>
                <a:gd name="connsiteX76" fmla="*/ 160775 w 692824"/>
                <a:gd name="connsiteY76" fmla="*/ 142870 h 557211"/>
                <a:gd name="connsiteX77" fmla="*/ 151904 w 692824"/>
                <a:gd name="connsiteY77" fmla="*/ 153018 h 557211"/>
                <a:gd name="connsiteX78" fmla="*/ 157297 w 692824"/>
                <a:gd name="connsiteY78" fmla="*/ 165508 h 557211"/>
                <a:gd name="connsiteX79" fmla="*/ 141543 w 692824"/>
                <a:gd name="connsiteY79" fmla="*/ 169624 h 557211"/>
                <a:gd name="connsiteX80" fmla="*/ 125363 w 692824"/>
                <a:gd name="connsiteY80" fmla="*/ 179418 h 557211"/>
                <a:gd name="connsiteX81" fmla="*/ 113866 w 692824"/>
                <a:gd name="connsiteY81" fmla="*/ 197088 h 557211"/>
                <a:gd name="connsiteX82" fmla="*/ 99673 w 692824"/>
                <a:gd name="connsiteY82" fmla="*/ 214404 h 557211"/>
                <a:gd name="connsiteX83" fmla="*/ 73273 w 692824"/>
                <a:gd name="connsiteY83" fmla="*/ 249887 h 557211"/>
                <a:gd name="connsiteX84" fmla="*/ 53616 w 692824"/>
                <a:gd name="connsiteY84" fmla="*/ 307015 h 557211"/>
                <a:gd name="connsiteX85" fmla="*/ 65680 w 692824"/>
                <a:gd name="connsiteY85" fmla="*/ 322415 h 557211"/>
                <a:gd name="connsiteX86" fmla="*/ 67596 w 692824"/>
                <a:gd name="connsiteY86" fmla="*/ 332492 h 557211"/>
                <a:gd name="connsiteX87" fmla="*/ 57093 w 692824"/>
                <a:gd name="connsiteY87" fmla="*/ 334479 h 557211"/>
                <a:gd name="connsiteX88" fmla="*/ 51842 w 692824"/>
                <a:gd name="connsiteY88" fmla="*/ 338595 h 557211"/>
                <a:gd name="connsiteX89" fmla="*/ 37152 w 692824"/>
                <a:gd name="connsiteY89" fmla="*/ 339801 h 557211"/>
                <a:gd name="connsiteX90" fmla="*/ 16855 w 692824"/>
                <a:gd name="connsiteY90" fmla="*/ 338524 h 557211"/>
                <a:gd name="connsiteX91" fmla="*/ 14939 w 692824"/>
                <a:gd name="connsiteY91" fmla="*/ 349878 h 557211"/>
                <a:gd name="connsiteX92" fmla="*/ 24023 w 692824"/>
                <a:gd name="connsiteY92" fmla="*/ 363646 h 557211"/>
                <a:gd name="connsiteX93" fmla="*/ 38642 w 692824"/>
                <a:gd name="connsiteY93" fmla="*/ 369607 h 557211"/>
                <a:gd name="connsiteX94" fmla="*/ 28494 w 692824"/>
                <a:gd name="connsiteY94" fmla="*/ 377343 h 557211"/>
                <a:gd name="connsiteX95" fmla="*/ 12810 w 692824"/>
                <a:gd name="connsiteY95" fmla="*/ 380110 h 557211"/>
                <a:gd name="connsiteX96" fmla="*/ 6210 w 692824"/>
                <a:gd name="connsiteY96" fmla="*/ 369394 h 557211"/>
                <a:gd name="connsiteX97" fmla="*/ 1101 w 692824"/>
                <a:gd name="connsiteY97" fmla="*/ 367336 h 557211"/>
                <a:gd name="connsiteX98" fmla="*/ 1810 w 692824"/>
                <a:gd name="connsiteY98" fmla="*/ 394445 h 557211"/>
                <a:gd name="connsiteX99" fmla="*/ 14939 w 692824"/>
                <a:gd name="connsiteY99" fmla="*/ 418290 h 557211"/>
                <a:gd name="connsiteX100" fmla="*/ 14513 w 692824"/>
                <a:gd name="connsiteY100" fmla="*/ 408497 h 557211"/>
                <a:gd name="connsiteX101" fmla="*/ 24662 w 692824"/>
                <a:gd name="connsiteY101" fmla="*/ 402394 h 557211"/>
                <a:gd name="connsiteX102" fmla="*/ 37294 w 692824"/>
                <a:gd name="connsiteY102" fmla="*/ 404948 h 557211"/>
                <a:gd name="connsiteX103" fmla="*/ 51487 w 692824"/>
                <a:gd name="connsiteY103" fmla="*/ 424961 h 557211"/>
                <a:gd name="connsiteX104" fmla="*/ 38358 w 692824"/>
                <a:gd name="connsiteY104" fmla="*/ 432057 h 557211"/>
                <a:gd name="connsiteX105" fmla="*/ 34739 w 692824"/>
                <a:gd name="connsiteY105" fmla="*/ 450154 h 557211"/>
                <a:gd name="connsiteX106" fmla="*/ 64190 w 692824"/>
                <a:gd name="connsiteY106" fmla="*/ 463354 h 557211"/>
                <a:gd name="connsiteX107" fmla="*/ 66532 w 692824"/>
                <a:gd name="connsiteY107" fmla="*/ 478043 h 557211"/>
                <a:gd name="connsiteX108" fmla="*/ 69583 w 692824"/>
                <a:gd name="connsiteY108" fmla="*/ 495359 h 557211"/>
                <a:gd name="connsiteX109" fmla="*/ 87680 w 692824"/>
                <a:gd name="connsiteY109" fmla="*/ 515798 h 557211"/>
                <a:gd name="connsiteX110" fmla="*/ 100666 w 692824"/>
                <a:gd name="connsiteY110" fmla="*/ 517146 h 557211"/>
                <a:gd name="connsiteX111" fmla="*/ 100241 w 692824"/>
                <a:gd name="connsiteY111" fmla="*/ 485424 h 557211"/>
                <a:gd name="connsiteX112" fmla="*/ 113227 w 692824"/>
                <a:gd name="connsiteY112" fmla="*/ 496637 h 557211"/>
                <a:gd name="connsiteX113" fmla="*/ 119898 w 692824"/>
                <a:gd name="connsiteY113" fmla="*/ 500824 h 557211"/>
                <a:gd name="connsiteX114" fmla="*/ 123163 w 692824"/>
                <a:gd name="connsiteY114" fmla="*/ 508630 h 557211"/>
                <a:gd name="connsiteX115" fmla="*/ 135582 w 692824"/>
                <a:gd name="connsiteY115" fmla="*/ 517997 h 557211"/>
                <a:gd name="connsiteX116" fmla="*/ 142678 w 692824"/>
                <a:gd name="connsiteY116" fmla="*/ 506714 h 557211"/>
                <a:gd name="connsiteX117" fmla="*/ 160491 w 692824"/>
                <a:gd name="connsiteY117" fmla="*/ 510475 h 557211"/>
                <a:gd name="connsiteX118" fmla="*/ 147788 w 692824"/>
                <a:gd name="connsiteY118" fmla="*/ 515230 h 557211"/>
                <a:gd name="connsiteX119" fmla="*/ 144311 w 692824"/>
                <a:gd name="connsiteY119" fmla="*/ 527223 h 557211"/>
                <a:gd name="connsiteX120" fmla="*/ 132956 w 692824"/>
                <a:gd name="connsiteY120" fmla="*/ 526585 h 557211"/>
                <a:gd name="connsiteX121" fmla="*/ 119898 w 692824"/>
                <a:gd name="connsiteY121" fmla="*/ 544042 h 557211"/>
                <a:gd name="connsiteX122" fmla="*/ 128343 w 692824"/>
                <a:gd name="connsiteY122" fmla="*/ 554829 h 557211"/>
                <a:gd name="connsiteX123" fmla="*/ 140266 w 692824"/>
                <a:gd name="connsiteY123" fmla="*/ 557029 h 557211"/>
                <a:gd name="connsiteX124" fmla="*/ 147930 w 692824"/>
                <a:gd name="connsiteY124" fmla="*/ 546810 h 557211"/>
                <a:gd name="connsiteX125" fmla="*/ 153820 w 692824"/>
                <a:gd name="connsiteY125" fmla="*/ 544752 h 557211"/>
                <a:gd name="connsiteX126" fmla="*/ 155239 w 692824"/>
                <a:gd name="connsiteY126" fmla="*/ 541345 h 557211"/>
                <a:gd name="connsiteX127" fmla="*/ 183484 w 692824"/>
                <a:gd name="connsiteY127" fmla="*/ 539217 h 55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92824" h="557211">
                  <a:moveTo>
                    <a:pt x="183484" y="539217"/>
                  </a:moveTo>
                  <a:cubicBezTo>
                    <a:pt x="193490" y="541274"/>
                    <a:pt x="203071" y="552132"/>
                    <a:pt x="213716" y="544184"/>
                  </a:cubicBezTo>
                  <a:cubicBezTo>
                    <a:pt x="216199" y="542339"/>
                    <a:pt x="216767" y="538862"/>
                    <a:pt x="220173" y="537087"/>
                  </a:cubicBezTo>
                  <a:cubicBezTo>
                    <a:pt x="222750" y="536215"/>
                    <a:pt x="225418" y="535618"/>
                    <a:pt x="228122" y="535313"/>
                  </a:cubicBezTo>
                  <a:cubicBezTo>
                    <a:pt x="233019" y="534036"/>
                    <a:pt x="237631" y="533823"/>
                    <a:pt x="239405" y="528217"/>
                  </a:cubicBezTo>
                  <a:cubicBezTo>
                    <a:pt x="242599" y="517075"/>
                    <a:pt x="232309" y="508204"/>
                    <a:pt x="235431" y="497843"/>
                  </a:cubicBezTo>
                  <a:cubicBezTo>
                    <a:pt x="240825" y="496708"/>
                    <a:pt x="245438" y="501391"/>
                    <a:pt x="251399" y="500398"/>
                  </a:cubicBezTo>
                  <a:cubicBezTo>
                    <a:pt x="257360" y="499404"/>
                    <a:pt x="256650" y="495714"/>
                    <a:pt x="260695" y="491030"/>
                  </a:cubicBezTo>
                  <a:cubicBezTo>
                    <a:pt x="263037" y="488263"/>
                    <a:pt x="269708" y="486843"/>
                    <a:pt x="270772" y="483153"/>
                  </a:cubicBezTo>
                  <a:cubicBezTo>
                    <a:pt x="271539" y="478441"/>
                    <a:pt x="268771" y="473871"/>
                    <a:pt x="264244" y="472366"/>
                  </a:cubicBezTo>
                  <a:cubicBezTo>
                    <a:pt x="263818" y="463070"/>
                    <a:pt x="265024" y="453631"/>
                    <a:pt x="264811" y="444618"/>
                  </a:cubicBezTo>
                  <a:cubicBezTo>
                    <a:pt x="279785" y="442135"/>
                    <a:pt x="294120" y="456044"/>
                    <a:pt x="308526" y="454483"/>
                  </a:cubicBezTo>
                  <a:cubicBezTo>
                    <a:pt x="317468" y="453560"/>
                    <a:pt x="318888" y="448593"/>
                    <a:pt x="321939" y="440644"/>
                  </a:cubicBezTo>
                  <a:cubicBezTo>
                    <a:pt x="323770" y="434130"/>
                    <a:pt x="326800" y="428019"/>
                    <a:pt x="330881" y="422619"/>
                  </a:cubicBezTo>
                  <a:cubicBezTo>
                    <a:pt x="334074" y="420632"/>
                    <a:pt x="343016" y="424464"/>
                    <a:pt x="346422" y="425174"/>
                  </a:cubicBezTo>
                  <a:cubicBezTo>
                    <a:pt x="352029" y="426380"/>
                    <a:pt x="356997" y="430283"/>
                    <a:pt x="363241" y="429219"/>
                  </a:cubicBezTo>
                  <a:cubicBezTo>
                    <a:pt x="369486" y="428154"/>
                    <a:pt x="372680" y="422548"/>
                    <a:pt x="378854" y="421200"/>
                  </a:cubicBezTo>
                  <a:cubicBezTo>
                    <a:pt x="384538" y="420547"/>
                    <a:pt x="390166" y="419433"/>
                    <a:pt x="395673" y="417864"/>
                  </a:cubicBezTo>
                  <a:cubicBezTo>
                    <a:pt x="401187" y="415231"/>
                    <a:pt x="406417" y="412045"/>
                    <a:pt x="411286" y="408355"/>
                  </a:cubicBezTo>
                  <a:cubicBezTo>
                    <a:pt x="416111" y="405445"/>
                    <a:pt x="421221" y="407503"/>
                    <a:pt x="426756" y="406439"/>
                  </a:cubicBezTo>
                  <a:cubicBezTo>
                    <a:pt x="432937" y="404295"/>
                    <a:pt x="439594" y="403898"/>
                    <a:pt x="445988" y="405303"/>
                  </a:cubicBezTo>
                  <a:cubicBezTo>
                    <a:pt x="445200" y="409121"/>
                    <a:pt x="447642" y="412861"/>
                    <a:pt x="451453" y="413677"/>
                  </a:cubicBezTo>
                  <a:cubicBezTo>
                    <a:pt x="457917" y="414522"/>
                    <a:pt x="464482" y="413911"/>
                    <a:pt x="470684" y="411903"/>
                  </a:cubicBezTo>
                  <a:cubicBezTo>
                    <a:pt x="477206" y="411527"/>
                    <a:pt x="483685" y="413131"/>
                    <a:pt x="489278" y="416516"/>
                  </a:cubicBezTo>
                  <a:cubicBezTo>
                    <a:pt x="503315" y="423442"/>
                    <a:pt x="520020" y="422108"/>
                    <a:pt x="532780" y="413039"/>
                  </a:cubicBezTo>
                  <a:cubicBezTo>
                    <a:pt x="537606" y="410129"/>
                    <a:pt x="540799" y="405942"/>
                    <a:pt x="546334" y="405374"/>
                  </a:cubicBezTo>
                  <a:cubicBezTo>
                    <a:pt x="553339" y="405317"/>
                    <a:pt x="560272" y="403941"/>
                    <a:pt x="566773" y="401329"/>
                  </a:cubicBezTo>
                  <a:cubicBezTo>
                    <a:pt x="579547" y="394871"/>
                    <a:pt x="593669" y="395936"/>
                    <a:pt x="607223" y="393026"/>
                  </a:cubicBezTo>
                  <a:cubicBezTo>
                    <a:pt x="620778" y="390116"/>
                    <a:pt x="624681" y="382452"/>
                    <a:pt x="633907" y="371736"/>
                  </a:cubicBezTo>
                  <a:cubicBezTo>
                    <a:pt x="637654" y="366272"/>
                    <a:pt x="642039" y="361269"/>
                    <a:pt x="646965" y="356833"/>
                  </a:cubicBezTo>
                  <a:cubicBezTo>
                    <a:pt x="654629" y="351582"/>
                    <a:pt x="663926" y="356053"/>
                    <a:pt x="672370" y="356266"/>
                  </a:cubicBezTo>
                  <a:cubicBezTo>
                    <a:pt x="686564" y="356620"/>
                    <a:pt x="695647" y="345337"/>
                    <a:pt x="692028" y="329653"/>
                  </a:cubicBezTo>
                  <a:cubicBezTo>
                    <a:pt x="690822" y="324331"/>
                    <a:pt x="686422" y="320711"/>
                    <a:pt x="685570" y="314963"/>
                  </a:cubicBezTo>
                  <a:cubicBezTo>
                    <a:pt x="685244" y="311656"/>
                    <a:pt x="685244" y="308335"/>
                    <a:pt x="685570" y="305028"/>
                  </a:cubicBezTo>
                  <a:lnTo>
                    <a:pt x="682448" y="305028"/>
                  </a:lnTo>
                  <a:cubicBezTo>
                    <a:pt x="674570" y="305028"/>
                    <a:pt x="668254" y="300415"/>
                    <a:pt x="660093" y="302260"/>
                  </a:cubicBezTo>
                  <a:cubicBezTo>
                    <a:pt x="653919" y="303609"/>
                    <a:pt x="642778" y="307512"/>
                    <a:pt x="636958" y="302970"/>
                  </a:cubicBezTo>
                  <a:cubicBezTo>
                    <a:pt x="636887" y="302331"/>
                    <a:pt x="636887" y="301693"/>
                    <a:pt x="636958" y="301054"/>
                  </a:cubicBezTo>
                  <a:lnTo>
                    <a:pt x="636958" y="249461"/>
                  </a:lnTo>
                  <a:lnTo>
                    <a:pt x="618578" y="249461"/>
                  </a:lnTo>
                  <a:lnTo>
                    <a:pt x="618578" y="167495"/>
                  </a:lnTo>
                  <a:lnTo>
                    <a:pt x="626668" y="167495"/>
                  </a:lnTo>
                  <a:lnTo>
                    <a:pt x="626668" y="85316"/>
                  </a:lnTo>
                  <a:lnTo>
                    <a:pt x="632771" y="85316"/>
                  </a:lnTo>
                  <a:lnTo>
                    <a:pt x="632771" y="61330"/>
                  </a:lnTo>
                  <a:lnTo>
                    <a:pt x="502903" y="61330"/>
                  </a:lnTo>
                  <a:lnTo>
                    <a:pt x="502903" y="38905"/>
                  </a:lnTo>
                  <a:lnTo>
                    <a:pt x="482039" y="38905"/>
                  </a:lnTo>
                  <a:lnTo>
                    <a:pt x="482039" y="17615"/>
                  </a:lnTo>
                  <a:lnTo>
                    <a:pt x="458052" y="17615"/>
                  </a:lnTo>
                  <a:lnTo>
                    <a:pt x="458052" y="583"/>
                  </a:lnTo>
                  <a:lnTo>
                    <a:pt x="433569" y="583"/>
                  </a:lnTo>
                  <a:lnTo>
                    <a:pt x="433569" y="583"/>
                  </a:lnTo>
                  <a:cubicBezTo>
                    <a:pt x="429801" y="5238"/>
                    <a:pt x="424081" y="7857"/>
                    <a:pt x="418098" y="7679"/>
                  </a:cubicBezTo>
                  <a:cubicBezTo>
                    <a:pt x="412279" y="7679"/>
                    <a:pt x="407950" y="8034"/>
                    <a:pt x="404686" y="13570"/>
                  </a:cubicBezTo>
                  <a:cubicBezTo>
                    <a:pt x="402024" y="19722"/>
                    <a:pt x="400229" y="26223"/>
                    <a:pt x="399363" y="32872"/>
                  </a:cubicBezTo>
                  <a:cubicBezTo>
                    <a:pt x="392707" y="33504"/>
                    <a:pt x="386256" y="35512"/>
                    <a:pt x="380415" y="38762"/>
                  </a:cubicBezTo>
                  <a:cubicBezTo>
                    <a:pt x="374731" y="44156"/>
                    <a:pt x="368152" y="48527"/>
                    <a:pt x="360971" y="51678"/>
                  </a:cubicBezTo>
                  <a:cubicBezTo>
                    <a:pt x="357635" y="52672"/>
                    <a:pt x="347416" y="56149"/>
                    <a:pt x="344010" y="53736"/>
                  </a:cubicBezTo>
                  <a:cubicBezTo>
                    <a:pt x="340603" y="51324"/>
                    <a:pt x="343158" y="49691"/>
                    <a:pt x="342164" y="47066"/>
                  </a:cubicBezTo>
                  <a:cubicBezTo>
                    <a:pt x="340603" y="42666"/>
                    <a:pt x="341455" y="43659"/>
                    <a:pt x="337197" y="41104"/>
                  </a:cubicBezTo>
                  <a:cubicBezTo>
                    <a:pt x="334713" y="39543"/>
                    <a:pt x="331519" y="38833"/>
                    <a:pt x="329107" y="37272"/>
                  </a:cubicBezTo>
                  <a:cubicBezTo>
                    <a:pt x="326694" y="35711"/>
                    <a:pt x="325416" y="32943"/>
                    <a:pt x="323004" y="31666"/>
                  </a:cubicBezTo>
                  <a:cubicBezTo>
                    <a:pt x="318391" y="29395"/>
                    <a:pt x="312359" y="30388"/>
                    <a:pt x="307959" y="27053"/>
                  </a:cubicBezTo>
                  <a:cubicBezTo>
                    <a:pt x="302352" y="22866"/>
                    <a:pt x="303772" y="12860"/>
                    <a:pt x="297172" y="8957"/>
                  </a:cubicBezTo>
                  <a:cubicBezTo>
                    <a:pt x="292630" y="6047"/>
                    <a:pt x="287733" y="8957"/>
                    <a:pt x="281985" y="8957"/>
                  </a:cubicBezTo>
                  <a:cubicBezTo>
                    <a:pt x="276201" y="9234"/>
                    <a:pt x="270503" y="7424"/>
                    <a:pt x="265947" y="3847"/>
                  </a:cubicBezTo>
                  <a:cubicBezTo>
                    <a:pt x="255870" y="-2469"/>
                    <a:pt x="238199" y="-269"/>
                    <a:pt x="228264" y="5125"/>
                  </a:cubicBezTo>
                  <a:cubicBezTo>
                    <a:pt x="216256" y="10461"/>
                    <a:pt x="205739" y="18651"/>
                    <a:pt x="197606" y="28969"/>
                  </a:cubicBezTo>
                  <a:cubicBezTo>
                    <a:pt x="193632" y="33149"/>
                    <a:pt x="190347" y="37946"/>
                    <a:pt x="187884" y="43162"/>
                  </a:cubicBezTo>
                  <a:cubicBezTo>
                    <a:pt x="185840" y="48747"/>
                    <a:pt x="182838" y="53935"/>
                    <a:pt x="179013" y="58491"/>
                  </a:cubicBezTo>
                  <a:cubicBezTo>
                    <a:pt x="175536" y="63381"/>
                    <a:pt x="172811" y="68767"/>
                    <a:pt x="170923" y="74458"/>
                  </a:cubicBezTo>
                  <a:cubicBezTo>
                    <a:pt x="167304" y="82762"/>
                    <a:pt x="163188" y="89574"/>
                    <a:pt x="160065" y="98374"/>
                  </a:cubicBezTo>
                  <a:cubicBezTo>
                    <a:pt x="158632" y="104151"/>
                    <a:pt x="158085" y="110105"/>
                    <a:pt x="158433" y="116045"/>
                  </a:cubicBezTo>
                  <a:cubicBezTo>
                    <a:pt x="157446" y="120970"/>
                    <a:pt x="157042" y="125994"/>
                    <a:pt x="157226" y="131019"/>
                  </a:cubicBezTo>
                  <a:cubicBezTo>
                    <a:pt x="157865" y="133644"/>
                    <a:pt x="160136" y="133077"/>
                    <a:pt x="160775" y="135135"/>
                  </a:cubicBezTo>
                  <a:cubicBezTo>
                    <a:pt x="161165" y="137697"/>
                    <a:pt x="161165" y="140308"/>
                    <a:pt x="160775" y="142870"/>
                  </a:cubicBezTo>
                  <a:cubicBezTo>
                    <a:pt x="156304" y="144218"/>
                    <a:pt x="149988" y="145496"/>
                    <a:pt x="151904" y="153018"/>
                  </a:cubicBezTo>
                  <a:cubicBezTo>
                    <a:pt x="152685" y="155928"/>
                    <a:pt x="161839" y="160682"/>
                    <a:pt x="157297" y="165508"/>
                  </a:cubicBezTo>
                  <a:cubicBezTo>
                    <a:pt x="155452" y="167495"/>
                    <a:pt x="144949" y="167708"/>
                    <a:pt x="141543" y="169624"/>
                  </a:cubicBezTo>
                  <a:cubicBezTo>
                    <a:pt x="135930" y="172505"/>
                    <a:pt x="130522" y="175777"/>
                    <a:pt x="125363" y="179418"/>
                  </a:cubicBezTo>
                  <a:cubicBezTo>
                    <a:pt x="119260" y="184172"/>
                    <a:pt x="117911" y="190630"/>
                    <a:pt x="113866" y="197088"/>
                  </a:cubicBezTo>
                  <a:cubicBezTo>
                    <a:pt x="109821" y="203546"/>
                    <a:pt x="103718" y="207591"/>
                    <a:pt x="99673" y="214404"/>
                  </a:cubicBezTo>
                  <a:cubicBezTo>
                    <a:pt x="91725" y="227533"/>
                    <a:pt x="81718" y="237184"/>
                    <a:pt x="73273" y="249887"/>
                  </a:cubicBezTo>
                  <a:cubicBezTo>
                    <a:pt x="63480" y="264577"/>
                    <a:pt x="44390" y="286931"/>
                    <a:pt x="53616" y="307015"/>
                  </a:cubicBezTo>
                  <a:cubicBezTo>
                    <a:pt x="57193" y="312479"/>
                    <a:pt x="61231" y="317632"/>
                    <a:pt x="65680" y="322415"/>
                  </a:cubicBezTo>
                  <a:cubicBezTo>
                    <a:pt x="68228" y="325111"/>
                    <a:pt x="68980" y="329050"/>
                    <a:pt x="67596" y="332492"/>
                  </a:cubicBezTo>
                  <a:cubicBezTo>
                    <a:pt x="64899" y="337034"/>
                    <a:pt x="60854" y="333698"/>
                    <a:pt x="57093" y="334479"/>
                  </a:cubicBezTo>
                  <a:cubicBezTo>
                    <a:pt x="53332" y="335259"/>
                    <a:pt x="54822" y="336679"/>
                    <a:pt x="51842" y="338595"/>
                  </a:cubicBezTo>
                  <a:cubicBezTo>
                    <a:pt x="47229" y="340681"/>
                    <a:pt x="42041" y="341107"/>
                    <a:pt x="37152" y="339801"/>
                  </a:cubicBezTo>
                  <a:cubicBezTo>
                    <a:pt x="30481" y="338425"/>
                    <a:pt x="23647" y="337992"/>
                    <a:pt x="16855" y="338524"/>
                  </a:cubicBezTo>
                  <a:cubicBezTo>
                    <a:pt x="9262" y="340156"/>
                    <a:pt x="11604" y="343846"/>
                    <a:pt x="14939" y="349878"/>
                  </a:cubicBezTo>
                  <a:cubicBezTo>
                    <a:pt x="17104" y="354981"/>
                    <a:pt x="20183" y="359651"/>
                    <a:pt x="24023" y="363646"/>
                  </a:cubicBezTo>
                  <a:cubicBezTo>
                    <a:pt x="28139" y="366627"/>
                    <a:pt x="35165" y="364852"/>
                    <a:pt x="38642" y="369607"/>
                  </a:cubicBezTo>
                  <a:cubicBezTo>
                    <a:pt x="44319" y="377413"/>
                    <a:pt x="32468" y="375781"/>
                    <a:pt x="28494" y="377343"/>
                  </a:cubicBezTo>
                  <a:cubicBezTo>
                    <a:pt x="23732" y="380018"/>
                    <a:pt x="18204" y="380997"/>
                    <a:pt x="12810" y="380110"/>
                  </a:cubicBezTo>
                  <a:cubicBezTo>
                    <a:pt x="7133" y="378052"/>
                    <a:pt x="7630" y="374646"/>
                    <a:pt x="6210" y="369394"/>
                  </a:cubicBezTo>
                  <a:cubicBezTo>
                    <a:pt x="4791" y="364143"/>
                    <a:pt x="3939" y="361020"/>
                    <a:pt x="1101" y="367336"/>
                  </a:cubicBezTo>
                  <a:cubicBezTo>
                    <a:pt x="-1738" y="373652"/>
                    <a:pt x="1810" y="386923"/>
                    <a:pt x="1810" y="394445"/>
                  </a:cubicBezTo>
                  <a:cubicBezTo>
                    <a:pt x="1810" y="404877"/>
                    <a:pt x="3513" y="418006"/>
                    <a:pt x="14939" y="418290"/>
                  </a:cubicBezTo>
                  <a:cubicBezTo>
                    <a:pt x="16500" y="415026"/>
                    <a:pt x="14939" y="411761"/>
                    <a:pt x="14513" y="408497"/>
                  </a:cubicBezTo>
                  <a:cubicBezTo>
                    <a:pt x="18700" y="408497"/>
                    <a:pt x="20616" y="403316"/>
                    <a:pt x="24662" y="402394"/>
                  </a:cubicBezTo>
                  <a:cubicBezTo>
                    <a:pt x="29033" y="402017"/>
                    <a:pt x="33412" y="402905"/>
                    <a:pt x="37294" y="404948"/>
                  </a:cubicBezTo>
                  <a:cubicBezTo>
                    <a:pt x="46235" y="409845"/>
                    <a:pt x="52125" y="412755"/>
                    <a:pt x="51487" y="424961"/>
                  </a:cubicBezTo>
                  <a:cubicBezTo>
                    <a:pt x="47229" y="428012"/>
                    <a:pt x="41693" y="427870"/>
                    <a:pt x="38358" y="432057"/>
                  </a:cubicBezTo>
                  <a:cubicBezTo>
                    <a:pt x="35271" y="437557"/>
                    <a:pt x="34008" y="443887"/>
                    <a:pt x="34739" y="450154"/>
                  </a:cubicBezTo>
                  <a:cubicBezTo>
                    <a:pt x="37222" y="467966"/>
                    <a:pt x="53687" y="458031"/>
                    <a:pt x="64190" y="463354"/>
                  </a:cubicBezTo>
                  <a:cubicBezTo>
                    <a:pt x="70790" y="466689"/>
                    <a:pt x="66603" y="471728"/>
                    <a:pt x="66532" y="478043"/>
                  </a:cubicBezTo>
                  <a:cubicBezTo>
                    <a:pt x="66461" y="484360"/>
                    <a:pt x="69583" y="488405"/>
                    <a:pt x="69583" y="495359"/>
                  </a:cubicBezTo>
                  <a:cubicBezTo>
                    <a:pt x="69583" y="510475"/>
                    <a:pt x="76680" y="511965"/>
                    <a:pt x="87680" y="515798"/>
                  </a:cubicBezTo>
                  <a:cubicBezTo>
                    <a:pt x="91859" y="517167"/>
                    <a:pt x="96288" y="517628"/>
                    <a:pt x="100666" y="517146"/>
                  </a:cubicBezTo>
                  <a:cubicBezTo>
                    <a:pt x="104853" y="506927"/>
                    <a:pt x="99886" y="495856"/>
                    <a:pt x="100241" y="485424"/>
                  </a:cubicBezTo>
                  <a:cubicBezTo>
                    <a:pt x="106841" y="483153"/>
                    <a:pt x="109608" y="493088"/>
                    <a:pt x="113227" y="496637"/>
                  </a:cubicBezTo>
                  <a:cubicBezTo>
                    <a:pt x="115002" y="498411"/>
                    <a:pt x="117982" y="498695"/>
                    <a:pt x="119898" y="500824"/>
                  </a:cubicBezTo>
                  <a:cubicBezTo>
                    <a:pt x="121814" y="502953"/>
                    <a:pt x="121814" y="506288"/>
                    <a:pt x="123163" y="508630"/>
                  </a:cubicBezTo>
                  <a:cubicBezTo>
                    <a:pt x="125753" y="513399"/>
                    <a:pt x="130288" y="516812"/>
                    <a:pt x="135582" y="517997"/>
                  </a:cubicBezTo>
                  <a:cubicBezTo>
                    <a:pt x="142678" y="517997"/>
                    <a:pt x="141543" y="512817"/>
                    <a:pt x="142678" y="506714"/>
                  </a:cubicBezTo>
                  <a:cubicBezTo>
                    <a:pt x="147078" y="506714"/>
                    <a:pt x="159426" y="504017"/>
                    <a:pt x="160491" y="510475"/>
                  </a:cubicBezTo>
                  <a:cubicBezTo>
                    <a:pt x="157014" y="511823"/>
                    <a:pt x="150059" y="511965"/>
                    <a:pt x="147788" y="515230"/>
                  </a:cubicBezTo>
                  <a:cubicBezTo>
                    <a:pt x="144665" y="519701"/>
                    <a:pt x="148427" y="524172"/>
                    <a:pt x="144311" y="527223"/>
                  </a:cubicBezTo>
                  <a:cubicBezTo>
                    <a:pt x="140195" y="530275"/>
                    <a:pt x="136788" y="526655"/>
                    <a:pt x="132956" y="526585"/>
                  </a:cubicBezTo>
                  <a:cubicBezTo>
                    <a:pt x="124589" y="527897"/>
                    <a:pt x="118791" y="535647"/>
                    <a:pt x="119898" y="544042"/>
                  </a:cubicBezTo>
                  <a:cubicBezTo>
                    <a:pt x="121027" y="548683"/>
                    <a:pt x="124107" y="552615"/>
                    <a:pt x="128343" y="554829"/>
                  </a:cubicBezTo>
                  <a:cubicBezTo>
                    <a:pt x="131977" y="556830"/>
                    <a:pt x="136157" y="557597"/>
                    <a:pt x="140266" y="557029"/>
                  </a:cubicBezTo>
                  <a:cubicBezTo>
                    <a:pt x="144311" y="555752"/>
                    <a:pt x="144311" y="549294"/>
                    <a:pt x="147930" y="546810"/>
                  </a:cubicBezTo>
                  <a:cubicBezTo>
                    <a:pt x="149676" y="545603"/>
                    <a:pt x="151705" y="544894"/>
                    <a:pt x="153820" y="544752"/>
                  </a:cubicBezTo>
                  <a:cubicBezTo>
                    <a:pt x="154452" y="543687"/>
                    <a:pt x="154927" y="542545"/>
                    <a:pt x="155239" y="541345"/>
                  </a:cubicBezTo>
                  <a:cubicBezTo>
                    <a:pt x="164394" y="540849"/>
                    <a:pt x="174329" y="537230"/>
                    <a:pt x="183484" y="53921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54D89DFB-FFCD-7445-81F8-DBEDE031F7CD}"/>
                </a:ext>
              </a:extLst>
            </p:cNvPr>
            <p:cNvSpPr/>
            <p:nvPr/>
          </p:nvSpPr>
          <p:spPr>
            <a:xfrm>
              <a:off x="5218147" y="2010739"/>
              <a:ext cx="723287" cy="932141"/>
            </a:xfrm>
            <a:custGeom>
              <a:avLst/>
              <a:gdLst>
                <a:gd name="connsiteX0" fmla="*/ 59967 w 723287"/>
                <a:gd name="connsiteY0" fmla="*/ 559640 h 932141"/>
                <a:gd name="connsiteX1" fmla="*/ 59967 w 723287"/>
                <a:gd name="connsiteY1" fmla="*/ 655373 h 932141"/>
                <a:gd name="connsiteX2" fmla="*/ 98998 w 723287"/>
                <a:gd name="connsiteY2" fmla="*/ 655373 h 932141"/>
                <a:gd name="connsiteX3" fmla="*/ 98998 w 723287"/>
                <a:gd name="connsiteY3" fmla="*/ 624077 h 932141"/>
                <a:gd name="connsiteX4" fmla="*/ 220279 w 723287"/>
                <a:gd name="connsiteY4" fmla="*/ 624077 h 932141"/>
                <a:gd name="connsiteX5" fmla="*/ 220279 w 723287"/>
                <a:gd name="connsiteY5" fmla="*/ 645367 h 932141"/>
                <a:gd name="connsiteX6" fmla="*/ 329141 w 723287"/>
                <a:gd name="connsiteY6" fmla="*/ 645367 h 932141"/>
                <a:gd name="connsiteX7" fmla="*/ 463409 w 723287"/>
                <a:gd name="connsiteY7" fmla="*/ 646148 h 932141"/>
                <a:gd name="connsiteX8" fmla="*/ 469016 w 723287"/>
                <a:gd name="connsiteY8" fmla="*/ 660341 h 932141"/>
                <a:gd name="connsiteX9" fmla="*/ 478384 w 723287"/>
                <a:gd name="connsiteY9" fmla="*/ 676308 h 932141"/>
                <a:gd name="connsiteX10" fmla="*/ 469513 w 723287"/>
                <a:gd name="connsiteY10" fmla="*/ 691566 h 932141"/>
                <a:gd name="connsiteX11" fmla="*/ 461068 w 723287"/>
                <a:gd name="connsiteY11" fmla="*/ 709592 h 932141"/>
                <a:gd name="connsiteX12" fmla="*/ 464048 w 723287"/>
                <a:gd name="connsiteY12" fmla="*/ 720023 h 932141"/>
                <a:gd name="connsiteX13" fmla="*/ 469016 w 723287"/>
                <a:gd name="connsiteY13" fmla="*/ 739681 h 932141"/>
                <a:gd name="connsiteX14" fmla="*/ 466603 w 723287"/>
                <a:gd name="connsiteY14" fmla="*/ 757707 h 932141"/>
                <a:gd name="connsiteX15" fmla="*/ 482713 w 723287"/>
                <a:gd name="connsiteY15" fmla="*/ 764164 h 932141"/>
                <a:gd name="connsiteX16" fmla="*/ 506273 w 723287"/>
                <a:gd name="connsiteY16" fmla="*/ 758984 h 932141"/>
                <a:gd name="connsiteX17" fmla="*/ 522312 w 723287"/>
                <a:gd name="connsiteY17" fmla="*/ 742023 h 932141"/>
                <a:gd name="connsiteX18" fmla="*/ 535582 w 723287"/>
                <a:gd name="connsiteY18" fmla="*/ 749120 h 932141"/>
                <a:gd name="connsiteX19" fmla="*/ 550556 w 723287"/>
                <a:gd name="connsiteY19" fmla="*/ 747771 h 932141"/>
                <a:gd name="connsiteX20" fmla="*/ 563188 w 723287"/>
                <a:gd name="connsiteY20" fmla="*/ 767074 h 932141"/>
                <a:gd name="connsiteX21" fmla="*/ 586891 w 723287"/>
                <a:gd name="connsiteY21" fmla="*/ 767074 h 932141"/>
                <a:gd name="connsiteX22" fmla="*/ 586891 w 723287"/>
                <a:gd name="connsiteY22" fmla="*/ 786377 h 932141"/>
                <a:gd name="connsiteX23" fmla="*/ 603355 w 723287"/>
                <a:gd name="connsiteY23" fmla="*/ 786377 h 932141"/>
                <a:gd name="connsiteX24" fmla="*/ 603355 w 723287"/>
                <a:gd name="connsiteY24" fmla="*/ 878633 h 932141"/>
                <a:gd name="connsiteX25" fmla="*/ 623368 w 723287"/>
                <a:gd name="connsiteY25" fmla="*/ 878633 h 932141"/>
                <a:gd name="connsiteX26" fmla="*/ 623368 w 723287"/>
                <a:gd name="connsiteY26" fmla="*/ 932142 h 932141"/>
                <a:gd name="connsiteX27" fmla="*/ 723288 w 723287"/>
                <a:gd name="connsiteY27" fmla="*/ 932142 h 932141"/>
                <a:gd name="connsiteX28" fmla="*/ 723288 w 723287"/>
                <a:gd name="connsiteY28" fmla="*/ 862808 h 932141"/>
                <a:gd name="connsiteX29" fmla="*/ 723288 w 723287"/>
                <a:gd name="connsiteY29" fmla="*/ 690289 h 932141"/>
                <a:gd name="connsiteX30" fmla="*/ 723288 w 723287"/>
                <a:gd name="connsiteY30" fmla="*/ 518125 h 932141"/>
                <a:gd name="connsiteX31" fmla="*/ 723288 w 723287"/>
                <a:gd name="connsiteY31" fmla="*/ 358876 h 932141"/>
                <a:gd name="connsiteX32" fmla="*/ 723288 w 723287"/>
                <a:gd name="connsiteY32" fmla="*/ 224892 h 932141"/>
                <a:gd name="connsiteX33" fmla="*/ 723288 w 723287"/>
                <a:gd name="connsiteY33" fmla="*/ 128875 h 932141"/>
                <a:gd name="connsiteX34" fmla="*/ 723288 w 723287"/>
                <a:gd name="connsiteY34" fmla="*/ 83102 h 932141"/>
                <a:gd name="connsiteX35" fmla="*/ 723288 w 723287"/>
                <a:gd name="connsiteY35" fmla="*/ 80973 h 932141"/>
                <a:gd name="connsiteX36" fmla="*/ 723288 w 723287"/>
                <a:gd name="connsiteY36" fmla="*/ 42580 h 932141"/>
                <a:gd name="connsiteX37" fmla="*/ 723288 w 723287"/>
                <a:gd name="connsiteY37" fmla="*/ 0 h 932141"/>
                <a:gd name="connsiteX38" fmla="*/ 694334 w 723287"/>
                <a:gd name="connsiteY38" fmla="*/ 19516 h 932141"/>
                <a:gd name="connsiteX39" fmla="*/ 671483 w 723287"/>
                <a:gd name="connsiteY39" fmla="*/ 57908 h 932141"/>
                <a:gd name="connsiteX40" fmla="*/ 627910 w 723287"/>
                <a:gd name="connsiteY40" fmla="*/ 83456 h 932141"/>
                <a:gd name="connsiteX41" fmla="*/ 588097 w 723287"/>
                <a:gd name="connsiteY41" fmla="*/ 91617 h 932141"/>
                <a:gd name="connsiteX42" fmla="*/ 564962 w 723287"/>
                <a:gd name="connsiteY42" fmla="*/ 97082 h 932141"/>
                <a:gd name="connsiteX43" fmla="*/ 548995 w 723287"/>
                <a:gd name="connsiteY43" fmla="*/ 107585 h 932141"/>
                <a:gd name="connsiteX44" fmla="*/ 544808 w 723287"/>
                <a:gd name="connsiteY44" fmla="*/ 117591 h 932141"/>
                <a:gd name="connsiteX45" fmla="*/ 533737 w 723287"/>
                <a:gd name="connsiteY45" fmla="*/ 114681 h 932141"/>
                <a:gd name="connsiteX46" fmla="*/ 517344 w 723287"/>
                <a:gd name="connsiteY46" fmla="*/ 110282 h 932141"/>
                <a:gd name="connsiteX47" fmla="*/ 515996 w 723287"/>
                <a:gd name="connsiteY47" fmla="*/ 120004 h 932141"/>
                <a:gd name="connsiteX48" fmla="*/ 511951 w 723287"/>
                <a:gd name="connsiteY48" fmla="*/ 131500 h 932141"/>
                <a:gd name="connsiteX49" fmla="*/ 506486 w 723287"/>
                <a:gd name="connsiteY49" fmla="*/ 158326 h 932141"/>
                <a:gd name="connsiteX50" fmla="*/ 465539 w 723287"/>
                <a:gd name="connsiteY50" fmla="*/ 173938 h 932141"/>
                <a:gd name="connsiteX51" fmla="*/ 426862 w 723287"/>
                <a:gd name="connsiteY51" fmla="*/ 204099 h 932141"/>
                <a:gd name="connsiteX52" fmla="*/ 419765 w 723287"/>
                <a:gd name="connsiteY52" fmla="*/ 222976 h 932141"/>
                <a:gd name="connsiteX53" fmla="*/ 426862 w 723287"/>
                <a:gd name="connsiteY53" fmla="*/ 242350 h 932141"/>
                <a:gd name="connsiteX54" fmla="*/ 417211 w 723287"/>
                <a:gd name="connsiteY54" fmla="*/ 261014 h 932141"/>
                <a:gd name="connsiteX55" fmla="*/ 400676 w 723287"/>
                <a:gd name="connsiteY55" fmla="*/ 272652 h 932141"/>
                <a:gd name="connsiteX56" fmla="*/ 383715 w 723287"/>
                <a:gd name="connsiteY56" fmla="*/ 281594 h 932141"/>
                <a:gd name="connsiteX57" fmla="*/ 362070 w 723287"/>
                <a:gd name="connsiteY57" fmla="*/ 279820 h 932141"/>
                <a:gd name="connsiteX58" fmla="*/ 354973 w 723287"/>
                <a:gd name="connsiteY58" fmla="*/ 277194 h 932141"/>
                <a:gd name="connsiteX59" fmla="*/ 353980 w 723287"/>
                <a:gd name="connsiteY59" fmla="*/ 276555 h 932141"/>
                <a:gd name="connsiteX60" fmla="*/ 351141 w 723287"/>
                <a:gd name="connsiteY60" fmla="*/ 282020 h 932141"/>
                <a:gd name="connsiteX61" fmla="*/ 340354 w 723287"/>
                <a:gd name="connsiteY61" fmla="*/ 283439 h 932141"/>
                <a:gd name="connsiteX62" fmla="*/ 331626 w 723287"/>
                <a:gd name="connsiteY62" fmla="*/ 285994 h 932141"/>
                <a:gd name="connsiteX63" fmla="*/ 322329 w 723287"/>
                <a:gd name="connsiteY63" fmla="*/ 287697 h 932141"/>
                <a:gd name="connsiteX64" fmla="*/ 317077 w 723287"/>
                <a:gd name="connsiteY64" fmla="*/ 295858 h 932141"/>
                <a:gd name="connsiteX65" fmla="*/ 306787 w 723287"/>
                <a:gd name="connsiteY65" fmla="*/ 298484 h 932141"/>
                <a:gd name="connsiteX66" fmla="*/ 293587 w 723287"/>
                <a:gd name="connsiteY66" fmla="*/ 296568 h 932141"/>
                <a:gd name="connsiteX67" fmla="*/ 285213 w 723287"/>
                <a:gd name="connsiteY67" fmla="*/ 295716 h 932141"/>
                <a:gd name="connsiteX68" fmla="*/ 275065 w 723287"/>
                <a:gd name="connsiteY68" fmla="*/ 300684 h 932141"/>
                <a:gd name="connsiteX69" fmla="*/ 262717 w 723287"/>
                <a:gd name="connsiteY69" fmla="*/ 302458 h 932141"/>
                <a:gd name="connsiteX70" fmla="*/ 241427 w 723287"/>
                <a:gd name="connsiteY70" fmla="*/ 304658 h 932141"/>
                <a:gd name="connsiteX71" fmla="*/ 232202 w 723287"/>
                <a:gd name="connsiteY71" fmla="*/ 313458 h 932141"/>
                <a:gd name="connsiteX72" fmla="*/ 227731 w 723287"/>
                <a:gd name="connsiteY72" fmla="*/ 314735 h 932141"/>
                <a:gd name="connsiteX73" fmla="*/ 223118 w 723287"/>
                <a:gd name="connsiteY73" fmla="*/ 318071 h 932141"/>
                <a:gd name="connsiteX74" fmla="*/ 200551 w 723287"/>
                <a:gd name="connsiteY74" fmla="*/ 319277 h 932141"/>
                <a:gd name="connsiteX75" fmla="*/ 193028 w 723287"/>
                <a:gd name="connsiteY75" fmla="*/ 325522 h 932141"/>
                <a:gd name="connsiteX76" fmla="*/ 185932 w 723287"/>
                <a:gd name="connsiteY76" fmla="*/ 332193 h 932141"/>
                <a:gd name="connsiteX77" fmla="*/ 176635 w 723287"/>
                <a:gd name="connsiteY77" fmla="*/ 336096 h 932141"/>
                <a:gd name="connsiteX78" fmla="*/ 165777 w 723287"/>
                <a:gd name="connsiteY78" fmla="*/ 335741 h 932141"/>
                <a:gd name="connsiteX79" fmla="*/ 145694 w 723287"/>
                <a:gd name="connsiteY79" fmla="*/ 332193 h 932141"/>
                <a:gd name="connsiteX80" fmla="*/ 135404 w 723287"/>
                <a:gd name="connsiteY80" fmla="*/ 337374 h 932141"/>
                <a:gd name="connsiteX81" fmla="*/ 116526 w 723287"/>
                <a:gd name="connsiteY81" fmla="*/ 340638 h 932141"/>
                <a:gd name="connsiteX82" fmla="*/ 116526 w 723287"/>
                <a:gd name="connsiteY82" fmla="*/ 346386 h 932141"/>
                <a:gd name="connsiteX83" fmla="*/ 95733 w 723287"/>
                <a:gd name="connsiteY83" fmla="*/ 346386 h 932141"/>
                <a:gd name="connsiteX84" fmla="*/ 95733 w 723287"/>
                <a:gd name="connsiteY84" fmla="*/ 349935 h 932141"/>
                <a:gd name="connsiteX85" fmla="*/ 86579 w 723287"/>
                <a:gd name="connsiteY85" fmla="*/ 349935 h 932141"/>
                <a:gd name="connsiteX86" fmla="*/ 86579 w 723287"/>
                <a:gd name="connsiteY86" fmla="*/ 367676 h 932141"/>
                <a:gd name="connsiteX87" fmla="*/ 54147 w 723287"/>
                <a:gd name="connsiteY87" fmla="*/ 367676 h 932141"/>
                <a:gd name="connsiteX88" fmla="*/ 47051 w 723287"/>
                <a:gd name="connsiteY88" fmla="*/ 375695 h 932141"/>
                <a:gd name="connsiteX89" fmla="*/ 0 w 723287"/>
                <a:gd name="connsiteY89" fmla="*/ 375695 h 932141"/>
                <a:gd name="connsiteX90" fmla="*/ 0 w 723287"/>
                <a:gd name="connsiteY90" fmla="*/ 559640 h 93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23287" h="932141">
                  <a:moveTo>
                    <a:pt x="59967" y="559640"/>
                  </a:moveTo>
                  <a:lnTo>
                    <a:pt x="59967" y="655373"/>
                  </a:lnTo>
                  <a:lnTo>
                    <a:pt x="98998" y="655373"/>
                  </a:lnTo>
                  <a:lnTo>
                    <a:pt x="98998" y="624077"/>
                  </a:lnTo>
                  <a:lnTo>
                    <a:pt x="220279" y="624077"/>
                  </a:lnTo>
                  <a:lnTo>
                    <a:pt x="220279" y="645367"/>
                  </a:lnTo>
                  <a:lnTo>
                    <a:pt x="329141" y="645367"/>
                  </a:lnTo>
                  <a:cubicBezTo>
                    <a:pt x="373850" y="645367"/>
                    <a:pt x="418914" y="644587"/>
                    <a:pt x="463409" y="646148"/>
                  </a:cubicBezTo>
                  <a:cubicBezTo>
                    <a:pt x="464701" y="651087"/>
                    <a:pt x="466589" y="655849"/>
                    <a:pt x="469016" y="660341"/>
                  </a:cubicBezTo>
                  <a:cubicBezTo>
                    <a:pt x="472877" y="665195"/>
                    <a:pt x="476035" y="670567"/>
                    <a:pt x="478384" y="676308"/>
                  </a:cubicBezTo>
                  <a:cubicBezTo>
                    <a:pt x="480442" y="685037"/>
                    <a:pt x="473416" y="686315"/>
                    <a:pt x="469513" y="691566"/>
                  </a:cubicBezTo>
                  <a:cubicBezTo>
                    <a:pt x="465609" y="696818"/>
                    <a:pt x="465255" y="703772"/>
                    <a:pt x="461068" y="709592"/>
                  </a:cubicBezTo>
                  <a:cubicBezTo>
                    <a:pt x="456100" y="716688"/>
                    <a:pt x="458016" y="715127"/>
                    <a:pt x="464048" y="720023"/>
                  </a:cubicBezTo>
                  <a:cubicBezTo>
                    <a:pt x="469733" y="724842"/>
                    <a:pt x="471727" y="732741"/>
                    <a:pt x="469016" y="739681"/>
                  </a:cubicBezTo>
                  <a:cubicBezTo>
                    <a:pt x="466887" y="746068"/>
                    <a:pt x="461919" y="750752"/>
                    <a:pt x="466603" y="757707"/>
                  </a:cubicBezTo>
                  <a:cubicBezTo>
                    <a:pt x="470868" y="761972"/>
                    <a:pt x="476687" y="764299"/>
                    <a:pt x="482713" y="764164"/>
                  </a:cubicBezTo>
                  <a:cubicBezTo>
                    <a:pt x="492506" y="765087"/>
                    <a:pt x="498893" y="766010"/>
                    <a:pt x="506273" y="758984"/>
                  </a:cubicBezTo>
                  <a:cubicBezTo>
                    <a:pt x="513654" y="751958"/>
                    <a:pt x="510460" y="737694"/>
                    <a:pt x="522312" y="742023"/>
                  </a:cubicBezTo>
                  <a:cubicBezTo>
                    <a:pt x="527350" y="743868"/>
                    <a:pt x="530331" y="747984"/>
                    <a:pt x="535582" y="749120"/>
                  </a:cubicBezTo>
                  <a:cubicBezTo>
                    <a:pt x="540600" y="749056"/>
                    <a:pt x="545610" y="748602"/>
                    <a:pt x="550556" y="747771"/>
                  </a:cubicBezTo>
                  <a:cubicBezTo>
                    <a:pt x="562975" y="747771"/>
                    <a:pt x="559924" y="757920"/>
                    <a:pt x="563188" y="767074"/>
                  </a:cubicBezTo>
                  <a:lnTo>
                    <a:pt x="586891" y="767074"/>
                  </a:lnTo>
                  <a:lnTo>
                    <a:pt x="586891" y="786377"/>
                  </a:lnTo>
                  <a:lnTo>
                    <a:pt x="603355" y="786377"/>
                  </a:lnTo>
                  <a:lnTo>
                    <a:pt x="603355" y="878633"/>
                  </a:lnTo>
                  <a:lnTo>
                    <a:pt x="623368" y="878633"/>
                  </a:lnTo>
                  <a:lnTo>
                    <a:pt x="623368" y="932142"/>
                  </a:lnTo>
                  <a:lnTo>
                    <a:pt x="723288" y="932142"/>
                  </a:lnTo>
                  <a:cubicBezTo>
                    <a:pt x="723288" y="909007"/>
                    <a:pt x="723288" y="885893"/>
                    <a:pt x="723288" y="862808"/>
                  </a:cubicBezTo>
                  <a:cubicBezTo>
                    <a:pt x="723288" y="805233"/>
                    <a:pt x="723288" y="747722"/>
                    <a:pt x="723288" y="690289"/>
                  </a:cubicBezTo>
                  <a:cubicBezTo>
                    <a:pt x="723288" y="632856"/>
                    <a:pt x="723288" y="575465"/>
                    <a:pt x="723288" y="518125"/>
                  </a:cubicBezTo>
                  <a:cubicBezTo>
                    <a:pt x="723288" y="465042"/>
                    <a:pt x="723288" y="411959"/>
                    <a:pt x="723288" y="358876"/>
                  </a:cubicBezTo>
                  <a:cubicBezTo>
                    <a:pt x="723288" y="314217"/>
                    <a:pt x="723288" y="269551"/>
                    <a:pt x="723288" y="224892"/>
                  </a:cubicBezTo>
                  <a:lnTo>
                    <a:pt x="723288" y="128875"/>
                  </a:lnTo>
                  <a:cubicBezTo>
                    <a:pt x="723288" y="113617"/>
                    <a:pt x="723288" y="98359"/>
                    <a:pt x="723288" y="83102"/>
                  </a:cubicBezTo>
                  <a:lnTo>
                    <a:pt x="723288" y="80973"/>
                  </a:lnTo>
                  <a:cubicBezTo>
                    <a:pt x="723288" y="68199"/>
                    <a:pt x="723288" y="55354"/>
                    <a:pt x="723288" y="42580"/>
                  </a:cubicBezTo>
                  <a:lnTo>
                    <a:pt x="723288" y="0"/>
                  </a:lnTo>
                  <a:cubicBezTo>
                    <a:pt x="714275" y="7593"/>
                    <a:pt x="703063" y="11780"/>
                    <a:pt x="694334" y="19516"/>
                  </a:cubicBezTo>
                  <a:cubicBezTo>
                    <a:pt x="682341" y="30232"/>
                    <a:pt x="680141" y="44993"/>
                    <a:pt x="671483" y="57908"/>
                  </a:cubicBezTo>
                  <a:cubicBezTo>
                    <a:pt x="662825" y="70824"/>
                    <a:pt x="640754" y="74231"/>
                    <a:pt x="627910" y="83456"/>
                  </a:cubicBezTo>
                  <a:cubicBezTo>
                    <a:pt x="613077" y="94101"/>
                    <a:pt x="605058" y="94314"/>
                    <a:pt x="588097" y="91617"/>
                  </a:cubicBezTo>
                  <a:cubicBezTo>
                    <a:pt x="580029" y="91270"/>
                    <a:pt x="572024" y="93157"/>
                    <a:pt x="564962" y="97082"/>
                  </a:cubicBezTo>
                  <a:cubicBezTo>
                    <a:pt x="558682" y="98842"/>
                    <a:pt x="553104" y="102518"/>
                    <a:pt x="548995" y="107585"/>
                  </a:cubicBezTo>
                  <a:cubicBezTo>
                    <a:pt x="546724" y="111275"/>
                    <a:pt x="548995" y="114681"/>
                    <a:pt x="544808" y="117591"/>
                  </a:cubicBezTo>
                  <a:cubicBezTo>
                    <a:pt x="540621" y="120501"/>
                    <a:pt x="536860" y="117094"/>
                    <a:pt x="533737" y="114681"/>
                  </a:cubicBezTo>
                  <a:cubicBezTo>
                    <a:pt x="528912" y="110849"/>
                    <a:pt x="522950" y="100488"/>
                    <a:pt x="517344" y="110282"/>
                  </a:cubicBezTo>
                  <a:cubicBezTo>
                    <a:pt x="515996" y="112694"/>
                    <a:pt x="516705" y="117378"/>
                    <a:pt x="515996" y="120004"/>
                  </a:cubicBezTo>
                  <a:cubicBezTo>
                    <a:pt x="514371" y="123737"/>
                    <a:pt x="513022" y="127576"/>
                    <a:pt x="511951" y="131500"/>
                  </a:cubicBezTo>
                  <a:cubicBezTo>
                    <a:pt x="510602" y="141507"/>
                    <a:pt x="512731" y="149455"/>
                    <a:pt x="506486" y="158326"/>
                  </a:cubicBezTo>
                  <a:cubicBezTo>
                    <a:pt x="495770" y="173583"/>
                    <a:pt x="479306" y="166984"/>
                    <a:pt x="465539" y="173938"/>
                  </a:cubicBezTo>
                  <a:cubicBezTo>
                    <a:pt x="451771" y="180893"/>
                    <a:pt x="439423" y="194093"/>
                    <a:pt x="426862" y="204099"/>
                  </a:cubicBezTo>
                  <a:cubicBezTo>
                    <a:pt x="419765" y="209918"/>
                    <a:pt x="419269" y="212047"/>
                    <a:pt x="419765" y="222976"/>
                  </a:cubicBezTo>
                  <a:cubicBezTo>
                    <a:pt x="420262" y="231492"/>
                    <a:pt x="426365" y="235679"/>
                    <a:pt x="426862" y="242350"/>
                  </a:cubicBezTo>
                  <a:cubicBezTo>
                    <a:pt x="416004" y="246111"/>
                    <a:pt x="416714" y="250369"/>
                    <a:pt x="417211" y="261014"/>
                  </a:cubicBezTo>
                  <a:cubicBezTo>
                    <a:pt x="410554" y="262937"/>
                    <a:pt x="404735" y="267032"/>
                    <a:pt x="400676" y="272652"/>
                  </a:cubicBezTo>
                  <a:cubicBezTo>
                    <a:pt x="397028" y="278450"/>
                    <a:pt x="390563" y="281857"/>
                    <a:pt x="383715" y="281594"/>
                  </a:cubicBezTo>
                  <a:cubicBezTo>
                    <a:pt x="376448" y="282155"/>
                    <a:pt x="369145" y="281552"/>
                    <a:pt x="362070" y="279820"/>
                  </a:cubicBezTo>
                  <a:cubicBezTo>
                    <a:pt x="359629" y="279167"/>
                    <a:pt x="357251" y="278287"/>
                    <a:pt x="354973" y="277194"/>
                  </a:cubicBezTo>
                  <a:lnTo>
                    <a:pt x="353980" y="276555"/>
                  </a:lnTo>
                  <a:cubicBezTo>
                    <a:pt x="353632" y="278628"/>
                    <a:pt x="352639" y="280544"/>
                    <a:pt x="351141" y="282020"/>
                  </a:cubicBezTo>
                  <a:cubicBezTo>
                    <a:pt x="348586" y="284007"/>
                    <a:pt x="343335" y="282020"/>
                    <a:pt x="340354" y="283439"/>
                  </a:cubicBezTo>
                  <a:cubicBezTo>
                    <a:pt x="336309" y="285142"/>
                    <a:pt x="336309" y="286278"/>
                    <a:pt x="331626" y="285994"/>
                  </a:cubicBezTo>
                  <a:cubicBezTo>
                    <a:pt x="328425" y="285419"/>
                    <a:pt x="325118" y="286029"/>
                    <a:pt x="322329" y="287697"/>
                  </a:cubicBezTo>
                  <a:cubicBezTo>
                    <a:pt x="319561" y="289755"/>
                    <a:pt x="319419" y="293658"/>
                    <a:pt x="317077" y="295858"/>
                  </a:cubicBezTo>
                  <a:cubicBezTo>
                    <a:pt x="314061" y="297916"/>
                    <a:pt x="310421" y="298846"/>
                    <a:pt x="306787" y="298484"/>
                  </a:cubicBezTo>
                  <a:cubicBezTo>
                    <a:pt x="302302" y="298704"/>
                    <a:pt x="297824" y="298051"/>
                    <a:pt x="293587" y="296568"/>
                  </a:cubicBezTo>
                  <a:cubicBezTo>
                    <a:pt x="290039" y="295078"/>
                    <a:pt x="289187" y="293942"/>
                    <a:pt x="285213" y="295716"/>
                  </a:cubicBezTo>
                  <a:cubicBezTo>
                    <a:pt x="281239" y="297491"/>
                    <a:pt x="279110" y="300187"/>
                    <a:pt x="275065" y="300684"/>
                  </a:cubicBezTo>
                  <a:cubicBezTo>
                    <a:pt x="271020" y="301181"/>
                    <a:pt x="266408" y="301819"/>
                    <a:pt x="262717" y="302458"/>
                  </a:cubicBezTo>
                  <a:cubicBezTo>
                    <a:pt x="255578" y="302643"/>
                    <a:pt x="248460" y="303381"/>
                    <a:pt x="241427" y="304658"/>
                  </a:cubicBezTo>
                  <a:cubicBezTo>
                    <a:pt x="236956" y="306148"/>
                    <a:pt x="236034" y="311045"/>
                    <a:pt x="232202" y="313458"/>
                  </a:cubicBezTo>
                  <a:cubicBezTo>
                    <a:pt x="230853" y="314310"/>
                    <a:pt x="229150" y="314097"/>
                    <a:pt x="227731" y="314735"/>
                  </a:cubicBezTo>
                  <a:cubicBezTo>
                    <a:pt x="226311" y="315374"/>
                    <a:pt x="224821" y="317219"/>
                    <a:pt x="223118" y="318071"/>
                  </a:cubicBezTo>
                  <a:cubicBezTo>
                    <a:pt x="216518" y="321406"/>
                    <a:pt x="207789" y="318071"/>
                    <a:pt x="200551" y="319277"/>
                  </a:cubicBezTo>
                  <a:cubicBezTo>
                    <a:pt x="197024" y="319682"/>
                    <a:pt x="194071" y="322130"/>
                    <a:pt x="193028" y="325522"/>
                  </a:cubicBezTo>
                  <a:cubicBezTo>
                    <a:pt x="190970" y="330419"/>
                    <a:pt x="191183" y="331341"/>
                    <a:pt x="185932" y="332193"/>
                  </a:cubicBezTo>
                  <a:cubicBezTo>
                    <a:pt x="182660" y="333038"/>
                    <a:pt x="179531" y="334350"/>
                    <a:pt x="176635" y="336096"/>
                  </a:cubicBezTo>
                  <a:cubicBezTo>
                    <a:pt x="173058" y="337040"/>
                    <a:pt x="169283" y="336919"/>
                    <a:pt x="165777" y="335741"/>
                  </a:cubicBezTo>
                  <a:cubicBezTo>
                    <a:pt x="159532" y="332747"/>
                    <a:pt x="152585" y="331519"/>
                    <a:pt x="145694" y="332193"/>
                  </a:cubicBezTo>
                  <a:cubicBezTo>
                    <a:pt x="141932" y="333045"/>
                    <a:pt x="139378" y="336522"/>
                    <a:pt x="135404" y="337374"/>
                  </a:cubicBezTo>
                  <a:cubicBezTo>
                    <a:pt x="129251" y="339162"/>
                    <a:pt x="122921" y="340262"/>
                    <a:pt x="116526" y="340638"/>
                  </a:cubicBezTo>
                  <a:lnTo>
                    <a:pt x="116526" y="346386"/>
                  </a:lnTo>
                  <a:lnTo>
                    <a:pt x="95733" y="346386"/>
                  </a:lnTo>
                  <a:lnTo>
                    <a:pt x="95733" y="349935"/>
                  </a:lnTo>
                  <a:lnTo>
                    <a:pt x="86579" y="349935"/>
                  </a:lnTo>
                  <a:lnTo>
                    <a:pt x="86579" y="367676"/>
                  </a:lnTo>
                  <a:lnTo>
                    <a:pt x="54147" y="367676"/>
                  </a:lnTo>
                  <a:lnTo>
                    <a:pt x="47051" y="375695"/>
                  </a:lnTo>
                  <a:lnTo>
                    <a:pt x="0" y="375695"/>
                  </a:lnTo>
                  <a:lnTo>
                    <a:pt x="0" y="559640"/>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29220EE4-710A-A44E-978F-8F7732A97D2F}"/>
                </a:ext>
              </a:extLst>
            </p:cNvPr>
            <p:cNvSpPr/>
            <p:nvPr/>
          </p:nvSpPr>
          <p:spPr>
            <a:xfrm>
              <a:off x="2299593" y="5136184"/>
              <a:ext cx="9293" cy="9674"/>
            </a:xfrm>
            <a:custGeom>
              <a:avLst/>
              <a:gdLst>
                <a:gd name="connsiteX0" fmla="*/ 352 w 9293"/>
                <a:gd name="connsiteY0" fmla="*/ 6651 h 9674"/>
                <a:gd name="connsiteX1" fmla="*/ 6270 w 9293"/>
                <a:gd name="connsiteY1" fmla="*/ 9390 h 9674"/>
                <a:gd name="connsiteX2" fmla="*/ 9293 w 9293"/>
                <a:gd name="connsiteY2" fmla="*/ 5019 h 9674"/>
                <a:gd name="connsiteX3" fmla="*/ 352 w 9293"/>
                <a:gd name="connsiteY3" fmla="*/ 6651 h 9674"/>
              </a:gdLst>
              <a:ahLst/>
              <a:cxnLst>
                <a:cxn ang="0">
                  <a:pos x="connsiteX0" y="connsiteY0"/>
                </a:cxn>
                <a:cxn ang="0">
                  <a:pos x="connsiteX1" y="connsiteY1"/>
                </a:cxn>
                <a:cxn ang="0">
                  <a:pos x="connsiteX2" y="connsiteY2"/>
                </a:cxn>
                <a:cxn ang="0">
                  <a:pos x="connsiteX3" y="connsiteY3"/>
                </a:cxn>
              </a:cxnLst>
              <a:rect l="l" t="t" r="r" b="b"/>
              <a:pathLst>
                <a:path w="9293" h="9674">
                  <a:moveTo>
                    <a:pt x="352" y="6651"/>
                  </a:moveTo>
                  <a:cubicBezTo>
                    <a:pt x="1231" y="9042"/>
                    <a:pt x="3886" y="10270"/>
                    <a:pt x="6270" y="9390"/>
                  </a:cubicBezTo>
                  <a:cubicBezTo>
                    <a:pt x="8101" y="8716"/>
                    <a:pt x="9307" y="6963"/>
                    <a:pt x="9293" y="5019"/>
                  </a:cubicBezTo>
                  <a:cubicBezTo>
                    <a:pt x="9364" y="-3143"/>
                    <a:pt x="-2132" y="-446"/>
                    <a:pt x="352" y="665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2E8690B1-6A75-2B44-9166-EFA2017062A3}"/>
                </a:ext>
              </a:extLst>
            </p:cNvPr>
            <p:cNvSpPr/>
            <p:nvPr/>
          </p:nvSpPr>
          <p:spPr>
            <a:xfrm>
              <a:off x="2698692" y="4800345"/>
              <a:ext cx="212360" cy="182198"/>
            </a:xfrm>
            <a:custGeom>
              <a:avLst/>
              <a:gdLst>
                <a:gd name="connsiteX0" fmla="*/ 187008 w 212360"/>
                <a:gd name="connsiteY0" fmla="*/ 8948 h 182198"/>
                <a:gd name="connsiteX1" fmla="*/ 182821 w 212360"/>
                <a:gd name="connsiteY1" fmla="*/ 12922 h 182198"/>
                <a:gd name="connsiteX2" fmla="*/ 182821 w 212360"/>
                <a:gd name="connsiteY2" fmla="*/ 1923 h 182198"/>
                <a:gd name="connsiteX3" fmla="*/ 170898 w 212360"/>
                <a:gd name="connsiteY3" fmla="*/ 24490 h 182198"/>
                <a:gd name="connsiteX4" fmla="*/ 165789 w 212360"/>
                <a:gd name="connsiteY4" fmla="*/ 22645 h 182198"/>
                <a:gd name="connsiteX5" fmla="*/ 157983 w 212360"/>
                <a:gd name="connsiteY5" fmla="*/ 16542 h 182198"/>
                <a:gd name="connsiteX6" fmla="*/ 151950 w 212360"/>
                <a:gd name="connsiteY6" fmla="*/ 3129 h 182198"/>
                <a:gd name="connsiteX7" fmla="*/ 141234 w 212360"/>
                <a:gd name="connsiteY7" fmla="*/ 78 h 182198"/>
                <a:gd name="connsiteX8" fmla="*/ 131441 w 212360"/>
                <a:gd name="connsiteY8" fmla="*/ 2845 h 182198"/>
                <a:gd name="connsiteX9" fmla="*/ 122854 w 212360"/>
                <a:gd name="connsiteY9" fmla="*/ 7103 h 182198"/>
                <a:gd name="connsiteX10" fmla="*/ 116964 w 212360"/>
                <a:gd name="connsiteY10" fmla="*/ 6748 h 182198"/>
                <a:gd name="connsiteX11" fmla="*/ 111571 w 212360"/>
                <a:gd name="connsiteY11" fmla="*/ 11219 h 182198"/>
                <a:gd name="connsiteX12" fmla="*/ 99648 w 212360"/>
                <a:gd name="connsiteY12" fmla="*/ 15335 h 182198"/>
                <a:gd name="connsiteX13" fmla="*/ 95319 w 212360"/>
                <a:gd name="connsiteY13" fmla="*/ 20587 h 182198"/>
                <a:gd name="connsiteX14" fmla="*/ 91345 w 212360"/>
                <a:gd name="connsiteY14" fmla="*/ 23780 h 182198"/>
                <a:gd name="connsiteX15" fmla="*/ 87229 w 212360"/>
                <a:gd name="connsiteY15" fmla="*/ 33929 h 182198"/>
                <a:gd name="connsiteX16" fmla="*/ 84391 w 212360"/>
                <a:gd name="connsiteY16" fmla="*/ 43296 h 182198"/>
                <a:gd name="connsiteX17" fmla="*/ 93119 w 212360"/>
                <a:gd name="connsiteY17" fmla="*/ 49044 h 182198"/>
                <a:gd name="connsiteX18" fmla="*/ 93971 w 212360"/>
                <a:gd name="connsiteY18" fmla="*/ 54580 h 182198"/>
                <a:gd name="connsiteX19" fmla="*/ 99151 w 212360"/>
                <a:gd name="connsiteY19" fmla="*/ 57986 h 182198"/>
                <a:gd name="connsiteX20" fmla="*/ 101990 w 212360"/>
                <a:gd name="connsiteY20" fmla="*/ 62315 h 182198"/>
                <a:gd name="connsiteX21" fmla="*/ 106319 w 212360"/>
                <a:gd name="connsiteY21" fmla="*/ 59050 h 182198"/>
                <a:gd name="connsiteX22" fmla="*/ 115545 w 212360"/>
                <a:gd name="connsiteY22" fmla="*/ 61392 h 182198"/>
                <a:gd name="connsiteX23" fmla="*/ 125267 w 212360"/>
                <a:gd name="connsiteY23" fmla="*/ 66360 h 182198"/>
                <a:gd name="connsiteX24" fmla="*/ 132364 w 212360"/>
                <a:gd name="connsiteY24" fmla="*/ 73457 h 182198"/>
                <a:gd name="connsiteX25" fmla="*/ 120654 w 212360"/>
                <a:gd name="connsiteY25" fmla="*/ 72960 h 182198"/>
                <a:gd name="connsiteX26" fmla="*/ 107809 w 212360"/>
                <a:gd name="connsiteY26" fmla="*/ 68347 h 182198"/>
                <a:gd name="connsiteX27" fmla="*/ 97448 w 212360"/>
                <a:gd name="connsiteY27" fmla="*/ 74166 h 182198"/>
                <a:gd name="connsiteX28" fmla="*/ 98229 w 212360"/>
                <a:gd name="connsiteY28" fmla="*/ 84882 h 182198"/>
                <a:gd name="connsiteX29" fmla="*/ 99435 w 212360"/>
                <a:gd name="connsiteY29" fmla="*/ 94676 h 182198"/>
                <a:gd name="connsiteX30" fmla="*/ 88506 w 212360"/>
                <a:gd name="connsiteY30" fmla="*/ 92476 h 182198"/>
                <a:gd name="connsiteX31" fmla="*/ 87016 w 212360"/>
                <a:gd name="connsiteY31" fmla="*/ 103050 h 182198"/>
                <a:gd name="connsiteX32" fmla="*/ 84958 w 212360"/>
                <a:gd name="connsiteY32" fmla="*/ 115398 h 182198"/>
                <a:gd name="connsiteX33" fmla="*/ 82545 w 212360"/>
                <a:gd name="connsiteY33" fmla="*/ 126965 h 182198"/>
                <a:gd name="connsiteX34" fmla="*/ 68352 w 212360"/>
                <a:gd name="connsiteY34" fmla="*/ 130514 h 182198"/>
                <a:gd name="connsiteX35" fmla="*/ 65584 w 212360"/>
                <a:gd name="connsiteY35" fmla="*/ 136688 h 182198"/>
                <a:gd name="connsiteX36" fmla="*/ 58062 w 212360"/>
                <a:gd name="connsiteY36" fmla="*/ 137255 h 182198"/>
                <a:gd name="connsiteX37" fmla="*/ 53733 w 212360"/>
                <a:gd name="connsiteY37" fmla="*/ 136830 h 182198"/>
                <a:gd name="connsiteX38" fmla="*/ 50965 w 212360"/>
                <a:gd name="connsiteY38" fmla="*/ 133210 h 182198"/>
                <a:gd name="connsiteX39" fmla="*/ 45927 w 212360"/>
                <a:gd name="connsiteY39" fmla="*/ 135907 h 182198"/>
                <a:gd name="connsiteX40" fmla="*/ 40817 w 212360"/>
                <a:gd name="connsiteY40" fmla="*/ 143004 h 182198"/>
                <a:gd name="connsiteX41" fmla="*/ 33721 w 212360"/>
                <a:gd name="connsiteY41" fmla="*/ 143004 h 182198"/>
                <a:gd name="connsiteX42" fmla="*/ 21585 w 212360"/>
                <a:gd name="connsiteY42" fmla="*/ 149675 h 182198"/>
                <a:gd name="connsiteX43" fmla="*/ 11508 w 212360"/>
                <a:gd name="connsiteY43" fmla="*/ 157977 h 182198"/>
                <a:gd name="connsiteX44" fmla="*/ 2992 w 212360"/>
                <a:gd name="connsiteY44" fmla="*/ 165713 h 182198"/>
                <a:gd name="connsiteX45" fmla="*/ 224 w 212360"/>
                <a:gd name="connsiteY45" fmla="*/ 173306 h 182198"/>
                <a:gd name="connsiteX46" fmla="*/ 10515 w 212360"/>
                <a:gd name="connsiteY46" fmla="*/ 175932 h 182198"/>
                <a:gd name="connsiteX47" fmla="*/ 26908 w 212360"/>
                <a:gd name="connsiteY47" fmla="*/ 182106 h 182198"/>
                <a:gd name="connsiteX48" fmla="*/ 37766 w 212360"/>
                <a:gd name="connsiteY48" fmla="*/ 174229 h 182198"/>
                <a:gd name="connsiteX49" fmla="*/ 46140 w 212360"/>
                <a:gd name="connsiteY49" fmla="*/ 177706 h 182198"/>
                <a:gd name="connsiteX50" fmla="*/ 52456 w 212360"/>
                <a:gd name="connsiteY50" fmla="*/ 170610 h 182198"/>
                <a:gd name="connsiteX51" fmla="*/ 53023 w 212360"/>
                <a:gd name="connsiteY51" fmla="*/ 165500 h 182198"/>
                <a:gd name="connsiteX52" fmla="*/ 58630 w 212360"/>
                <a:gd name="connsiteY52" fmla="*/ 162803 h 182198"/>
                <a:gd name="connsiteX53" fmla="*/ 62178 w 212360"/>
                <a:gd name="connsiteY53" fmla="*/ 159468 h 182198"/>
                <a:gd name="connsiteX54" fmla="*/ 67926 w 212360"/>
                <a:gd name="connsiteY54" fmla="*/ 158829 h 182198"/>
                <a:gd name="connsiteX55" fmla="*/ 75875 w 212360"/>
                <a:gd name="connsiteY55" fmla="*/ 149746 h 182198"/>
                <a:gd name="connsiteX56" fmla="*/ 86378 w 212360"/>
                <a:gd name="connsiteY56" fmla="*/ 145558 h 182198"/>
                <a:gd name="connsiteX57" fmla="*/ 89855 w 212360"/>
                <a:gd name="connsiteY57" fmla="*/ 142294 h 182198"/>
                <a:gd name="connsiteX58" fmla="*/ 95177 w 212360"/>
                <a:gd name="connsiteY58" fmla="*/ 140945 h 182198"/>
                <a:gd name="connsiteX59" fmla="*/ 99080 w 212360"/>
                <a:gd name="connsiteY59" fmla="*/ 136049 h 182198"/>
                <a:gd name="connsiteX60" fmla="*/ 103551 w 212360"/>
                <a:gd name="connsiteY60" fmla="*/ 136901 h 182198"/>
                <a:gd name="connsiteX61" fmla="*/ 122783 w 212360"/>
                <a:gd name="connsiteY61" fmla="*/ 136901 h 182198"/>
                <a:gd name="connsiteX62" fmla="*/ 134989 w 212360"/>
                <a:gd name="connsiteY62" fmla="*/ 133352 h 182198"/>
                <a:gd name="connsiteX63" fmla="*/ 131583 w 212360"/>
                <a:gd name="connsiteY63" fmla="*/ 120578 h 182198"/>
                <a:gd name="connsiteX64" fmla="*/ 141376 w 212360"/>
                <a:gd name="connsiteY64" fmla="*/ 125404 h 182198"/>
                <a:gd name="connsiteX65" fmla="*/ 149112 w 212360"/>
                <a:gd name="connsiteY65" fmla="*/ 119159 h 182198"/>
                <a:gd name="connsiteX66" fmla="*/ 156208 w 212360"/>
                <a:gd name="connsiteY66" fmla="*/ 112062 h 182198"/>
                <a:gd name="connsiteX67" fmla="*/ 156989 w 212360"/>
                <a:gd name="connsiteY67" fmla="*/ 100069 h 182198"/>
                <a:gd name="connsiteX68" fmla="*/ 164582 w 212360"/>
                <a:gd name="connsiteY68" fmla="*/ 95101 h 182198"/>
                <a:gd name="connsiteX69" fmla="*/ 165718 w 212360"/>
                <a:gd name="connsiteY69" fmla="*/ 90346 h 182198"/>
                <a:gd name="connsiteX70" fmla="*/ 172105 w 212360"/>
                <a:gd name="connsiteY70" fmla="*/ 89779 h 182198"/>
                <a:gd name="connsiteX71" fmla="*/ 181472 w 212360"/>
                <a:gd name="connsiteY71" fmla="*/ 83179 h 182198"/>
                <a:gd name="connsiteX72" fmla="*/ 192969 w 212360"/>
                <a:gd name="connsiteY72" fmla="*/ 78140 h 182198"/>
                <a:gd name="connsiteX73" fmla="*/ 195736 w 212360"/>
                <a:gd name="connsiteY73" fmla="*/ 73315 h 182198"/>
                <a:gd name="connsiteX74" fmla="*/ 201059 w 212360"/>
                <a:gd name="connsiteY74" fmla="*/ 69837 h 182198"/>
                <a:gd name="connsiteX75" fmla="*/ 206949 w 212360"/>
                <a:gd name="connsiteY75" fmla="*/ 60612 h 182198"/>
                <a:gd name="connsiteX76" fmla="*/ 211704 w 212360"/>
                <a:gd name="connsiteY76" fmla="*/ 49825 h 182198"/>
                <a:gd name="connsiteX77" fmla="*/ 202975 w 212360"/>
                <a:gd name="connsiteY77" fmla="*/ 42232 h 182198"/>
                <a:gd name="connsiteX78" fmla="*/ 193749 w 212360"/>
                <a:gd name="connsiteY78" fmla="*/ 50605 h 182198"/>
                <a:gd name="connsiteX79" fmla="*/ 189279 w 212360"/>
                <a:gd name="connsiteY79" fmla="*/ 52522 h 182198"/>
                <a:gd name="connsiteX80" fmla="*/ 183388 w 212360"/>
                <a:gd name="connsiteY80" fmla="*/ 57489 h 182198"/>
                <a:gd name="connsiteX81" fmla="*/ 172885 w 212360"/>
                <a:gd name="connsiteY81" fmla="*/ 61464 h 182198"/>
                <a:gd name="connsiteX82" fmla="*/ 163731 w 212360"/>
                <a:gd name="connsiteY82" fmla="*/ 69695 h 182198"/>
                <a:gd name="connsiteX83" fmla="*/ 160963 w 212360"/>
                <a:gd name="connsiteY83" fmla="*/ 69270 h 182198"/>
                <a:gd name="connsiteX84" fmla="*/ 169053 w 212360"/>
                <a:gd name="connsiteY84" fmla="*/ 58696 h 182198"/>
                <a:gd name="connsiteX85" fmla="*/ 172105 w 212360"/>
                <a:gd name="connsiteY85" fmla="*/ 51173 h 182198"/>
                <a:gd name="connsiteX86" fmla="*/ 178066 w 212360"/>
                <a:gd name="connsiteY86" fmla="*/ 47554 h 182198"/>
                <a:gd name="connsiteX87" fmla="*/ 182111 w 212360"/>
                <a:gd name="connsiteY87" fmla="*/ 39180 h 182198"/>
                <a:gd name="connsiteX88" fmla="*/ 189704 w 212360"/>
                <a:gd name="connsiteY88" fmla="*/ 36909 h 182198"/>
                <a:gd name="connsiteX89" fmla="*/ 196801 w 212360"/>
                <a:gd name="connsiteY89" fmla="*/ 22006 h 182198"/>
                <a:gd name="connsiteX90" fmla="*/ 187008 w 212360"/>
                <a:gd name="connsiteY90" fmla="*/ 8948 h 18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12360" h="182198">
                  <a:moveTo>
                    <a:pt x="187008" y="8948"/>
                  </a:moveTo>
                  <a:cubicBezTo>
                    <a:pt x="185021" y="10368"/>
                    <a:pt x="187008" y="14271"/>
                    <a:pt x="182821" y="12922"/>
                  </a:cubicBezTo>
                  <a:cubicBezTo>
                    <a:pt x="182324" y="9275"/>
                    <a:pt x="182324" y="5570"/>
                    <a:pt x="182821" y="1923"/>
                  </a:cubicBezTo>
                  <a:cubicBezTo>
                    <a:pt x="174305" y="-2193"/>
                    <a:pt x="172743" y="20019"/>
                    <a:pt x="170898" y="24490"/>
                  </a:cubicBezTo>
                  <a:cubicBezTo>
                    <a:pt x="169053" y="28961"/>
                    <a:pt x="167989" y="24490"/>
                    <a:pt x="165789" y="22645"/>
                  </a:cubicBezTo>
                  <a:cubicBezTo>
                    <a:pt x="163589" y="20800"/>
                    <a:pt x="160111" y="21864"/>
                    <a:pt x="157983" y="16542"/>
                  </a:cubicBezTo>
                  <a:cubicBezTo>
                    <a:pt x="156918" y="11702"/>
                    <a:pt x="154860" y="7139"/>
                    <a:pt x="151950" y="3129"/>
                  </a:cubicBezTo>
                  <a:cubicBezTo>
                    <a:pt x="148899" y="780"/>
                    <a:pt x="145067" y="-313"/>
                    <a:pt x="141234" y="78"/>
                  </a:cubicBezTo>
                  <a:cubicBezTo>
                    <a:pt x="137743" y="-242"/>
                    <a:pt x="134251" y="745"/>
                    <a:pt x="131441" y="2845"/>
                  </a:cubicBezTo>
                  <a:cubicBezTo>
                    <a:pt x="127396" y="6465"/>
                    <a:pt x="128602" y="7742"/>
                    <a:pt x="122854" y="7103"/>
                  </a:cubicBezTo>
                  <a:cubicBezTo>
                    <a:pt x="120931" y="6635"/>
                    <a:pt x="118930" y="6514"/>
                    <a:pt x="116964" y="6748"/>
                  </a:cubicBezTo>
                  <a:cubicBezTo>
                    <a:pt x="114622" y="7458"/>
                    <a:pt x="113416" y="10084"/>
                    <a:pt x="111571" y="11219"/>
                  </a:cubicBezTo>
                  <a:cubicBezTo>
                    <a:pt x="107738" y="13490"/>
                    <a:pt x="103409" y="12355"/>
                    <a:pt x="99648" y="15335"/>
                  </a:cubicBezTo>
                  <a:cubicBezTo>
                    <a:pt x="97590" y="16897"/>
                    <a:pt x="96951" y="18813"/>
                    <a:pt x="95319" y="20587"/>
                  </a:cubicBezTo>
                  <a:cubicBezTo>
                    <a:pt x="93687" y="22361"/>
                    <a:pt x="92481" y="22361"/>
                    <a:pt x="91345" y="23780"/>
                  </a:cubicBezTo>
                  <a:cubicBezTo>
                    <a:pt x="88790" y="26903"/>
                    <a:pt x="89784" y="30877"/>
                    <a:pt x="87229" y="33929"/>
                  </a:cubicBezTo>
                  <a:cubicBezTo>
                    <a:pt x="84674" y="36980"/>
                    <a:pt x="81552" y="39748"/>
                    <a:pt x="84391" y="43296"/>
                  </a:cubicBezTo>
                  <a:cubicBezTo>
                    <a:pt x="87229" y="46844"/>
                    <a:pt x="91487" y="43296"/>
                    <a:pt x="93119" y="49044"/>
                  </a:cubicBezTo>
                  <a:cubicBezTo>
                    <a:pt x="93687" y="50748"/>
                    <a:pt x="93119" y="53089"/>
                    <a:pt x="93971" y="54580"/>
                  </a:cubicBezTo>
                  <a:cubicBezTo>
                    <a:pt x="94823" y="56070"/>
                    <a:pt x="97590" y="56425"/>
                    <a:pt x="99151" y="57986"/>
                  </a:cubicBezTo>
                  <a:cubicBezTo>
                    <a:pt x="100713" y="59547"/>
                    <a:pt x="100074" y="61747"/>
                    <a:pt x="101990" y="62315"/>
                  </a:cubicBezTo>
                  <a:cubicBezTo>
                    <a:pt x="104971" y="63167"/>
                    <a:pt x="104758" y="60257"/>
                    <a:pt x="106319" y="59050"/>
                  </a:cubicBezTo>
                  <a:cubicBezTo>
                    <a:pt x="110435" y="55786"/>
                    <a:pt x="112209" y="58270"/>
                    <a:pt x="115545" y="61392"/>
                  </a:cubicBezTo>
                  <a:cubicBezTo>
                    <a:pt x="118454" y="63628"/>
                    <a:pt x="121747" y="65310"/>
                    <a:pt x="125267" y="66360"/>
                  </a:cubicBezTo>
                  <a:cubicBezTo>
                    <a:pt x="127254" y="67212"/>
                    <a:pt x="134564" y="69695"/>
                    <a:pt x="132364" y="73457"/>
                  </a:cubicBezTo>
                  <a:cubicBezTo>
                    <a:pt x="130731" y="76083"/>
                    <a:pt x="122854" y="74166"/>
                    <a:pt x="120654" y="72960"/>
                  </a:cubicBezTo>
                  <a:cubicBezTo>
                    <a:pt x="116254" y="70405"/>
                    <a:pt x="113558" y="66573"/>
                    <a:pt x="107809" y="68347"/>
                  </a:cubicBezTo>
                  <a:cubicBezTo>
                    <a:pt x="103842" y="69184"/>
                    <a:pt x="100230" y="71214"/>
                    <a:pt x="97448" y="74166"/>
                  </a:cubicBezTo>
                  <a:cubicBezTo>
                    <a:pt x="95163" y="77480"/>
                    <a:pt x="95490" y="81937"/>
                    <a:pt x="98229" y="84882"/>
                  </a:cubicBezTo>
                  <a:cubicBezTo>
                    <a:pt x="100216" y="87366"/>
                    <a:pt x="104190" y="91979"/>
                    <a:pt x="99435" y="94676"/>
                  </a:cubicBezTo>
                  <a:cubicBezTo>
                    <a:pt x="95816" y="96734"/>
                    <a:pt x="92339" y="90985"/>
                    <a:pt x="88506" y="92476"/>
                  </a:cubicBezTo>
                  <a:cubicBezTo>
                    <a:pt x="83610" y="94605"/>
                    <a:pt x="85810" y="99572"/>
                    <a:pt x="87016" y="103050"/>
                  </a:cubicBezTo>
                  <a:cubicBezTo>
                    <a:pt x="89252" y="107152"/>
                    <a:pt x="88407" y="112247"/>
                    <a:pt x="84958" y="115398"/>
                  </a:cubicBezTo>
                  <a:cubicBezTo>
                    <a:pt x="82049" y="118875"/>
                    <a:pt x="82829" y="122494"/>
                    <a:pt x="82545" y="126965"/>
                  </a:cubicBezTo>
                  <a:cubicBezTo>
                    <a:pt x="78642" y="130230"/>
                    <a:pt x="71688" y="126397"/>
                    <a:pt x="68352" y="130514"/>
                  </a:cubicBezTo>
                  <a:cubicBezTo>
                    <a:pt x="66649" y="132642"/>
                    <a:pt x="68352" y="134842"/>
                    <a:pt x="65584" y="136688"/>
                  </a:cubicBezTo>
                  <a:cubicBezTo>
                    <a:pt x="62817" y="138533"/>
                    <a:pt x="60262" y="137326"/>
                    <a:pt x="58062" y="137255"/>
                  </a:cubicBezTo>
                  <a:cubicBezTo>
                    <a:pt x="56607" y="137475"/>
                    <a:pt x="55117" y="137326"/>
                    <a:pt x="53733" y="136830"/>
                  </a:cubicBezTo>
                  <a:cubicBezTo>
                    <a:pt x="52527" y="136191"/>
                    <a:pt x="52030" y="133778"/>
                    <a:pt x="50965" y="133210"/>
                  </a:cubicBezTo>
                  <a:cubicBezTo>
                    <a:pt x="48411" y="132004"/>
                    <a:pt x="47204" y="133210"/>
                    <a:pt x="45927" y="135907"/>
                  </a:cubicBezTo>
                  <a:cubicBezTo>
                    <a:pt x="43727" y="140094"/>
                    <a:pt x="45927" y="141939"/>
                    <a:pt x="40817" y="143004"/>
                  </a:cubicBezTo>
                  <a:cubicBezTo>
                    <a:pt x="38454" y="143181"/>
                    <a:pt x="36084" y="143181"/>
                    <a:pt x="33721" y="143004"/>
                  </a:cubicBezTo>
                  <a:cubicBezTo>
                    <a:pt x="31662" y="153010"/>
                    <a:pt x="28256" y="147190"/>
                    <a:pt x="21585" y="149675"/>
                  </a:cubicBezTo>
                  <a:cubicBezTo>
                    <a:pt x="17860" y="151967"/>
                    <a:pt x="14474" y="154763"/>
                    <a:pt x="11508" y="157977"/>
                  </a:cubicBezTo>
                  <a:cubicBezTo>
                    <a:pt x="8393" y="160234"/>
                    <a:pt x="5540" y="162824"/>
                    <a:pt x="2992" y="165713"/>
                  </a:cubicBezTo>
                  <a:cubicBezTo>
                    <a:pt x="1786" y="167345"/>
                    <a:pt x="-769" y="170893"/>
                    <a:pt x="224" y="173306"/>
                  </a:cubicBezTo>
                  <a:cubicBezTo>
                    <a:pt x="1218" y="175719"/>
                    <a:pt x="7960" y="175577"/>
                    <a:pt x="10515" y="175932"/>
                  </a:cubicBezTo>
                  <a:cubicBezTo>
                    <a:pt x="16476" y="176784"/>
                    <a:pt x="20095" y="183029"/>
                    <a:pt x="26908" y="182106"/>
                  </a:cubicBezTo>
                  <a:cubicBezTo>
                    <a:pt x="28426" y="177394"/>
                    <a:pt x="32819" y="174207"/>
                    <a:pt x="37766" y="174229"/>
                  </a:cubicBezTo>
                  <a:cubicBezTo>
                    <a:pt x="37766" y="178274"/>
                    <a:pt x="43585" y="177422"/>
                    <a:pt x="46140" y="177706"/>
                  </a:cubicBezTo>
                  <a:cubicBezTo>
                    <a:pt x="51604" y="178345"/>
                    <a:pt x="53236" y="177280"/>
                    <a:pt x="52456" y="170610"/>
                  </a:cubicBezTo>
                  <a:cubicBezTo>
                    <a:pt x="52456" y="167558"/>
                    <a:pt x="50682" y="167913"/>
                    <a:pt x="53023" y="165500"/>
                  </a:cubicBezTo>
                  <a:cubicBezTo>
                    <a:pt x="54159" y="164294"/>
                    <a:pt x="57210" y="163868"/>
                    <a:pt x="58630" y="162803"/>
                  </a:cubicBezTo>
                  <a:cubicBezTo>
                    <a:pt x="60049" y="161739"/>
                    <a:pt x="60901" y="160106"/>
                    <a:pt x="62178" y="159468"/>
                  </a:cubicBezTo>
                  <a:cubicBezTo>
                    <a:pt x="63455" y="158829"/>
                    <a:pt x="66294" y="159468"/>
                    <a:pt x="67926" y="158829"/>
                  </a:cubicBezTo>
                  <a:cubicBezTo>
                    <a:pt x="71900" y="156487"/>
                    <a:pt x="70339" y="151732"/>
                    <a:pt x="75875" y="149746"/>
                  </a:cubicBezTo>
                  <a:cubicBezTo>
                    <a:pt x="79657" y="149206"/>
                    <a:pt x="83262" y="147773"/>
                    <a:pt x="86378" y="145558"/>
                  </a:cubicBezTo>
                  <a:cubicBezTo>
                    <a:pt x="88081" y="143997"/>
                    <a:pt x="87868" y="143075"/>
                    <a:pt x="89855" y="142294"/>
                  </a:cubicBezTo>
                  <a:cubicBezTo>
                    <a:pt x="91842" y="141513"/>
                    <a:pt x="93261" y="142294"/>
                    <a:pt x="95177" y="140945"/>
                  </a:cubicBezTo>
                  <a:cubicBezTo>
                    <a:pt x="97093" y="139597"/>
                    <a:pt x="97519" y="137113"/>
                    <a:pt x="99080" y="136049"/>
                  </a:cubicBezTo>
                  <a:cubicBezTo>
                    <a:pt x="101848" y="134275"/>
                    <a:pt x="101635" y="136049"/>
                    <a:pt x="103551" y="136901"/>
                  </a:cubicBezTo>
                  <a:cubicBezTo>
                    <a:pt x="109775" y="139101"/>
                    <a:pt x="116559" y="139101"/>
                    <a:pt x="122783" y="136901"/>
                  </a:cubicBezTo>
                  <a:cubicBezTo>
                    <a:pt x="125977" y="135907"/>
                    <a:pt x="132860" y="136901"/>
                    <a:pt x="134989" y="133352"/>
                  </a:cubicBezTo>
                  <a:cubicBezTo>
                    <a:pt x="138112" y="128526"/>
                    <a:pt x="132648" y="124197"/>
                    <a:pt x="131583" y="120578"/>
                  </a:cubicBezTo>
                  <a:cubicBezTo>
                    <a:pt x="135699" y="119655"/>
                    <a:pt x="137544" y="124623"/>
                    <a:pt x="141376" y="125404"/>
                  </a:cubicBezTo>
                  <a:cubicBezTo>
                    <a:pt x="147196" y="126610"/>
                    <a:pt x="147905" y="124482"/>
                    <a:pt x="149112" y="119159"/>
                  </a:cubicBezTo>
                  <a:cubicBezTo>
                    <a:pt x="150318" y="113837"/>
                    <a:pt x="152944" y="115611"/>
                    <a:pt x="156208" y="112062"/>
                  </a:cubicBezTo>
                  <a:cubicBezTo>
                    <a:pt x="159473" y="108514"/>
                    <a:pt x="155073" y="102765"/>
                    <a:pt x="156989" y="100069"/>
                  </a:cubicBezTo>
                  <a:cubicBezTo>
                    <a:pt x="158905" y="97372"/>
                    <a:pt x="162808" y="101062"/>
                    <a:pt x="164582" y="95101"/>
                  </a:cubicBezTo>
                  <a:cubicBezTo>
                    <a:pt x="165221" y="92902"/>
                    <a:pt x="163873" y="91908"/>
                    <a:pt x="165718" y="90346"/>
                  </a:cubicBezTo>
                  <a:cubicBezTo>
                    <a:pt x="167563" y="88785"/>
                    <a:pt x="170189" y="90346"/>
                    <a:pt x="172105" y="89779"/>
                  </a:cubicBezTo>
                  <a:cubicBezTo>
                    <a:pt x="176647" y="88998"/>
                    <a:pt x="178208" y="86160"/>
                    <a:pt x="181472" y="83179"/>
                  </a:cubicBezTo>
                  <a:cubicBezTo>
                    <a:pt x="184737" y="80198"/>
                    <a:pt x="189704" y="81405"/>
                    <a:pt x="192969" y="78140"/>
                  </a:cubicBezTo>
                  <a:cubicBezTo>
                    <a:pt x="194317" y="76792"/>
                    <a:pt x="194459" y="74805"/>
                    <a:pt x="195736" y="73315"/>
                  </a:cubicBezTo>
                  <a:cubicBezTo>
                    <a:pt x="197014" y="71824"/>
                    <a:pt x="199569" y="71328"/>
                    <a:pt x="201059" y="69837"/>
                  </a:cubicBezTo>
                  <a:cubicBezTo>
                    <a:pt x="203685" y="67212"/>
                    <a:pt x="204323" y="63308"/>
                    <a:pt x="206949" y="60612"/>
                  </a:cubicBezTo>
                  <a:cubicBezTo>
                    <a:pt x="209575" y="57915"/>
                    <a:pt x="214046" y="55005"/>
                    <a:pt x="211704" y="49825"/>
                  </a:cubicBezTo>
                  <a:cubicBezTo>
                    <a:pt x="210781" y="47554"/>
                    <a:pt x="205175" y="42089"/>
                    <a:pt x="202975" y="42232"/>
                  </a:cubicBezTo>
                  <a:cubicBezTo>
                    <a:pt x="200775" y="42374"/>
                    <a:pt x="196588" y="49328"/>
                    <a:pt x="193749" y="50605"/>
                  </a:cubicBezTo>
                  <a:cubicBezTo>
                    <a:pt x="192188" y="51457"/>
                    <a:pt x="190627" y="51741"/>
                    <a:pt x="189279" y="52522"/>
                  </a:cubicBezTo>
                  <a:cubicBezTo>
                    <a:pt x="187930" y="53302"/>
                    <a:pt x="185517" y="56425"/>
                    <a:pt x="183388" y="57489"/>
                  </a:cubicBezTo>
                  <a:cubicBezTo>
                    <a:pt x="179911" y="59264"/>
                    <a:pt x="176292" y="58979"/>
                    <a:pt x="172885" y="61464"/>
                  </a:cubicBezTo>
                  <a:cubicBezTo>
                    <a:pt x="169479" y="63947"/>
                    <a:pt x="166995" y="69412"/>
                    <a:pt x="163731" y="69695"/>
                  </a:cubicBezTo>
                  <a:cubicBezTo>
                    <a:pt x="162787" y="69837"/>
                    <a:pt x="161822" y="69688"/>
                    <a:pt x="160963" y="69270"/>
                  </a:cubicBezTo>
                  <a:cubicBezTo>
                    <a:pt x="160182" y="62173"/>
                    <a:pt x="166782" y="64018"/>
                    <a:pt x="169053" y="58696"/>
                  </a:cubicBezTo>
                  <a:cubicBezTo>
                    <a:pt x="170331" y="55715"/>
                    <a:pt x="169053" y="53231"/>
                    <a:pt x="172105" y="51173"/>
                  </a:cubicBezTo>
                  <a:cubicBezTo>
                    <a:pt x="175156" y="49115"/>
                    <a:pt x="176079" y="51173"/>
                    <a:pt x="178066" y="47554"/>
                  </a:cubicBezTo>
                  <a:cubicBezTo>
                    <a:pt x="180053" y="43935"/>
                    <a:pt x="179840" y="41380"/>
                    <a:pt x="182111" y="39180"/>
                  </a:cubicBezTo>
                  <a:cubicBezTo>
                    <a:pt x="184382" y="36980"/>
                    <a:pt x="186866" y="37619"/>
                    <a:pt x="189704" y="36909"/>
                  </a:cubicBezTo>
                  <a:cubicBezTo>
                    <a:pt x="196091" y="35135"/>
                    <a:pt x="197511" y="28393"/>
                    <a:pt x="196801" y="22006"/>
                  </a:cubicBezTo>
                  <a:cubicBezTo>
                    <a:pt x="196233" y="17535"/>
                    <a:pt x="194104" y="3910"/>
                    <a:pt x="187008" y="894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08A9E473-4E55-0D45-9B4B-7F6CE0416DD4}"/>
                </a:ext>
              </a:extLst>
            </p:cNvPr>
            <p:cNvSpPr/>
            <p:nvPr/>
          </p:nvSpPr>
          <p:spPr>
            <a:xfrm>
              <a:off x="2534417" y="5087558"/>
              <a:ext cx="6951" cy="8737"/>
            </a:xfrm>
            <a:custGeom>
              <a:avLst/>
              <a:gdLst>
                <a:gd name="connsiteX0" fmla="*/ 355 w 6951"/>
                <a:gd name="connsiteY0" fmla="*/ 5599 h 8737"/>
                <a:gd name="connsiteX1" fmla="*/ 0 w 6951"/>
                <a:gd name="connsiteY1" fmla="*/ 8722 h 8737"/>
                <a:gd name="connsiteX2" fmla="*/ 6458 w 6951"/>
                <a:gd name="connsiteY2" fmla="*/ 4961 h 8737"/>
                <a:gd name="connsiteX3" fmla="*/ 3477 w 6951"/>
                <a:gd name="connsiteY3" fmla="*/ 206 h 8737"/>
                <a:gd name="connsiteX4" fmla="*/ 355 w 6951"/>
                <a:gd name="connsiteY4" fmla="*/ 5599 h 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1" h="8737">
                  <a:moveTo>
                    <a:pt x="355" y="5599"/>
                  </a:moveTo>
                  <a:cubicBezTo>
                    <a:pt x="185" y="6635"/>
                    <a:pt x="64" y="7679"/>
                    <a:pt x="0" y="8722"/>
                  </a:cubicBezTo>
                  <a:cubicBezTo>
                    <a:pt x="2718" y="8906"/>
                    <a:pt x="5273" y="7416"/>
                    <a:pt x="6458" y="4961"/>
                  </a:cubicBezTo>
                  <a:cubicBezTo>
                    <a:pt x="7735" y="1980"/>
                    <a:pt x="6458" y="-788"/>
                    <a:pt x="3477" y="206"/>
                  </a:cubicBezTo>
                  <a:cubicBezTo>
                    <a:pt x="1632" y="774"/>
                    <a:pt x="781" y="3186"/>
                    <a:pt x="355" y="559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8C2013B3-917E-F04D-9C1E-7165432E861D}"/>
                </a:ext>
              </a:extLst>
            </p:cNvPr>
            <p:cNvSpPr/>
            <p:nvPr/>
          </p:nvSpPr>
          <p:spPr>
            <a:xfrm>
              <a:off x="2547663" y="4907467"/>
              <a:ext cx="161769" cy="176734"/>
            </a:xfrm>
            <a:custGeom>
              <a:avLst/>
              <a:gdLst>
                <a:gd name="connsiteX0" fmla="*/ 147634 w 161769"/>
                <a:gd name="connsiteY0" fmla="*/ 9126 h 176734"/>
                <a:gd name="connsiteX1" fmla="*/ 141247 w 161769"/>
                <a:gd name="connsiteY1" fmla="*/ 3378 h 176734"/>
                <a:gd name="connsiteX2" fmla="*/ 119177 w 161769"/>
                <a:gd name="connsiteY2" fmla="*/ 2030 h 176734"/>
                <a:gd name="connsiteX3" fmla="*/ 115203 w 161769"/>
                <a:gd name="connsiteY3" fmla="*/ 6501 h 176734"/>
                <a:gd name="connsiteX4" fmla="*/ 108816 w 161769"/>
                <a:gd name="connsiteY4" fmla="*/ 6501 h 176734"/>
                <a:gd name="connsiteX5" fmla="*/ 99945 w 161769"/>
                <a:gd name="connsiteY5" fmla="*/ 16365 h 176734"/>
                <a:gd name="connsiteX6" fmla="*/ 85752 w 161769"/>
                <a:gd name="connsiteY6" fmla="*/ 33255 h 176734"/>
                <a:gd name="connsiteX7" fmla="*/ 83339 w 161769"/>
                <a:gd name="connsiteY7" fmla="*/ 39003 h 176734"/>
                <a:gd name="connsiteX8" fmla="*/ 85752 w 161769"/>
                <a:gd name="connsiteY8" fmla="*/ 42977 h 176734"/>
                <a:gd name="connsiteX9" fmla="*/ 83339 w 161769"/>
                <a:gd name="connsiteY9" fmla="*/ 54119 h 176734"/>
                <a:gd name="connsiteX10" fmla="*/ 91642 w 161769"/>
                <a:gd name="connsiteY10" fmla="*/ 64338 h 176734"/>
                <a:gd name="connsiteX11" fmla="*/ 88087 w 161769"/>
                <a:gd name="connsiteY11" fmla="*/ 72861 h 176734"/>
                <a:gd name="connsiteX12" fmla="*/ 86958 w 161769"/>
                <a:gd name="connsiteY12" fmla="*/ 73209 h 176734"/>
                <a:gd name="connsiteX13" fmla="*/ 76526 w 161769"/>
                <a:gd name="connsiteY13" fmla="*/ 71009 h 176734"/>
                <a:gd name="connsiteX14" fmla="*/ 65810 w 161769"/>
                <a:gd name="connsiteY14" fmla="*/ 72287 h 176734"/>
                <a:gd name="connsiteX15" fmla="*/ 57223 w 161769"/>
                <a:gd name="connsiteY15" fmla="*/ 74061 h 176734"/>
                <a:gd name="connsiteX16" fmla="*/ 49417 w 161769"/>
                <a:gd name="connsiteY16" fmla="*/ 84706 h 176734"/>
                <a:gd name="connsiteX17" fmla="*/ 39198 w 161769"/>
                <a:gd name="connsiteY17" fmla="*/ 93505 h 176734"/>
                <a:gd name="connsiteX18" fmla="*/ 37637 w 161769"/>
                <a:gd name="connsiteY18" fmla="*/ 103725 h 176734"/>
                <a:gd name="connsiteX19" fmla="*/ 37282 w 161769"/>
                <a:gd name="connsiteY19" fmla="*/ 108266 h 176734"/>
                <a:gd name="connsiteX20" fmla="*/ 40050 w 161769"/>
                <a:gd name="connsiteY20" fmla="*/ 111460 h 176734"/>
                <a:gd name="connsiteX21" fmla="*/ 38488 w 161769"/>
                <a:gd name="connsiteY21" fmla="*/ 122814 h 176734"/>
                <a:gd name="connsiteX22" fmla="*/ 30895 w 161769"/>
                <a:gd name="connsiteY22" fmla="*/ 130478 h 176734"/>
                <a:gd name="connsiteX23" fmla="*/ 27701 w 161769"/>
                <a:gd name="connsiteY23" fmla="*/ 132182 h 176734"/>
                <a:gd name="connsiteX24" fmla="*/ 30540 w 161769"/>
                <a:gd name="connsiteY24" fmla="*/ 135659 h 176734"/>
                <a:gd name="connsiteX25" fmla="*/ 19682 w 161769"/>
                <a:gd name="connsiteY25" fmla="*/ 145807 h 176734"/>
                <a:gd name="connsiteX26" fmla="*/ 13721 w 161769"/>
                <a:gd name="connsiteY26" fmla="*/ 163904 h 176734"/>
                <a:gd name="connsiteX27" fmla="*/ 8044 w 161769"/>
                <a:gd name="connsiteY27" fmla="*/ 165536 h 176734"/>
                <a:gd name="connsiteX28" fmla="*/ 4353 w 161769"/>
                <a:gd name="connsiteY28" fmla="*/ 168588 h 176734"/>
                <a:gd name="connsiteX29" fmla="*/ 166 w 161769"/>
                <a:gd name="connsiteY29" fmla="*/ 176536 h 176734"/>
                <a:gd name="connsiteX30" fmla="*/ 6057 w 161769"/>
                <a:gd name="connsiteY30" fmla="*/ 173626 h 176734"/>
                <a:gd name="connsiteX31" fmla="*/ 14715 w 161769"/>
                <a:gd name="connsiteY31" fmla="*/ 167807 h 176734"/>
                <a:gd name="connsiteX32" fmla="*/ 23585 w 161769"/>
                <a:gd name="connsiteY32" fmla="*/ 161491 h 176734"/>
                <a:gd name="connsiteX33" fmla="*/ 29263 w 161769"/>
                <a:gd name="connsiteY33" fmla="*/ 155672 h 176734"/>
                <a:gd name="connsiteX34" fmla="*/ 43030 w 161769"/>
                <a:gd name="connsiteY34" fmla="*/ 149072 h 176734"/>
                <a:gd name="connsiteX35" fmla="*/ 45656 w 161769"/>
                <a:gd name="connsiteY35" fmla="*/ 142969 h 176734"/>
                <a:gd name="connsiteX36" fmla="*/ 54527 w 161769"/>
                <a:gd name="connsiteY36" fmla="*/ 140698 h 176734"/>
                <a:gd name="connsiteX37" fmla="*/ 60772 w 161769"/>
                <a:gd name="connsiteY37" fmla="*/ 129556 h 176734"/>
                <a:gd name="connsiteX38" fmla="*/ 73688 w 161769"/>
                <a:gd name="connsiteY38" fmla="*/ 125014 h 176734"/>
                <a:gd name="connsiteX39" fmla="*/ 82133 w 161769"/>
                <a:gd name="connsiteY39" fmla="*/ 117492 h 176734"/>
                <a:gd name="connsiteX40" fmla="*/ 87810 w 161769"/>
                <a:gd name="connsiteY40" fmla="*/ 102021 h 176734"/>
                <a:gd name="connsiteX41" fmla="*/ 102003 w 161769"/>
                <a:gd name="connsiteY41" fmla="*/ 78532 h 176734"/>
                <a:gd name="connsiteX42" fmla="*/ 112506 w 161769"/>
                <a:gd name="connsiteY42" fmla="*/ 71435 h 176734"/>
                <a:gd name="connsiteX43" fmla="*/ 125564 w 161769"/>
                <a:gd name="connsiteY43" fmla="*/ 62635 h 176734"/>
                <a:gd name="connsiteX44" fmla="*/ 141177 w 161769"/>
                <a:gd name="connsiteY44" fmla="*/ 51564 h 176734"/>
                <a:gd name="connsiteX45" fmla="*/ 152105 w 161769"/>
                <a:gd name="connsiteY45" fmla="*/ 44467 h 176734"/>
                <a:gd name="connsiteX46" fmla="*/ 152673 w 161769"/>
                <a:gd name="connsiteY46" fmla="*/ 34816 h 176734"/>
                <a:gd name="connsiteX47" fmla="*/ 154660 w 161769"/>
                <a:gd name="connsiteY47" fmla="*/ 25378 h 176734"/>
                <a:gd name="connsiteX48" fmla="*/ 161757 w 161769"/>
                <a:gd name="connsiteY48" fmla="*/ 13029 h 176734"/>
                <a:gd name="connsiteX49" fmla="*/ 147634 w 161769"/>
                <a:gd name="connsiteY49" fmla="*/ 9126 h 17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1769" h="176734">
                  <a:moveTo>
                    <a:pt x="147634" y="9126"/>
                  </a:moveTo>
                  <a:cubicBezTo>
                    <a:pt x="142596" y="8488"/>
                    <a:pt x="144441" y="6643"/>
                    <a:pt x="141247" y="3378"/>
                  </a:cubicBezTo>
                  <a:cubicBezTo>
                    <a:pt x="134534" y="-589"/>
                    <a:pt x="126323" y="-1093"/>
                    <a:pt x="119177" y="2030"/>
                  </a:cubicBezTo>
                  <a:cubicBezTo>
                    <a:pt x="117474" y="3378"/>
                    <a:pt x="117474" y="5507"/>
                    <a:pt x="115203" y="6501"/>
                  </a:cubicBezTo>
                  <a:cubicBezTo>
                    <a:pt x="112932" y="7494"/>
                    <a:pt x="110661" y="5720"/>
                    <a:pt x="108816" y="6501"/>
                  </a:cubicBezTo>
                  <a:cubicBezTo>
                    <a:pt x="105126" y="8630"/>
                    <a:pt x="103919" y="13952"/>
                    <a:pt x="99945" y="16365"/>
                  </a:cubicBezTo>
                  <a:cubicBezTo>
                    <a:pt x="93558" y="20367"/>
                    <a:pt x="88591" y="26272"/>
                    <a:pt x="85752" y="33255"/>
                  </a:cubicBezTo>
                  <a:cubicBezTo>
                    <a:pt x="84900" y="34958"/>
                    <a:pt x="83126" y="36874"/>
                    <a:pt x="83339" y="39003"/>
                  </a:cubicBezTo>
                  <a:cubicBezTo>
                    <a:pt x="83552" y="41132"/>
                    <a:pt x="85397" y="41203"/>
                    <a:pt x="85752" y="42977"/>
                  </a:cubicBezTo>
                  <a:cubicBezTo>
                    <a:pt x="86745" y="47164"/>
                    <a:pt x="82133" y="50074"/>
                    <a:pt x="83339" y="54119"/>
                  </a:cubicBezTo>
                  <a:cubicBezTo>
                    <a:pt x="84545" y="58164"/>
                    <a:pt x="90435" y="59725"/>
                    <a:pt x="91642" y="64338"/>
                  </a:cubicBezTo>
                  <a:cubicBezTo>
                    <a:pt x="93012" y="67674"/>
                    <a:pt x="91422" y="71492"/>
                    <a:pt x="88087" y="72861"/>
                  </a:cubicBezTo>
                  <a:cubicBezTo>
                    <a:pt x="87725" y="73010"/>
                    <a:pt x="87341" y="73124"/>
                    <a:pt x="86958" y="73209"/>
                  </a:cubicBezTo>
                  <a:cubicBezTo>
                    <a:pt x="82629" y="74202"/>
                    <a:pt x="80287" y="71577"/>
                    <a:pt x="76526" y="71009"/>
                  </a:cubicBezTo>
                  <a:cubicBezTo>
                    <a:pt x="72765" y="70441"/>
                    <a:pt x="70068" y="73777"/>
                    <a:pt x="65810" y="72287"/>
                  </a:cubicBezTo>
                  <a:cubicBezTo>
                    <a:pt x="61552" y="70796"/>
                    <a:pt x="60772" y="69519"/>
                    <a:pt x="57223" y="74061"/>
                  </a:cubicBezTo>
                  <a:cubicBezTo>
                    <a:pt x="53675" y="78602"/>
                    <a:pt x="53746" y="81938"/>
                    <a:pt x="49417" y="84706"/>
                  </a:cubicBezTo>
                  <a:cubicBezTo>
                    <a:pt x="45088" y="87473"/>
                    <a:pt x="41185" y="88538"/>
                    <a:pt x="39198" y="93505"/>
                  </a:cubicBezTo>
                  <a:cubicBezTo>
                    <a:pt x="38204" y="96819"/>
                    <a:pt x="37679" y="100261"/>
                    <a:pt x="37637" y="103725"/>
                  </a:cubicBezTo>
                  <a:cubicBezTo>
                    <a:pt x="37268" y="105208"/>
                    <a:pt x="37147" y="106740"/>
                    <a:pt x="37282" y="108266"/>
                  </a:cubicBezTo>
                  <a:cubicBezTo>
                    <a:pt x="37992" y="110821"/>
                    <a:pt x="38985" y="109615"/>
                    <a:pt x="40050" y="111460"/>
                  </a:cubicBezTo>
                  <a:cubicBezTo>
                    <a:pt x="42285" y="115136"/>
                    <a:pt x="41632" y="119876"/>
                    <a:pt x="38488" y="122814"/>
                  </a:cubicBezTo>
                  <a:cubicBezTo>
                    <a:pt x="36267" y="125660"/>
                    <a:pt x="33719" y="128229"/>
                    <a:pt x="30895" y="130478"/>
                  </a:cubicBezTo>
                  <a:cubicBezTo>
                    <a:pt x="29688" y="131330"/>
                    <a:pt x="28127" y="130478"/>
                    <a:pt x="27701" y="132182"/>
                  </a:cubicBezTo>
                  <a:cubicBezTo>
                    <a:pt x="27276" y="133885"/>
                    <a:pt x="29688" y="134098"/>
                    <a:pt x="30540" y="135659"/>
                  </a:cubicBezTo>
                  <a:cubicBezTo>
                    <a:pt x="35082" y="145027"/>
                    <a:pt x="24011" y="142756"/>
                    <a:pt x="19682" y="145807"/>
                  </a:cubicBezTo>
                  <a:cubicBezTo>
                    <a:pt x="13650" y="149568"/>
                    <a:pt x="19186" y="160001"/>
                    <a:pt x="13721" y="163904"/>
                  </a:cubicBezTo>
                  <a:cubicBezTo>
                    <a:pt x="12160" y="164968"/>
                    <a:pt x="9818" y="164826"/>
                    <a:pt x="8044" y="165536"/>
                  </a:cubicBezTo>
                  <a:cubicBezTo>
                    <a:pt x="6270" y="166246"/>
                    <a:pt x="6341" y="165536"/>
                    <a:pt x="4353" y="168588"/>
                  </a:cubicBezTo>
                  <a:cubicBezTo>
                    <a:pt x="2366" y="171639"/>
                    <a:pt x="-756" y="173342"/>
                    <a:pt x="166" y="176536"/>
                  </a:cubicBezTo>
                  <a:cubicBezTo>
                    <a:pt x="2934" y="177388"/>
                    <a:pt x="4141" y="175329"/>
                    <a:pt x="6057" y="173626"/>
                  </a:cubicBezTo>
                  <a:cubicBezTo>
                    <a:pt x="8697" y="171341"/>
                    <a:pt x="11606" y="169390"/>
                    <a:pt x="14715" y="167807"/>
                  </a:cubicBezTo>
                  <a:cubicBezTo>
                    <a:pt x="17915" y="166076"/>
                    <a:pt x="20896" y="163954"/>
                    <a:pt x="23585" y="161491"/>
                  </a:cubicBezTo>
                  <a:cubicBezTo>
                    <a:pt x="25331" y="159412"/>
                    <a:pt x="27226" y="157467"/>
                    <a:pt x="29263" y="155672"/>
                  </a:cubicBezTo>
                  <a:cubicBezTo>
                    <a:pt x="33379" y="152762"/>
                    <a:pt x="44804" y="157233"/>
                    <a:pt x="43030" y="149072"/>
                  </a:cubicBezTo>
                  <a:cubicBezTo>
                    <a:pt x="42037" y="144672"/>
                    <a:pt x="39340" y="144459"/>
                    <a:pt x="45656" y="142969"/>
                  </a:cubicBezTo>
                  <a:cubicBezTo>
                    <a:pt x="49062" y="142188"/>
                    <a:pt x="51830" y="143324"/>
                    <a:pt x="54527" y="140698"/>
                  </a:cubicBezTo>
                  <a:cubicBezTo>
                    <a:pt x="57223" y="138072"/>
                    <a:pt x="58288" y="132749"/>
                    <a:pt x="60772" y="129556"/>
                  </a:cubicBezTo>
                  <a:cubicBezTo>
                    <a:pt x="63256" y="126363"/>
                    <a:pt x="70210" y="125795"/>
                    <a:pt x="73688" y="125014"/>
                  </a:cubicBezTo>
                  <a:cubicBezTo>
                    <a:pt x="79649" y="123737"/>
                    <a:pt x="80784" y="124304"/>
                    <a:pt x="82133" y="117492"/>
                  </a:cubicBezTo>
                  <a:cubicBezTo>
                    <a:pt x="82920" y="111992"/>
                    <a:pt x="84851" y="106719"/>
                    <a:pt x="87810" y="102021"/>
                  </a:cubicBezTo>
                  <a:cubicBezTo>
                    <a:pt x="92919" y="94215"/>
                    <a:pt x="96326" y="85841"/>
                    <a:pt x="102003" y="78532"/>
                  </a:cubicBezTo>
                  <a:cubicBezTo>
                    <a:pt x="104856" y="75331"/>
                    <a:pt x="108468" y="72889"/>
                    <a:pt x="112506" y="71435"/>
                  </a:cubicBezTo>
                  <a:cubicBezTo>
                    <a:pt x="117140" y="68944"/>
                    <a:pt x="121512" y="65992"/>
                    <a:pt x="125564" y="62635"/>
                  </a:cubicBezTo>
                  <a:cubicBezTo>
                    <a:pt x="130532" y="58448"/>
                    <a:pt x="135996" y="55538"/>
                    <a:pt x="141177" y="51564"/>
                  </a:cubicBezTo>
                  <a:cubicBezTo>
                    <a:pt x="144994" y="49485"/>
                    <a:pt x="148649" y="47107"/>
                    <a:pt x="152105" y="44467"/>
                  </a:cubicBezTo>
                  <a:cubicBezTo>
                    <a:pt x="154376" y="41913"/>
                    <a:pt x="153099" y="37939"/>
                    <a:pt x="152673" y="34816"/>
                  </a:cubicBezTo>
                  <a:cubicBezTo>
                    <a:pt x="151850" y="31530"/>
                    <a:pt x="152581" y="28053"/>
                    <a:pt x="154660" y="25378"/>
                  </a:cubicBezTo>
                  <a:cubicBezTo>
                    <a:pt x="156931" y="22113"/>
                    <a:pt x="161757" y="17429"/>
                    <a:pt x="161757" y="13029"/>
                  </a:cubicBezTo>
                  <a:cubicBezTo>
                    <a:pt x="162182" y="6359"/>
                    <a:pt x="151892" y="9694"/>
                    <a:pt x="147634" y="9126"/>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E6AADA8-DF3E-5C4F-B815-46EB40C1706C}"/>
                </a:ext>
              </a:extLst>
            </p:cNvPr>
            <p:cNvSpPr/>
            <p:nvPr/>
          </p:nvSpPr>
          <p:spPr>
            <a:xfrm>
              <a:off x="2622297" y="5039660"/>
              <a:ext cx="6932" cy="8191"/>
            </a:xfrm>
            <a:custGeom>
              <a:avLst/>
              <a:gdLst>
                <a:gd name="connsiteX0" fmla="*/ 4518 w 6932"/>
                <a:gd name="connsiteY0" fmla="*/ 8150 h 8191"/>
                <a:gd name="connsiteX1" fmla="*/ 3737 w 6932"/>
                <a:gd name="connsiteY1" fmla="*/ 202 h 8191"/>
                <a:gd name="connsiteX2" fmla="*/ 4518 w 6932"/>
                <a:gd name="connsiteY2" fmla="*/ 8150 h 8191"/>
              </a:gdLst>
              <a:ahLst/>
              <a:cxnLst>
                <a:cxn ang="0">
                  <a:pos x="connsiteX0" y="connsiteY0"/>
                </a:cxn>
                <a:cxn ang="0">
                  <a:pos x="connsiteX1" y="connsiteY1"/>
                </a:cxn>
                <a:cxn ang="0">
                  <a:pos x="connsiteX2" y="connsiteY2"/>
                </a:cxn>
              </a:cxnLst>
              <a:rect l="l" t="t" r="r" b="b"/>
              <a:pathLst>
                <a:path w="6932" h="8191">
                  <a:moveTo>
                    <a:pt x="4518" y="8150"/>
                  </a:moveTo>
                  <a:cubicBezTo>
                    <a:pt x="8705" y="7512"/>
                    <a:pt x="6789" y="1054"/>
                    <a:pt x="3737" y="202"/>
                  </a:cubicBezTo>
                  <a:cubicBezTo>
                    <a:pt x="-1869" y="-1572"/>
                    <a:pt x="-805" y="8931"/>
                    <a:pt x="4518" y="815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EFB3144-048E-964E-93B3-829309F75B1F}"/>
                </a:ext>
              </a:extLst>
            </p:cNvPr>
            <p:cNvSpPr/>
            <p:nvPr/>
          </p:nvSpPr>
          <p:spPr>
            <a:xfrm>
              <a:off x="2470423" y="5031404"/>
              <a:ext cx="12690" cy="23228"/>
            </a:xfrm>
            <a:custGeom>
              <a:avLst/>
              <a:gdLst>
                <a:gd name="connsiteX0" fmla="*/ 976 w 12690"/>
                <a:gd name="connsiteY0" fmla="*/ 9949 h 23228"/>
                <a:gd name="connsiteX1" fmla="*/ 6582 w 12690"/>
                <a:gd name="connsiteY1" fmla="*/ 23149 h 23228"/>
                <a:gd name="connsiteX2" fmla="*/ 9918 w 12690"/>
                <a:gd name="connsiteY2" fmla="*/ 13000 h 23228"/>
                <a:gd name="connsiteX3" fmla="*/ 8144 w 12690"/>
                <a:gd name="connsiteY3" fmla="*/ 85 h 23228"/>
                <a:gd name="connsiteX4" fmla="*/ 976 w 12690"/>
                <a:gd name="connsiteY4" fmla="*/ 9949 h 23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0" h="23228">
                  <a:moveTo>
                    <a:pt x="976" y="9949"/>
                  </a:moveTo>
                  <a:cubicBezTo>
                    <a:pt x="-656" y="15697"/>
                    <a:pt x="-1082" y="24142"/>
                    <a:pt x="6582" y="23149"/>
                  </a:cubicBezTo>
                  <a:cubicBezTo>
                    <a:pt x="7278" y="19643"/>
                    <a:pt x="8392" y="16236"/>
                    <a:pt x="9918" y="13000"/>
                  </a:cubicBezTo>
                  <a:cubicBezTo>
                    <a:pt x="12401" y="8458"/>
                    <a:pt x="15382" y="1149"/>
                    <a:pt x="8144" y="85"/>
                  </a:cubicBezTo>
                  <a:cubicBezTo>
                    <a:pt x="2324" y="-767"/>
                    <a:pt x="2253" y="4981"/>
                    <a:pt x="976" y="994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752FC1AF-E4FA-DA41-A152-CD49B1657D24}"/>
                </a:ext>
              </a:extLst>
            </p:cNvPr>
            <p:cNvSpPr/>
            <p:nvPr/>
          </p:nvSpPr>
          <p:spPr>
            <a:xfrm>
              <a:off x="2465686" y="5019888"/>
              <a:ext cx="7737" cy="8951"/>
            </a:xfrm>
            <a:custGeom>
              <a:avLst/>
              <a:gdLst>
                <a:gd name="connsiteX0" fmla="*/ 3159 w 7737"/>
                <a:gd name="connsiteY0" fmla="*/ 8904 h 8951"/>
                <a:gd name="connsiteX1" fmla="*/ 4507 w 7737"/>
                <a:gd name="connsiteY1" fmla="*/ 33 h 8951"/>
                <a:gd name="connsiteX2" fmla="*/ 3159 w 7737"/>
                <a:gd name="connsiteY2" fmla="*/ 8904 h 8951"/>
              </a:gdLst>
              <a:ahLst/>
              <a:cxnLst>
                <a:cxn ang="0">
                  <a:pos x="connsiteX0" y="connsiteY0"/>
                </a:cxn>
                <a:cxn ang="0">
                  <a:pos x="connsiteX1" y="connsiteY1"/>
                </a:cxn>
                <a:cxn ang="0">
                  <a:pos x="connsiteX2" y="connsiteY2"/>
                </a:cxn>
              </a:cxnLst>
              <a:rect l="l" t="t" r="r" b="b"/>
              <a:pathLst>
                <a:path w="7737" h="8951">
                  <a:moveTo>
                    <a:pt x="3159" y="8904"/>
                  </a:moveTo>
                  <a:cubicBezTo>
                    <a:pt x="8197" y="9684"/>
                    <a:pt x="9687" y="672"/>
                    <a:pt x="4507" y="33"/>
                  </a:cubicBezTo>
                  <a:cubicBezTo>
                    <a:pt x="-674" y="-605"/>
                    <a:pt x="-1738" y="8194"/>
                    <a:pt x="3159" y="8904"/>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90F79AA6-50FD-5F41-8C8B-2543EE3C9964}"/>
                </a:ext>
              </a:extLst>
            </p:cNvPr>
            <p:cNvSpPr/>
            <p:nvPr/>
          </p:nvSpPr>
          <p:spPr>
            <a:xfrm>
              <a:off x="2441135" y="5065018"/>
              <a:ext cx="39531" cy="30268"/>
            </a:xfrm>
            <a:custGeom>
              <a:avLst/>
              <a:gdLst>
                <a:gd name="connsiteX0" fmla="*/ 12735 w 39531"/>
                <a:gd name="connsiteY0" fmla="*/ 8695 h 30268"/>
                <a:gd name="connsiteX1" fmla="*/ 6348 w 39531"/>
                <a:gd name="connsiteY1" fmla="*/ 9547 h 30268"/>
                <a:gd name="connsiteX2" fmla="*/ 387 w 39531"/>
                <a:gd name="connsiteY2" fmla="*/ 18063 h 30268"/>
                <a:gd name="connsiteX3" fmla="*/ 8406 w 39531"/>
                <a:gd name="connsiteY3" fmla="*/ 24237 h 30268"/>
                <a:gd name="connsiteX4" fmla="*/ 13941 w 39531"/>
                <a:gd name="connsiteY4" fmla="*/ 21327 h 30268"/>
                <a:gd name="connsiteX5" fmla="*/ 20328 w 39531"/>
                <a:gd name="connsiteY5" fmla="*/ 19340 h 30268"/>
                <a:gd name="connsiteX6" fmla="*/ 29057 w 39531"/>
                <a:gd name="connsiteY6" fmla="*/ 26437 h 30268"/>
                <a:gd name="connsiteX7" fmla="*/ 37573 w 39531"/>
                <a:gd name="connsiteY7" fmla="*/ 28282 h 30268"/>
                <a:gd name="connsiteX8" fmla="*/ 38921 w 39531"/>
                <a:gd name="connsiteY8" fmla="*/ 10682 h 30268"/>
                <a:gd name="connsiteX9" fmla="*/ 34663 w 39531"/>
                <a:gd name="connsiteY9" fmla="*/ 1102 h 30268"/>
                <a:gd name="connsiteX10" fmla="*/ 23664 w 39531"/>
                <a:gd name="connsiteY10" fmla="*/ 2095 h 30268"/>
                <a:gd name="connsiteX11" fmla="*/ 17206 w 39531"/>
                <a:gd name="connsiteY11" fmla="*/ 4082 h 30268"/>
                <a:gd name="connsiteX12" fmla="*/ 12735 w 39531"/>
                <a:gd name="connsiteY12" fmla="*/ 8695 h 3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31" h="30268">
                  <a:moveTo>
                    <a:pt x="12735" y="8695"/>
                  </a:moveTo>
                  <a:cubicBezTo>
                    <a:pt x="10634" y="9163"/>
                    <a:pt x="8498" y="9448"/>
                    <a:pt x="6348" y="9547"/>
                  </a:cubicBezTo>
                  <a:cubicBezTo>
                    <a:pt x="2587" y="10611"/>
                    <a:pt x="-1246" y="12669"/>
                    <a:pt x="387" y="18063"/>
                  </a:cubicBezTo>
                  <a:cubicBezTo>
                    <a:pt x="1281" y="21746"/>
                    <a:pt x="4616" y="24315"/>
                    <a:pt x="8406" y="24237"/>
                  </a:cubicBezTo>
                  <a:cubicBezTo>
                    <a:pt x="11528" y="24237"/>
                    <a:pt x="11528" y="22959"/>
                    <a:pt x="13941" y="21327"/>
                  </a:cubicBezTo>
                  <a:cubicBezTo>
                    <a:pt x="15786" y="19965"/>
                    <a:pt x="18036" y="19269"/>
                    <a:pt x="20328" y="19340"/>
                  </a:cubicBezTo>
                  <a:cubicBezTo>
                    <a:pt x="27070" y="18701"/>
                    <a:pt x="26147" y="20760"/>
                    <a:pt x="29057" y="26437"/>
                  </a:cubicBezTo>
                  <a:cubicBezTo>
                    <a:pt x="30618" y="29417"/>
                    <a:pt x="34663" y="32327"/>
                    <a:pt x="37573" y="28282"/>
                  </a:cubicBezTo>
                  <a:cubicBezTo>
                    <a:pt x="39595" y="22647"/>
                    <a:pt x="40064" y="16565"/>
                    <a:pt x="38921" y="10682"/>
                  </a:cubicBezTo>
                  <a:cubicBezTo>
                    <a:pt x="38779" y="7063"/>
                    <a:pt x="37253" y="3635"/>
                    <a:pt x="34663" y="1102"/>
                  </a:cubicBezTo>
                  <a:cubicBezTo>
                    <a:pt x="31186" y="-1453"/>
                    <a:pt x="27567" y="1102"/>
                    <a:pt x="23664" y="2095"/>
                  </a:cubicBezTo>
                  <a:cubicBezTo>
                    <a:pt x="21393" y="2266"/>
                    <a:pt x="19185" y="2947"/>
                    <a:pt x="17206" y="4082"/>
                  </a:cubicBezTo>
                  <a:cubicBezTo>
                    <a:pt x="15431" y="5289"/>
                    <a:pt x="14722" y="7702"/>
                    <a:pt x="12735" y="8695"/>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68D3EBAE-3981-6740-8498-5F328946E7C0}"/>
                </a:ext>
              </a:extLst>
            </p:cNvPr>
            <p:cNvSpPr/>
            <p:nvPr/>
          </p:nvSpPr>
          <p:spPr>
            <a:xfrm>
              <a:off x="2426287" y="5058507"/>
              <a:ext cx="13731" cy="12509"/>
            </a:xfrm>
            <a:custGeom>
              <a:avLst/>
              <a:gdLst>
                <a:gd name="connsiteX0" fmla="*/ 13603 w 13731"/>
                <a:gd name="connsiteY0" fmla="*/ 12509 h 12509"/>
                <a:gd name="connsiteX1" fmla="*/ 11048 w 13731"/>
                <a:gd name="connsiteY1" fmla="*/ 2290 h 12509"/>
                <a:gd name="connsiteX2" fmla="*/ 48 w 13731"/>
                <a:gd name="connsiteY2" fmla="*/ 658 h 12509"/>
                <a:gd name="connsiteX3" fmla="*/ 13177 w 13731"/>
                <a:gd name="connsiteY3" fmla="*/ 12509 h 12509"/>
              </a:gdLst>
              <a:ahLst/>
              <a:cxnLst>
                <a:cxn ang="0">
                  <a:pos x="connsiteX0" y="connsiteY0"/>
                </a:cxn>
                <a:cxn ang="0">
                  <a:pos x="connsiteX1" y="connsiteY1"/>
                </a:cxn>
                <a:cxn ang="0">
                  <a:pos x="connsiteX2" y="connsiteY2"/>
                </a:cxn>
                <a:cxn ang="0">
                  <a:pos x="connsiteX3" y="connsiteY3"/>
                </a:cxn>
              </a:cxnLst>
              <a:rect l="l" t="t" r="r" b="b"/>
              <a:pathLst>
                <a:path w="13731" h="12509">
                  <a:moveTo>
                    <a:pt x="13603" y="12509"/>
                  </a:moveTo>
                  <a:cubicBezTo>
                    <a:pt x="14092" y="8904"/>
                    <a:pt x="13177" y="5243"/>
                    <a:pt x="11048" y="2290"/>
                  </a:cubicBezTo>
                  <a:cubicBezTo>
                    <a:pt x="9770" y="942"/>
                    <a:pt x="119" y="-1045"/>
                    <a:pt x="48" y="658"/>
                  </a:cubicBezTo>
                  <a:cubicBezTo>
                    <a:pt x="-520" y="12084"/>
                    <a:pt x="3951" y="12509"/>
                    <a:pt x="13177" y="12509"/>
                  </a:cubicBezTo>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F1EFFBE0-0F26-A642-99DC-153B5F66E8C1}"/>
                </a:ext>
              </a:extLst>
            </p:cNvPr>
            <p:cNvSpPr/>
            <p:nvPr/>
          </p:nvSpPr>
          <p:spPr>
            <a:xfrm>
              <a:off x="2415477" y="5085969"/>
              <a:ext cx="18560" cy="21500"/>
            </a:xfrm>
            <a:custGeom>
              <a:avLst/>
              <a:gdLst>
                <a:gd name="connsiteX0" fmla="*/ 0 w 18560"/>
                <a:gd name="connsiteY0" fmla="*/ 9602 h 21500"/>
                <a:gd name="connsiteX1" fmla="*/ 7593 w 18560"/>
                <a:gd name="connsiteY1" fmla="*/ 21028 h 21500"/>
                <a:gd name="connsiteX2" fmla="*/ 16819 w 18560"/>
                <a:gd name="connsiteY2" fmla="*/ 21028 h 21500"/>
                <a:gd name="connsiteX3" fmla="*/ 14406 w 18560"/>
                <a:gd name="connsiteY3" fmla="*/ 2718 h 21500"/>
                <a:gd name="connsiteX4" fmla="*/ 0 w 18560"/>
                <a:gd name="connsiteY4" fmla="*/ 9602 h 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0" h="21500">
                  <a:moveTo>
                    <a:pt x="0" y="9602"/>
                  </a:moveTo>
                  <a:cubicBezTo>
                    <a:pt x="0" y="16273"/>
                    <a:pt x="1277" y="20743"/>
                    <a:pt x="7593" y="21028"/>
                  </a:cubicBezTo>
                  <a:cubicBezTo>
                    <a:pt x="9226" y="21028"/>
                    <a:pt x="15329" y="22092"/>
                    <a:pt x="16819" y="21028"/>
                  </a:cubicBezTo>
                  <a:cubicBezTo>
                    <a:pt x="20651" y="17976"/>
                    <a:pt x="17387" y="5912"/>
                    <a:pt x="14406" y="2718"/>
                  </a:cubicBezTo>
                  <a:cubicBezTo>
                    <a:pt x="6813" y="-5656"/>
                    <a:pt x="5322" y="7828"/>
                    <a:pt x="0" y="960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27A8DA8-B674-C34F-872D-5E7C54426637}"/>
                </a:ext>
              </a:extLst>
            </p:cNvPr>
            <p:cNvSpPr/>
            <p:nvPr/>
          </p:nvSpPr>
          <p:spPr>
            <a:xfrm>
              <a:off x="2340470" y="5110830"/>
              <a:ext cx="34164" cy="36755"/>
            </a:xfrm>
            <a:custGeom>
              <a:avLst/>
              <a:gdLst>
                <a:gd name="connsiteX0" fmla="*/ 24834 w 34164"/>
                <a:gd name="connsiteY0" fmla="*/ 282 h 36755"/>
                <a:gd name="connsiteX1" fmla="*/ 16532 w 34164"/>
                <a:gd name="connsiteY1" fmla="*/ 4540 h 36755"/>
                <a:gd name="connsiteX2" fmla="*/ 9435 w 34164"/>
                <a:gd name="connsiteY2" fmla="*/ 8585 h 36755"/>
                <a:gd name="connsiteX3" fmla="*/ 6241 w 34164"/>
                <a:gd name="connsiteY3" fmla="*/ 12701 h 36755"/>
                <a:gd name="connsiteX4" fmla="*/ 1487 w 34164"/>
                <a:gd name="connsiteY4" fmla="*/ 14830 h 36755"/>
                <a:gd name="connsiteX5" fmla="*/ 280 w 34164"/>
                <a:gd name="connsiteY5" fmla="*/ 28598 h 36755"/>
                <a:gd name="connsiteX6" fmla="*/ 7377 w 34164"/>
                <a:gd name="connsiteY6" fmla="*/ 35694 h 36755"/>
                <a:gd name="connsiteX7" fmla="*/ 14473 w 34164"/>
                <a:gd name="connsiteY7" fmla="*/ 26468 h 36755"/>
                <a:gd name="connsiteX8" fmla="*/ 26964 w 34164"/>
                <a:gd name="connsiteY8" fmla="*/ 25688 h 36755"/>
                <a:gd name="connsiteX9" fmla="*/ 30086 w 34164"/>
                <a:gd name="connsiteY9" fmla="*/ 19868 h 36755"/>
                <a:gd name="connsiteX10" fmla="*/ 33279 w 34164"/>
                <a:gd name="connsiteY10" fmla="*/ 15469 h 36755"/>
                <a:gd name="connsiteX11" fmla="*/ 27474 w 34164"/>
                <a:gd name="connsiteY11" fmla="*/ 1034 h 36755"/>
                <a:gd name="connsiteX12" fmla="*/ 24834 w 34164"/>
                <a:gd name="connsiteY12" fmla="*/ 282 h 3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64" h="36755">
                  <a:moveTo>
                    <a:pt x="24834" y="282"/>
                  </a:moveTo>
                  <a:cubicBezTo>
                    <a:pt x="20718" y="-1137"/>
                    <a:pt x="20151" y="3192"/>
                    <a:pt x="16532" y="4540"/>
                  </a:cubicBezTo>
                  <a:cubicBezTo>
                    <a:pt x="12912" y="5888"/>
                    <a:pt x="11706" y="4114"/>
                    <a:pt x="9435" y="8585"/>
                  </a:cubicBezTo>
                  <a:cubicBezTo>
                    <a:pt x="8228" y="10643"/>
                    <a:pt x="7945" y="11566"/>
                    <a:pt x="6241" y="12701"/>
                  </a:cubicBezTo>
                  <a:cubicBezTo>
                    <a:pt x="4538" y="13837"/>
                    <a:pt x="2835" y="13127"/>
                    <a:pt x="1487" y="14830"/>
                  </a:cubicBezTo>
                  <a:cubicBezTo>
                    <a:pt x="-713" y="17669"/>
                    <a:pt x="138" y="24978"/>
                    <a:pt x="280" y="28598"/>
                  </a:cubicBezTo>
                  <a:cubicBezTo>
                    <a:pt x="280" y="34630"/>
                    <a:pt x="1770" y="38817"/>
                    <a:pt x="7377" y="35694"/>
                  </a:cubicBezTo>
                  <a:cubicBezTo>
                    <a:pt x="11067" y="33494"/>
                    <a:pt x="11209" y="28598"/>
                    <a:pt x="14473" y="26468"/>
                  </a:cubicBezTo>
                  <a:cubicBezTo>
                    <a:pt x="17738" y="24339"/>
                    <a:pt x="23699" y="27746"/>
                    <a:pt x="26964" y="25688"/>
                  </a:cubicBezTo>
                  <a:cubicBezTo>
                    <a:pt x="29163" y="24268"/>
                    <a:pt x="28951" y="21856"/>
                    <a:pt x="30086" y="19868"/>
                  </a:cubicBezTo>
                  <a:cubicBezTo>
                    <a:pt x="31222" y="17882"/>
                    <a:pt x="32499" y="17172"/>
                    <a:pt x="33279" y="15469"/>
                  </a:cubicBezTo>
                  <a:cubicBezTo>
                    <a:pt x="35664" y="9884"/>
                    <a:pt x="33067" y="3419"/>
                    <a:pt x="27474" y="1034"/>
                  </a:cubicBezTo>
                  <a:cubicBezTo>
                    <a:pt x="26630" y="672"/>
                    <a:pt x="25743" y="424"/>
                    <a:pt x="24834" y="28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E2A512B9-BCA2-4F45-97FF-D8A08D7C1CD6}"/>
                </a:ext>
              </a:extLst>
            </p:cNvPr>
            <p:cNvSpPr/>
            <p:nvPr/>
          </p:nvSpPr>
          <p:spPr>
            <a:xfrm>
              <a:off x="2282218" y="5151311"/>
              <a:ext cx="14982" cy="21453"/>
            </a:xfrm>
            <a:custGeom>
              <a:avLst/>
              <a:gdLst>
                <a:gd name="connsiteX0" fmla="*/ 8855 w 14982"/>
                <a:gd name="connsiteY0" fmla="*/ 21329 h 21453"/>
                <a:gd name="connsiteX1" fmla="*/ 5307 w 14982"/>
                <a:gd name="connsiteY1" fmla="*/ 536 h 21453"/>
                <a:gd name="connsiteX2" fmla="*/ 8855 w 14982"/>
                <a:gd name="connsiteY2" fmla="*/ 21329 h 21453"/>
              </a:gdLst>
              <a:ahLst/>
              <a:cxnLst>
                <a:cxn ang="0">
                  <a:pos x="connsiteX0" y="connsiteY0"/>
                </a:cxn>
                <a:cxn ang="0">
                  <a:pos x="connsiteX1" y="connsiteY1"/>
                </a:cxn>
                <a:cxn ang="0">
                  <a:pos x="connsiteX2" y="connsiteY2"/>
                </a:cxn>
              </a:cxnLst>
              <a:rect l="l" t="t" r="r" b="b"/>
              <a:pathLst>
                <a:path w="14982" h="21453">
                  <a:moveTo>
                    <a:pt x="8855" y="21329"/>
                  </a:moveTo>
                  <a:cubicBezTo>
                    <a:pt x="18791" y="19484"/>
                    <a:pt x="15952" y="-3794"/>
                    <a:pt x="5307" y="536"/>
                  </a:cubicBezTo>
                  <a:cubicBezTo>
                    <a:pt x="-2996" y="3942"/>
                    <a:pt x="-1364" y="23174"/>
                    <a:pt x="8855" y="2132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420936E7-3BF3-1345-9EA7-1352993E973A}"/>
                </a:ext>
              </a:extLst>
            </p:cNvPr>
            <p:cNvSpPr/>
            <p:nvPr/>
          </p:nvSpPr>
          <p:spPr>
            <a:xfrm>
              <a:off x="2122906" y="5180643"/>
              <a:ext cx="40712" cy="38744"/>
            </a:xfrm>
            <a:custGeom>
              <a:avLst/>
              <a:gdLst>
                <a:gd name="connsiteX0" fmla="*/ 25526 w 40712"/>
                <a:gd name="connsiteY0" fmla="*/ 17 h 38744"/>
                <a:gd name="connsiteX1" fmla="*/ 18429 w 40712"/>
                <a:gd name="connsiteY1" fmla="*/ 7894 h 38744"/>
                <a:gd name="connsiteX2" fmla="*/ 7997 w 40712"/>
                <a:gd name="connsiteY2" fmla="*/ 11868 h 38744"/>
                <a:gd name="connsiteX3" fmla="*/ 4946 w 40712"/>
                <a:gd name="connsiteY3" fmla="*/ 23081 h 38744"/>
                <a:gd name="connsiteX4" fmla="*/ 120 w 40712"/>
                <a:gd name="connsiteY4" fmla="*/ 33726 h 38744"/>
                <a:gd name="connsiteX5" fmla="*/ 24532 w 40712"/>
                <a:gd name="connsiteY5" fmla="*/ 32449 h 38744"/>
                <a:gd name="connsiteX6" fmla="*/ 40074 w 40712"/>
                <a:gd name="connsiteY6" fmla="*/ 20881 h 38744"/>
                <a:gd name="connsiteX7" fmla="*/ 34680 w 40712"/>
                <a:gd name="connsiteY7" fmla="*/ 9029 h 38744"/>
                <a:gd name="connsiteX8" fmla="*/ 25526 w 40712"/>
                <a:gd name="connsiteY8" fmla="*/ 17 h 3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12" h="38744">
                  <a:moveTo>
                    <a:pt x="25526" y="17"/>
                  </a:moveTo>
                  <a:cubicBezTo>
                    <a:pt x="20203" y="-338"/>
                    <a:pt x="20771" y="4985"/>
                    <a:pt x="18429" y="7894"/>
                  </a:cubicBezTo>
                  <a:cubicBezTo>
                    <a:pt x="16087" y="10803"/>
                    <a:pt x="10552" y="8817"/>
                    <a:pt x="7997" y="11868"/>
                  </a:cubicBezTo>
                  <a:cubicBezTo>
                    <a:pt x="5442" y="14920"/>
                    <a:pt x="6720" y="20100"/>
                    <a:pt x="4946" y="23081"/>
                  </a:cubicBezTo>
                  <a:cubicBezTo>
                    <a:pt x="3171" y="26061"/>
                    <a:pt x="-732" y="29255"/>
                    <a:pt x="120" y="33726"/>
                  </a:cubicBezTo>
                  <a:cubicBezTo>
                    <a:pt x="2107" y="44087"/>
                    <a:pt x="19565" y="35713"/>
                    <a:pt x="24532" y="32449"/>
                  </a:cubicBezTo>
                  <a:cubicBezTo>
                    <a:pt x="29500" y="29184"/>
                    <a:pt x="37874" y="26700"/>
                    <a:pt x="40074" y="20881"/>
                  </a:cubicBezTo>
                  <a:cubicBezTo>
                    <a:pt x="42274" y="15062"/>
                    <a:pt x="38371" y="12578"/>
                    <a:pt x="34680" y="9029"/>
                  </a:cubicBezTo>
                  <a:cubicBezTo>
                    <a:pt x="30990" y="5481"/>
                    <a:pt x="29997" y="301"/>
                    <a:pt x="25526" y="1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491827AC-9062-F944-9596-4BFA83974EA0}"/>
                </a:ext>
              </a:extLst>
            </p:cNvPr>
            <p:cNvSpPr/>
            <p:nvPr/>
          </p:nvSpPr>
          <p:spPr>
            <a:xfrm>
              <a:off x="1954118" y="5239381"/>
              <a:ext cx="129390" cy="30933"/>
            </a:xfrm>
            <a:custGeom>
              <a:avLst/>
              <a:gdLst>
                <a:gd name="connsiteX0" fmla="*/ 102980 w 129390"/>
                <a:gd name="connsiteY0" fmla="*/ 10968 h 30933"/>
                <a:gd name="connsiteX1" fmla="*/ 89780 w 129390"/>
                <a:gd name="connsiteY1" fmla="*/ 10968 h 30933"/>
                <a:gd name="connsiteX2" fmla="*/ 78993 w 129390"/>
                <a:gd name="connsiteY2" fmla="*/ 8768 h 30933"/>
                <a:gd name="connsiteX3" fmla="*/ 66148 w 129390"/>
                <a:gd name="connsiteY3" fmla="*/ 7135 h 30933"/>
                <a:gd name="connsiteX4" fmla="*/ 58058 w 129390"/>
                <a:gd name="connsiteY4" fmla="*/ 39 h 30933"/>
                <a:gd name="connsiteX5" fmla="*/ 47059 w 129390"/>
                <a:gd name="connsiteY5" fmla="*/ 1316 h 30933"/>
                <a:gd name="connsiteX6" fmla="*/ 38117 w 129390"/>
                <a:gd name="connsiteY6" fmla="*/ 5361 h 30933"/>
                <a:gd name="connsiteX7" fmla="*/ 32582 w 129390"/>
                <a:gd name="connsiteY7" fmla="*/ 5006 h 30933"/>
                <a:gd name="connsiteX8" fmla="*/ 25840 w 129390"/>
                <a:gd name="connsiteY8" fmla="*/ 6568 h 30933"/>
                <a:gd name="connsiteX9" fmla="*/ 21298 w 129390"/>
                <a:gd name="connsiteY9" fmla="*/ 4439 h 30933"/>
                <a:gd name="connsiteX10" fmla="*/ 16543 w 129390"/>
                <a:gd name="connsiteY10" fmla="*/ 6213 h 30933"/>
                <a:gd name="connsiteX11" fmla="*/ 930 w 129390"/>
                <a:gd name="connsiteY11" fmla="*/ 10258 h 30933"/>
                <a:gd name="connsiteX12" fmla="*/ 9447 w 129390"/>
                <a:gd name="connsiteY12" fmla="*/ 16787 h 30933"/>
                <a:gd name="connsiteX13" fmla="*/ 16543 w 129390"/>
                <a:gd name="connsiteY13" fmla="*/ 25232 h 30933"/>
                <a:gd name="connsiteX14" fmla="*/ 41736 w 129390"/>
                <a:gd name="connsiteY14" fmla="*/ 22748 h 30933"/>
                <a:gd name="connsiteX15" fmla="*/ 51246 w 129390"/>
                <a:gd name="connsiteY15" fmla="*/ 25232 h 30933"/>
                <a:gd name="connsiteX16" fmla="*/ 55787 w 129390"/>
                <a:gd name="connsiteY16" fmla="*/ 26580 h 30933"/>
                <a:gd name="connsiteX17" fmla="*/ 58413 w 129390"/>
                <a:gd name="connsiteY17" fmla="*/ 29916 h 30933"/>
                <a:gd name="connsiteX18" fmla="*/ 69697 w 129390"/>
                <a:gd name="connsiteY18" fmla="*/ 29419 h 30933"/>
                <a:gd name="connsiteX19" fmla="*/ 74026 w 129390"/>
                <a:gd name="connsiteY19" fmla="*/ 26651 h 30933"/>
                <a:gd name="connsiteX20" fmla="*/ 82258 w 129390"/>
                <a:gd name="connsiteY20" fmla="*/ 26651 h 30933"/>
                <a:gd name="connsiteX21" fmla="*/ 92264 w 129390"/>
                <a:gd name="connsiteY21" fmla="*/ 24025 h 30933"/>
                <a:gd name="connsiteX22" fmla="*/ 96522 w 129390"/>
                <a:gd name="connsiteY22" fmla="*/ 21754 h 30933"/>
                <a:gd name="connsiteX23" fmla="*/ 102909 w 129390"/>
                <a:gd name="connsiteY23" fmla="*/ 20903 h 30933"/>
                <a:gd name="connsiteX24" fmla="*/ 113838 w 129390"/>
                <a:gd name="connsiteY24" fmla="*/ 18561 h 30933"/>
                <a:gd name="connsiteX25" fmla="*/ 128883 w 129390"/>
                <a:gd name="connsiteY25" fmla="*/ 13309 h 30933"/>
                <a:gd name="connsiteX26" fmla="*/ 102980 w 129390"/>
                <a:gd name="connsiteY26" fmla="*/ 10968 h 3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9390" h="30933">
                  <a:moveTo>
                    <a:pt x="102980" y="10968"/>
                  </a:moveTo>
                  <a:cubicBezTo>
                    <a:pt x="98651" y="10968"/>
                    <a:pt x="94180" y="10968"/>
                    <a:pt x="89780" y="10968"/>
                  </a:cubicBezTo>
                  <a:cubicBezTo>
                    <a:pt x="85380" y="10968"/>
                    <a:pt x="82684" y="9052"/>
                    <a:pt x="78993" y="8768"/>
                  </a:cubicBezTo>
                  <a:cubicBezTo>
                    <a:pt x="75303" y="8484"/>
                    <a:pt x="69413" y="9690"/>
                    <a:pt x="66148" y="7135"/>
                  </a:cubicBezTo>
                  <a:cubicBezTo>
                    <a:pt x="62884" y="4581"/>
                    <a:pt x="63168" y="749"/>
                    <a:pt x="58058" y="39"/>
                  </a:cubicBezTo>
                  <a:cubicBezTo>
                    <a:pt x="54347" y="-138"/>
                    <a:pt x="50628" y="294"/>
                    <a:pt x="47059" y="1316"/>
                  </a:cubicBezTo>
                  <a:cubicBezTo>
                    <a:pt x="43155" y="2097"/>
                    <a:pt x="42020" y="5006"/>
                    <a:pt x="38117" y="5361"/>
                  </a:cubicBezTo>
                  <a:cubicBezTo>
                    <a:pt x="36485" y="5361"/>
                    <a:pt x="34427" y="4794"/>
                    <a:pt x="32582" y="5006"/>
                  </a:cubicBezTo>
                  <a:cubicBezTo>
                    <a:pt x="31943" y="8980"/>
                    <a:pt x="28111" y="7490"/>
                    <a:pt x="25840" y="6568"/>
                  </a:cubicBezTo>
                  <a:cubicBezTo>
                    <a:pt x="23569" y="5645"/>
                    <a:pt x="23427" y="4297"/>
                    <a:pt x="21298" y="4439"/>
                  </a:cubicBezTo>
                  <a:cubicBezTo>
                    <a:pt x="19169" y="4581"/>
                    <a:pt x="18104" y="6000"/>
                    <a:pt x="16543" y="6213"/>
                  </a:cubicBezTo>
                  <a:cubicBezTo>
                    <a:pt x="12782" y="6852"/>
                    <a:pt x="-4108" y="819"/>
                    <a:pt x="930" y="10258"/>
                  </a:cubicBezTo>
                  <a:cubicBezTo>
                    <a:pt x="2705" y="13522"/>
                    <a:pt x="6892" y="14587"/>
                    <a:pt x="9447" y="16787"/>
                  </a:cubicBezTo>
                  <a:cubicBezTo>
                    <a:pt x="12001" y="18987"/>
                    <a:pt x="13634" y="23316"/>
                    <a:pt x="16543" y="25232"/>
                  </a:cubicBezTo>
                  <a:cubicBezTo>
                    <a:pt x="20730" y="27787"/>
                    <a:pt x="40601" y="28212"/>
                    <a:pt x="41736" y="22748"/>
                  </a:cubicBezTo>
                  <a:cubicBezTo>
                    <a:pt x="44851" y="23770"/>
                    <a:pt x="48031" y="24593"/>
                    <a:pt x="51246" y="25232"/>
                  </a:cubicBezTo>
                  <a:cubicBezTo>
                    <a:pt x="52871" y="25147"/>
                    <a:pt x="54475" y="25622"/>
                    <a:pt x="55787" y="26580"/>
                  </a:cubicBezTo>
                  <a:cubicBezTo>
                    <a:pt x="56994" y="27432"/>
                    <a:pt x="56994" y="29064"/>
                    <a:pt x="58413" y="29916"/>
                  </a:cubicBezTo>
                  <a:cubicBezTo>
                    <a:pt x="62061" y="31427"/>
                    <a:pt x="66191" y="31250"/>
                    <a:pt x="69697" y="29419"/>
                  </a:cubicBezTo>
                  <a:cubicBezTo>
                    <a:pt x="71826" y="28354"/>
                    <a:pt x="71684" y="27290"/>
                    <a:pt x="74026" y="26651"/>
                  </a:cubicBezTo>
                  <a:cubicBezTo>
                    <a:pt x="76765" y="26403"/>
                    <a:pt x="79519" y="26403"/>
                    <a:pt x="82258" y="26651"/>
                  </a:cubicBezTo>
                  <a:cubicBezTo>
                    <a:pt x="85764" y="26637"/>
                    <a:pt x="89205" y="25736"/>
                    <a:pt x="92264" y="24025"/>
                  </a:cubicBezTo>
                  <a:cubicBezTo>
                    <a:pt x="93896" y="23032"/>
                    <a:pt x="93967" y="22251"/>
                    <a:pt x="96522" y="21754"/>
                  </a:cubicBezTo>
                  <a:cubicBezTo>
                    <a:pt x="98630" y="21329"/>
                    <a:pt x="100766" y="21045"/>
                    <a:pt x="102909" y="20903"/>
                  </a:cubicBezTo>
                  <a:cubicBezTo>
                    <a:pt x="106642" y="20633"/>
                    <a:pt x="110318" y="19839"/>
                    <a:pt x="113838" y="18561"/>
                  </a:cubicBezTo>
                  <a:cubicBezTo>
                    <a:pt x="116322" y="17780"/>
                    <a:pt x="132431" y="19696"/>
                    <a:pt x="128883" y="13309"/>
                  </a:cubicBezTo>
                  <a:cubicBezTo>
                    <a:pt x="126044" y="7987"/>
                    <a:pt x="107664" y="10968"/>
                    <a:pt x="102980" y="1096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B17C13C-8870-104E-980F-DCCF5ED0D16C}"/>
                </a:ext>
              </a:extLst>
            </p:cNvPr>
            <p:cNvSpPr/>
            <p:nvPr/>
          </p:nvSpPr>
          <p:spPr>
            <a:xfrm>
              <a:off x="1918169" y="5175185"/>
              <a:ext cx="41897" cy="47227"/>
            </a:xfrm>
            <a:custGeom>
              <a:avLst/>
              <a:gdLst>
                <a:gd name="connsiteX0" fmla="*/ 22686 w 41897"/>
                <a:gd name="connsiteY0" fmla="*/ 720 h 47227"/>
                <a:gd name="connsiteX1" fmla="*/ 12822 w 41897"/>
                <a:gd name="connsiteY1" fmla="*/ 3275 h 47227"/>
                <a:gd name="connsiteX2" fmla="*/ 8138 w 41897"/>
                <a:gd name="connsiteY2" fmla="*/ 4623 h 47227"/>
                <a:gd name="connsiteX3" fmla="*/ 5583 w 41897"/>
                <a:gd name="connsiteY3" fmla="*/ 10371 h 47227"/>
                <a:gd name="connsiteX4" fmla="*/ 48 w 41897"/>
                <a:gd name="connsiteY4" fmla="*/ 22365 h 47227"/>
                <a:gd name="connsiteX5" fmla="*/ 7144 w 41897"/>
                <a:gd name="connsiteY5" fmla="*/ 32654 h 47227"/>
                <a:gd name="connsiteX6" fmla="*/ 12325 w 41897"/>
                <a:gd name="connsiteY6" fmla="*/ 41809 h 47227"/>
                <a:gd name="connsiteX7" fmla="*/ 21480 w 41897"/>
                <a:gd name="connsiteY7" fmla="*/ 46777 h 47227"/>
                <a:gd name="connsiteX8" fmla="*/ 35105 w 41897"/>
                <a:gd name="connsiteY8" fmla="*/ 45996 h 47227"/>
                <a:gd name="connsiteX9" fmla="*/ 38512 w 41897"/>
                <a:gd name="connsiteY9" fmla="*/ 34925 h 47227"/>
                <a:gd name="connsiteX10" fmla="*/ 41421 w 41897"/>
                <a:gd name="connsiteY10" fmla="*/ 25487 h 47227"/>
                <a:gd name="connsiteX11" fmla="*/ 39434 w 41897"/>
                <a:gd name="connsiteY11" fmla="*/ 12429 h 47227"/>
                <a:gd name="connsiteX12" fmla="*/ 32338 w 41897"/>
                <a:gd name="connsiteY12" fmla="*/ 7958 h 47227"/>
                <a:gd name="connsiteX13" fmla="*/ 22686 w 41897"/>
                <a:gd name="connsiteY13" fmla="*/ 720 h 4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897" h="47227">
                  <a:moveTo>
                    <a:pt x="22686" y="720"/>
                  </a:moveTo>
                  <a:cubicBezTo>
                    <a:pt x="18286" y="-1409"/>
                    <a:pt x="16796" y="1713"/>
                    <a:pt x="12822" y="3275"/>
                  </a:cubicBezTo>
                  <a:cubicBezTo>
                    <a:pt x="11332" y="3842"/>
                    <a:pt x="9557" y="3275"/>
                    <a:pt x="8138" y="4623"/>
                  </a:cubicBezTo>
                  <a:cubicBezTo>
                    <a:pt x="6719" y="5971"/>
                    <a:pt x="6506" y="8597"/>
                    <a:pt x="5583" y="10371"/>
                  </a:cubicBezTo>
                  <a:cubicBezTo>
                    <a:pt x="3028" y="15126"/>
                    <a:pt x="-449" y="16191"/>
                    <a:pt x="48" y="22365"/>
                  </a:cubicBezTo>
                  <a:cubicBezTo>
                    <a:pt x="-314" y="27041"/>
                    <a:pt x="2645" y="31328"/>
                    <a:pt x="7144" y="32654"/>
                  </a:cubicBezTo>
                  <a:cubicBezTo>
                    <a:pt x="12112" y="34996"/>
                    <a:pt x="10054" y="37338"/>
                    <a:pt x="12325" y="41809"/>
                  </a:cubicBezTo>
                  <a:cubicBezTo>
                    <a:pt x="14135" y="45123"/>
                    <a:pt x="17719" y="47068"/>
                    <a:pt x="21480" y="46777"/>
                  </a:cubicBezTo>
                  <a:cubicBezTo>
                    <a:pt x="24318" y="46777"/>
                    <a:pt x="32692" y="48196"/>
                    <a:pt x="35105" y="45996"/>
                  </a:cubicBezTo>
                  <a:cubicBezTo>
                    <a:pt x="37518" y="43796"/>
                    <a:pt x="37518" y="38119"/>
                    <a:pt x="38512" y="34925"/>
                  </a:cubicBezTo>
                  <a:cubicBezTo>
                    <a:pt x="39739" y="31867"/>
                    <a:pt x="40712" y="28709"/>
                    <a:pt x="41421" y="25487"/>
                  </a:cubicBezTo>
                  <a:cubicBezTo>
                    <a:pt x="42060" y="21371"/>
                    <a:pt x="42557" y="15410"/>
                    <a:pt x="39434" y="12429"/>
                  </a:cubicBezTo>
                  <a:cubicBezTo>
                    <a:pt x="37589" y="10655"/>
                    <a:pt x="34325" y="9803"/>
                    <a:pt x="32338" y="7958"/>
                  </a:cubicBezTo>
                  <a:cubicBezTo>
                    <a:pt x="29421" y="5162"/>
                    <a:pt x="26185" y="2735"/>
                    <a:pt x="22686" y="72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BD64582C-E6F3-2142-8075-49F628606C63}"/>
                </a:ext>
              </a:extLst>
            </p:cNvPr>
            <p:cNvSpPr/>
            <p:nvPr/>
          </p:nvSpPr>
          <p:spPr>
            <a:xfrm>
              <a:off x="1797866" y="5208083"/>
              <a:ext cx="153748" cy="66677"/>
            </a:xfrm>
            <a:custGeom>
              <a:avLst/>
              <a:gdLst>
                <a:gd name="connsiteX0" fmla="*/ 135538 w 153748"/>
                <a:gd name="connsiteY0" fmla="*/ 18208 h 66677"/>
                <a:gd name="connsiteX1" fmla="*/ 127660 w 153748"/>
                <a:gd name="connsiteY1" fmla="*/ 11111 h 66677"/>
                <a:gd name="connsiteX2" fmla="*/ 114390 w 153748"/>
                <a:gd name="connsiteY2" fmla="*/ 5860 h 66677"/>
                <a:gd name="connsiteX3" fmla="*/ 107790 w 153748"/>
                <a:gd name="connsiteY3" fmla="*/ 16646 h 66677"/>
                <a:gd name="connsiteX4" fmla="*/ 100693 w 153748"/>
                <a:gd name="connsiteY4" fmla="*/ 25872 h 66677"/>
                <a:gd name="connsiteX5" fmla="*/ 92319 w 153748"/>
                <a:gd name="connsiteY5" fmla="*/ 31195 h 66677"/>
                <a:gd name="connsiteX6" fmla="*/ 86216 w 153748"/>
                <a:gd name="connsiteY6" fmla="*/ 41059 h 66677"/>
                <a:gd name="connsiteX7" fmla="*/ 76281 w 153748"/>
                <a:gd name="connsiteY7" fmla="*/ 37369 h 66677"/>
                <a:gd name="connsiteX8" fmla="*/ 68191 w 153748"/>
                <a:gd name="connsiteY8" fmla="*/ 43968 h 66677"/>
                <a:gd name="connsiteX9" fmla="*/ 55843 w 153748"/>
                <a:gd name="connsiteY9" fmla="*/ 42691 h 66677"/>
                <a:gd name="connsiteX10" fmla="*/ 45127 w 153748"/>
                <a:gd name="connsiteY10" fmla="*/ 47588 h 66677"/>
                <a:gd name="connsiteX11" fmla="*/ 33914 w 153748"/>
                <a:gd name="connsiteY11" fmla="*/ 53265 h 66677"/>
                <a:gd name="connsiteX12" fmla="*/ 20998 w 153748"/>
                <a:gd name="connsiteY12" fmla="*/ 55110 h 66677"/>
                <a:gd name="connsiteX13" fmla="*/ 10211 w 153748"/>
                <a:gd name="connsiteY13" fmla="*/ 57381 h 66677"/>
                <a:gd name="connsiteX14" fmla="*/ 276 w 153748"/>
                <a:gd name="connsiteY14" fmla="*/ 63910 h 66677"/>
                <a:gd name="connsiteX15" fmla="*/ 24334 w 153748"/>
                <a:gd name="connsiteY15" fmla="*/ 65329 h 66677"/>
                <a:gd name="connsiteX16" fmla="*/ 38101 w 153748"/>
                <a:gd name="connsiteY16" fmla="*/ 65329 h 66677"/>
                <a:gd name="connsiteX17" fmla="*/ 47398 w 153748"/>
                <a:gd name="connsiteY17" fmla="*/ 60503 h 66677"/>
                <a:gd name="connsiteX18" fmla="*/ 53075 w 153748"/>
                <a:gd name="connsiteY18" fmla="*/ 59581 h 66677"/>
                <a:gd name="connsiteX19" fmla="*/ 57404 w 153748"/>
                <a:gd name="connsiteY19" fmla="*/ 56529 h 66677"/>
                <a:gd name="connsiteX20" fmla="*/ 64501 w 153748"/>
                <a:gd name="connsiteY20" fmla="*/ 62562 h 66677"/>
                <a:gd name="connsiteX21" fmla="*/ 69043 w 153748"/>
                <a:gd name="connsiteY21" fmla="*/ 64762 h 66677"/>
                <a:gd name="connsiteX22" fmla="*/ 73371 w 153748"/>
                <a:gd name="connsiteY22" fmla="*/ 66678 h 66677"/>
                <a:gd name="connsiteX23" fmla="*/ 82952 w 153748"/>
                <a:gd name="connsiteY23" fmla="*/ 61426 h 66677"/>
                <a:gd name="connsiteX24" fmla="*/ 88132 w 153748"/>
                <a:gd name="connsiteY24" fmla="*/ 61426 h 66677"/>
                <a:gd name="connsiteX25" fmla="*/ 92248 w 153748"/>
                <a:gd name="connsiteY25" fmla="*/ 57523 h 66677"/>
                <a:gd name="connsiteX26" fmla="*/ 99345 w 153748"/>
                <a:gd name="connsiteY26" fmla="*/ 62633 h 66677"/>
                <a:gd name="connsiteX27" fmla="*/ 111196 w 153748"/>
                <a:gd name="connsiteY27" fmla="*/ 61000 h 66677"/>
                <a:gd name="connsiteX28" fmla="*/ 113822 w 153748"/>
                <a:gd name="connsiteY28" fmla="*/ 56103 h 66677"/>
                <a:gd name="connsiteX29" fmla="*/ 118506 w 153748"/>
                <a:gd name="connsiteY29" fmla="*/ 51988 h 66677"/>
                <a:gd name="connsiteX30" fmla="*/ 121629 w 153748"/>
                <a:gd name="connsiteY30" fmla="*/ 40065 h 66677"/>
                <a:gd name="connsiteX31" fmla="*/ 127732 w 153748"/>
                <a:gd name="connsiteY31" fmla="*/ 42833 h 66677"/>
                <a:gd name="connsiteX32" fmla="*/ 131706 w 153748"/>
                <a:gd name="connsiteY32" fmla="*/ 43684 h 66677"/>
                <a:gd name="connsiteX33" fmla="*/ 134970 w 153748"/>
                <a:gd name="connsiteY33" fmla="*/ 40562 h 66677"/>
                <a:gd name="connsiteX34" fmla="*/ 151079 w 153748"/>
                <a:gd name="connsiteY34" fmla="*/ 45104 h 66677"/>
                <a:gd name="connsiteX35" fmla="*/ 150512 w 153748"/>
                <a:gd name="connsiteY35" fmla="*/ 30343 h 66677"/>
                <a:gd name="connsiteX36" fmla="*/ 135538 w 153748"/>
                <a:gd name="connsiteY36" fmla="*/ 18208 h 6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3748" h="66677">
                  <a:moveTo>
                    <a:pt x="135538" y="18208"/>
                  </a:moveTo>
                  <a:cubicBezTo>
                    <a:pt x="133473" y="15291"/>
                    <a:pt x="130783" y="12864"/>
                    <a:pt x="127660" y="11111"/>
                  </a:cubicBezTo>
                  <a:cubicBezTo>
                    <a:pt x="123686" y="8060"/>
                    <a:pt x="116803" y="-8689"/>
                    <a:pt x="114390" y="5860"/>
                  </a:cubicBezTo>
                  <a:cubicBezTo>
                    <a:pt x="113254" y="12246"/>
                    <a:pt x="112971" y="13524"/>
                    <a:pt x="107790" y="16646"/>
                  </a:cubicBezTo>
                  <a:cubicBezTo>
                    <a:pt x="104100" y="18846"/>
                    <a:pt x="103319" y="23743"/>
                    <a:pt x="100693" y="25872"/>
                  </a:cubicBezTo>
                  <a:cubicBezTo>
                    <a:pt x="98068" y="28001"/>
                    <a:pt x="94306" y="25872"/>
                    <a:pt x="92319" y="31195"/>
                  </a:cubicBezTo>
                  <a:cubicBezTo>
                    <a:pt x="90687" y="35523"/>
                    <a:pt x="90829" y="39072"/>
                    <a:pt x="86216" y="41059"/>
                  </a:cubicBezTo>
                  <a:cubicBezTo>
                    <a:pt x="81603" y="43046"/>
                    <a:pt x="80326" y="37510"/>
                    <a:pt x="76281" y="37369"/>
                  </a:cubicBezTo>
                  <a:cubicBezTo>
                    <a:pt x="72236" y="37227"/>
                    <a:pt x="72591" y="42833"/>
                    <a:pt x="68191" y="43968"/>
                  </a:cubicBezTo>
                  <a:cubicBezTo>
                    <a:pt x="63791" y="45104"/>
                    <a:pt x="59959" y="42691"/>
                    <a:pt x="55843" y="42691"/>
                  </a:cubicBezTo>
                  <a:cubicBezTo>
                    <a:pt x="50024" y="42691"/>
                    <a:pt x="49598" y="44181"/>
                    <a:pt x="45127" y="47588"/>
                  </a:cubicBezTo>
                  <a:cubicBezTo>
                    <a:pt x="41522" y="49731"/>
                    <a:pt x="37775" y="51633"/>
                    <a:pt x="33914" y="53265"/>
                  </a:cubicBezTo>
                  <a:cubicBezTo>
                    <a:pt x="29585" y="55607"/>
                    <a:pt x="25753" y="54400"/>
                    <a:pt x="20998" y="55110"/>
                  </a:cubicBezTo>
                  <a:cubicBezTo>
                    <a:pt x="17478" y="56189"/>
                    <a:pt x="13866" y="56948"/>
                    <a:pt x="10211" y="57381"/>
                  </a:cubicBezTo>
                  <a:cubicBezTo>
                    <a:pt x="7586" y="57381"/>
                    <a:pt x="-1711" y="58871"/>
                    <a:pt x="276" y="63910"/>
                  </a:cubicBezTo>
                  <a:cubicBezTo>
                    <a:pt x="2263" y="68948"/>
                    <a:pt x="20572" y="65329"/>
                    <a:pt x="24334" y="65329"/>
                  </a:cubicBezTo>
                  <a:cubicBezTo>
                    <a:pt x="28095" y="65329"/>
                    <a:pt x="33630" y="65755"/>
                    <a:pt x="38101" y="65329"/>
                  </a:cubicBezTo>
                  <a:cubicBezTo>
                    <a:pt x="42572" y="64904"/>
                    <a:pt x="43495" y="61568"/>
                    <a:pt x="47398" y="60503"/>
                  </a:cubicBezTo>
                  <a:cubicBezTo>
                    <a:pt x="49385" y="59936"/>
                    <a:pt x="51159" y="60503"/>
                    <a:pt x="53075" y="59581"/>
                  </a:cubicBezTo>
                  <a:cubicBezTo>
                    <a:pt x="54991" y="58659"/>
                    <a:pt x="54991" y="56246"/>
                    <a:pt x="57404" y="56529"/>
                  </a:cubicBezTo>
                  <a:cubicBezTo>
                    <a:pt x="58398" y="62207"/>
                    <a:pt x="59604" y="61852"/>
                    <a:pt x="64501" y="62562"/>
                  </a:cubicBezTo>
                  <a:cubicBezTo>
                    <a:pt x="67197" y="62987"/>
                    <a:pt x="66701" y="63271"/>
                    <a:pt x="69043" y="64762"/>
                  </a:cubicBezTo>
                  <a:cubicBezTo>
                    <a:pt x="71384" y="66252"/>
                    <a:pt x="70817" y="66536"/>
                    <a:pt x="73371" y="66678"/>
                  </a:cubicBezTo>
                  <a:cubicBezTo>
                    <a:pt x="78055" y="66678"/>
                    <a:pt x="79475" y="63058"/>
                    <a:pt x="82952" y="61426"/>
                  </a:cubicBezTo>
                  <a:cubicBezTo>
                    <a:pt x="84513" y="60716"/>
                    <a:pt x="86571" y="61852"/>
                    <a:pt x="88132" y="61426"/>
                  </a:cubicBezTo>
                  <a:cubicBezTo>
                    <a:pt x="89694" y="61000"/>
                    <a:pt x="90474" y="58729"/>
                    <a:pt x="92248" y="57523"/>
                  </a:cubicBezTo>
                  <a:cubicBezTo>
                    <a:pt x="97003" y="54329"/>
                    <a:pt x="95868" y="60149"/>
                    <a:pt x="99345" y="62633"/>
                  </a:cubicBezTo>
                  <a:cubicBezTo>
                    <a:pt x="103248" y="64634"/>
                    <a:pt x="107982" y="63981"/>
                    <a:pt x="111196" y="61000"/>
                  </a:cubicBezTo>
                  <a:cubicBezTo>
                    <a:pt x="112687" y="59510"/>
                    <a:pt x="112687" y="57736"/>
                    <a:pt x="113822" y="56103"/>
                  </a:cubicBezTo>
                  <a:cubicBezTo>
                    <a:pt x="114958" y="54471"/>
                    <a:pt x="117299" y="53762"/>
                    <a:pt x="118506" y="51988"/>
                  </a:cubicBezTo>
                  <a:cubicBezTo>
                    <a:pt x="120777" y="48865"/>
                    <a:pt x="117938" y="42904"/>
                    <a:pt x="121629" y="40065"/>
                  </a:cubicBezTo>
                  <a:cubicBezTo>
                    <a:pt x="125319" y="37227"/>
                    <a:pt x="125390" y="41201"/>
                    <a:pt x="127732" y="42833"/>
                  </a:cubicBezTo>
                  <a:cubicBezTo>
                    <a:pt x="129002" y="43323"/>
                    <a:pt x="130343" y="43614"/>
                    <a:pt x="131706" y="43684"/>
                  </a:cubicBezTo>
                  <a:cubicBezTo>
                    <a:pt x="134261" y="43117"/>
                    <a:pt x="133338" y="41698"/>
                    <a:pt x="134970" y="40562"/>
                  </a:cubicBezTo>
                  <a:cubicBezTo>
                    <a:pt x="142067" y="35665"/>
                    <a:pt x="145544" y="47658"/>
                    <a:pt x="151079" y="45104"/>
                  </a:cubicBezTo>
                  <a:cubicBezTo>
                    <a:pt x="156615" y="42549"/>
                    <a:pt x="152073" y="33465"/>
                    <a:pt x="150512" y="30343"/>
                  </a:cubicBezTo>
                  <a:cubicBezTo>
                    <a:pt x="146609" y="23601"/>
                    <a:pt x="139512" y="24169"/>
                    <a:pt x="135538" y="1820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DF593307-4F6C-B241-8DE3-AA3990E6B596}"/>
                </a:ext>
              </a:extLst>
            </p:cNvPr>
            <p:cNvSpPr/>
            <p:nvPr/>
          </p:nvSpPr>
          <p:spPr>
            <a:xfrm>
              <a:off x="1692261" y="5248080"/>
              <a:ext cx="30936" cy="43961"/>
            </a:xfrm>
            <a:custGeom>
              <a:avLst/>
              <a:gdLst>
                <a:gd name="connsiteX0" fmla="*/ 9793 w 30936"/>
                <a:gd name="connsiteY0" fmla="*/ 69 h 43961"/>
                <a:gd name="connsiteX1" fmla="*/ 2697 w 30936"/>
                <a:gd name="connsiteY1" fmla="*/ 6597 h 43961"/>
                <a:gd name="connsiteX2" fmla="*/ 0 w 30936"/>
                <a:gd name="connsiteY2" fmla="*/ 12913 h 43961"/>
                <a:gd name="connsiteX3" fmla="*/ 3974 w 30936"/>
                <a:gd name="connsiteY3" fmla="*/ 20436 h 43961"/>
                <a:gd name="connsiteX4" fmla="*/ 4897 w 30936"/>
                <a:gd name="connsiteY4" fmla="*/ 28384 h 43961"/>
                <a:gd name="connsiteX5" fmla="*/ 14690 w 30936"/>
                <a:gd name="connsiteY5" fmla="*/ 36332 h 43961"/>
                <a:gd name="connsiteX6" fmla="*/ 6458 w 30936"/>
                <a:gd name="connsiteY6" fmla="*/ 42222 h 43961"/>
                <a:gd name="connsiteX7" fmla="*/ 23632 w 30936"/>
                <a:gd name="connsiteY7" fmla="*/ 43570 h 43961"/>
                <a:gd name="connsiteX8" fmla="*/ 28245 w 30936"/>
                <a:gd name="connsiteY8" fmla="*/ 37255 h 43961"/>
                <a:gd name="connsiteX9" fmla="*/ 22780 w 30936"/>
                <a:gd name="connsiteY9" fmla="*/ 34700 h 43961"/>
                <a:gd name="connsiteX10" fmla="*/ 27890 w 30936"/>
                <a:gd name="connsiteY10" fmla="*/ 19442 h 43961"/>
                <a:gd name="connsiteX11" fmla="*/ 21716 w 30936"/>
                <a:gd name="connsiteY11" fmla="*/ 5249 h 43961"/>
                <a:gd name="connsiteX12" fmla="*/ 9793 w 30936"/>
                <a:gd name="connsiteY12" fmla="*/ 69 h 4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36" h="43961">
                  <a:moveTo>
                    <a:pt x="9793" y="69"/>
                  </a:moveTo>
                  <a:cubicBezTo>
                    <a:pt x="5251" y="69"/>
                    <a:pt x="5039" y="2481"/>
                    <a:pt x="2697" y="6597"/>
                  </a:cubicBezTo>
                  <a:cubicBezTo>
                    <a:pt x="1341" y="8478"/>
                    <a:pt x="419" y="10635"/>
                    <a:pt x="0" y="12913"/>
                  </a:cubicBezTo>
                  <a:cubicBezTo>
                    <a:pt x="0" y="15894"/>
                    <a:pt x="3193" y="17739"/>
                    <a:pt x="3974" y="20436"/>
                  </a:cubicBezTo>
                  <a:cubicBezTo>
                    <a:pt x="4755" y="23133"/>
                    <a:pt x="3974" y="26539"/>
                    <a:pt x="4897" y="28384"/>
                  </a:cubicBezTo>
                  <a:cubicBezTo>
                    <a:pt x="7380" y="31861"/>
                    <a:pt x="15896" y="28384"/>
                    <a:pt x="14690" y="36332"/>
                  </a:cubicBezTo>
                  <a:cubicBezTo>
                    <a:pt x="12916" y="36829"/>
                    <a:pt x="3548" y="37184"/>
                    <a:pt x="6458" y="42222"/>
                  </a:cubicBezTo>
                  <a:cubicBezTo>
                    <a:pt x="8090" y="45061"/>
                    <a:pt x="20651" y="43570"/>
                    <a:pt x="23632" y="43570"/>
                  </a:cubicBezTo>
                  <a:cubicBezTo>
                    <a:pt x="28245" y="43570"/>
                    <a:pt x="34631" y="40803"/>
                    <a:pt x="28245" y="37255"/>
                  </a:cubicBezTo>
                  <a:cubicBezTo>
                    <a:pt x="26470" y="36261"/>
                    <a:pt x="23916" y="36474"/>
                    <a:pt x="22780" y="34700"/>
                  </a:cubicBezTo>
                  <a:cubicBezTo>
                    <a:pt x="17883" y="26894"/>
                    <a:pt x="27109" y="24694"/>
                    <a:pt x="27890" y="19442"/>
                  </a:cubicBezTo>
                  <a:cubicBezTo>
                    <a:pt x="27400" y="14176"/>
                    <a:pt x="25236" y="9202"/>
                    <a:pt x="21716" y="5249"/>
                  </a:cubicBezTo>
                  <a:cubicBezTo>
                    <a:pt x="18920" y="1559"/>
                    <a:pt x="14399" y="-400"/>
                    <a:pt x="9793" y="6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5CB4D808-D873-D743-A780-AFC3C60390A9}"/>
                </a:ext>
              </a:extLst>
            </p:cNvPr>
            <p:cNvSpPr/>
            <p:nvPr/>
          </p:nvSpPr>
          <p:spPr>
            <a:xfrm>
              <a:off x="1774012" y="5230047"/>
              <a:ext cx="7878" cy="10788"/>
            </a:xfrm>
            <a:custGeom>
              <a:avLst/>
              <a:gdLst>
                <a:gd name="connsiteX0" fmla="*/ 782 w 7878"/>
                <a:gd name="connsiteY0" fmla="*/ 8378 h 10788"/>
                <a:gd name="connsiteX1" fmla="*/ 7879 w 7878"/>
                <a:gd name="connsiteY1" fmla="*/ 4404 h 10788"/>
                <a:gd name="connsiteX2" fmla="*/ 782 w 7878"/>
                <a:gd name="connsiteY2" fmla="*/ 8378 h 10788"/>
              </a:gdLst>
              <a:ahLst/>
              <a:cxnLst>
                <a:cxn ang="0">
                  <a:pos x="connsiteX0" y="connsiteY0"/>
                </a:cxn>
                <a:cxn ang="0">
                  <a:pos x="connsiteX1" y="connsiteY1"/>
                </a:cxn>
                <a:cxn ang="0">
                  <a:pos x="connsiteX2" y="connsiteY2"/>
                </a:cxn>
              </a:cxnLst>
              <a:rect l="l" t="t" r="r" b="b"/>
              <a:pathLst>
                <a:path w="7878" h="10788">
                  <a:moveTo>
                    <a:pt x="782" y="8378"/>
                  </a:moveTo>
                  <a:cubicBezTo>
                    <a:pt x="3763" y="13701"/>
                    <a:pt x="7879" y="9230"/>
                    <a:pt x="7879" y="4404"/>
                  </a:cubicBezTo>
                  <a:cubicBezTo>
                    <a:pt x="7240" y="-4608"/>
                    <a:pt x="-2837" y="1991"/>
                    <a:pt x="782" y="837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D1EC8754-E824-B345-98EF-06F5A6BEAC8A}"/>
                </a:ext>
              </a:extLst>
            </p:cNvPr>
            <p:cNvSpPr/>
            <p:nvPr/>
          </p:nvSpPr>
          <p:spPr>
            <a:xfrm>
              <a:off x="1722452" y="5275085"/>
              <a:ext cx="45173" cy="19715"/>
            </a:xfrm>
            <a:custGeom>
              <a:avLst/>
              <a:gdLst>
                <a:gd name="connsiteX0" fmla="*/ 3162 w 45173"/>
                <a:gd name="connsiteY0" fmla="*/ 953 h 19715"/>
                <a:gd name="connsiteX1" fmla="*/ 9620 w 45173"/>
                <a:gd name="connsiteY1" fmla="*/ 11739 h 19715"/>
                <a:gd name="connsiteX2" fmla="*/ 23246 w 45173"/>
                <a:gd name="connsiteY2" fmla="*/ 19617 h 19715"/>
                <a:gd name="connsiteX3" fmla="*/ 30343 w 45173"/>
                <a:gd name="connsiteY3" fmla="*/ 17488 h 19715"/>
                <a:gd name="connsiteX4" fmla="*/ 37439 w 45173"/>
                <a:gd name="connsiteY4" fmla="*/ 13443 h 19715"/>
                <a:gd name="connsiteX5" fmla="*/ 44536 w 45173"/>
                <a:gd name="connsiteY5" fmla="*/ 11952 h 19715"/>
                <a:gd name="connsiteX6" fmla="*/ 38433 w 45173"/>
                <a:gd name="connsiteY6" fmla="*/ 4856 h 19715"/>
                <a:gd name="connsiteX7" fmla="*/ 18633 w 45173"/>
                <a:gd name="connsiteY7" fmla="*/ 8120 h 19715"/>
                <a:gd name="connsiteX8" fmla="*/ 19911 w 45173"/>
                <a:gd name="connsiteY8" fmla="*/ 2230 h 19715"/>
                <a:gd name="connsiteX9" fmla="*/ 3162 w 45173"/>
                <a:gd name="connsiteY9" fmla="*/ 953 h 1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73" h="19715">
                  <a:moveTo>
                    <a:pt x="3162" y="953"/>
                  </a:moveTo>
                  <a:cubicBezTo>
                    <a:pt x="-5992" y="4714"/>
                    <a:pt x="7420" y="9681"/>
                    <a:pt x="9620" y="11739"/>
                  </a:cubicBezTo>
                  <a:cubicBezTo>
                    <a:pt x="14233" y="16139"/>
                    <a:pt x="16717" y="19688"/>
                    <a:pt x="23246" y="19617"/>
                  </a:cubicBezTo>
                  <a:cubicBezTo>
                    <a:pt x="25808" y="20007"/>
                    <a:pt x="28412" y="19226"/>
                    <a:pt x="30343" y="17488"/>
                  </a:cubicBezTo>
                  <a:cubicBezTo>
                    <a:pt x="32372" y="15621"/>
                    <a:pt x="34799" y="14238"/>
                    <a:pt x="37439" y="13443"/>
                  </a:cubicBezTo>
                  <a:cubicBezTo>
                    <a:pt x="39426" y="13017"/>
                    <a:pt x="43116" y="13939"/>
                    <a:pt x="44536" y="11952"/>
                  </a:cubicBezTo>
                  <a:cubicBezTo>
                    <a:pt x="47162" y="8191"/>
                    <a:pt x="40988" y="5707"/>
                    <a:pt x="38433" y="4856"/>
                  </a:cubicBezTo>
                  <a:cubicBezTo>
                    <a:pt x="31336" y="3436"/>
                    <a:pt x="25730" y="9256"/>
                    <a:pt x="18633" y="8120"/>
                  </a:cubicBezTo>
                  <a:cubicBezTo>
                    <a:pt x="18633" y="5991"/>
                    <a:pt x="19556" y="4288"/>
                    <a:pt x="19911" y="2230"/>
                  </a:cubicBezTo>
                  <a:cubicBezTo>
                    <a:pt x="14666" y="-211"/>
                    <a:pt x="8712" y="-665"/>
                    <a:pt x="3162" y="95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7DB8DDB-E15B-9049-8AA6-0C73565363C8}"/>
                </a:ext>
              </a:extLst>
            </p:cNvPr>
            <p:cNvSpPr/>
            <p:nvPr/>
          </p:nvSpPr>
          <p:spPr>
            <a:xfrm>
              <a:off x="1779336" y="5278055"/>
              <a:ext cx="11277" cy="6950"/>
            </a:xfrm>
            <a:custGeom>
              <a:avLst/>
              <a:gdLst>
                <a:gd name="connsiteX0" fmla="*/ 0 w 11277"/>
                <a:gd name="connsiteY0" fmla="*/ 4725 h 6950"/>
                <a:gd name="connsiteX1" fmla="*/ 9013 w 11277"/>
                <a:gd name="connsiteY1" fmla="*/ 6712 h 6950"/>
                <a:gd name="connsiteX2" fmla="*/ 0 w 11277"/>
                <a:gd name="connsiteY2" fmla="*/ 4725 h 6950"/>
              </a:gdLst>
              <a:ahLst/>
              <a:cxnLst>
                <a:cxn ang="0">
                  <a:pos x="connsiteX0" y="connsiteY0"/>
                </a:cxn>
                <a:cxn ang="0">
                  <a:pos x="connsiteX1" y="connsiteY1"/>
                </a:cxn>
                <a:cxn ang="0">
                  <a:pos x="connsiteX2" y="connsiteY2"/>
                </a:cxn>
              </a:cxnLst>
              <a:rect l="l" t="t" r="r" b="b"/>
              <a:pathLst>
                <a:path w="11277" h="6950">
                  <a:moveTo>
                    <a:pt x="0" y="4725"/>
                  </a:moveTo>
                  <a:cubicBezTo>
                    <a:pt x="2583" y="6649"/>
                    <a:pt x="5862" y="7372"/>
                    <a:pt x="9013" y="6712"/>
                  </a:cubicBezTo>
                  <a:cubicBezTo>
                    <a:pt x="17032" y="3306"/>
                    <a:pt x="1277" y="-5352"/>
                    <a:pt x="0" y="4725"/>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F1CABFD3-3F47-4B41-8E6E-2B41DDF3AAFC}"/>
                </a:ext>
              </a:extLst>
            </p:cNvPr>
            <p:cNvSpPr/>
            <p:nvPr/>
          </p:nvSpPr>
          <p:spPr>
            <a:xfrm>
              <a:off x="1692684" y="5298317"/>
              <a:ext cx="33703" cy="30899"/>
            </a:xfrm>
            <a:custGeom>
              <a:avLst/>
              <a:gdLst>
                <a:gd name="connsiteX0" fmla="*/ 12918 w 33703"/>
                <a:gd name="connsiteY0" fmla="*/ 3552 h 30899"/>
                <a:gd name="connsiteX1" fmla="*/ 12918 w 33703"/>
                <a:gd name="connsiteY1" fmla="*/ 9301 h 30899"/>
                <a:gd name="connsiteX2" fmla="*/ 7809 w 33703"/>
                <a:gd name="connsiteY2" fmla="*/ 11004 h 30899"/>
                <a:gd name="connsiteX3" fmla="*/ 1847 w 33703"/>
                <a:gd name="connsiteY3" fmla="*/ 5256 h 30899"/>
                <a:gd name="connsiteX4" fmla="*/ 499 w 33703"/>
                <a:gd name="connsiteY4" fmla="*/ 16043 h 30899"/>
                <a:gd name="connsiteX5" fmla="*/ 11641 w 33703"/>
                <a:gd name="connsiteY5" fmla="*/ 29243 h 30899"/>
                <a:gd name="connsiteX6" fmla="*/ 18737 w 33703"/>
                <a:gd name="connsiteY6" fmla="*/ 22998 h 30899"/>
                <a:gd name="connsiteX7" fmla="*/ 27963 w 33703"/>
                <a:gd name="connsiteY7" fmla="*/ 24346 h 30899"/>
                <a:gd name="connsiteX8" fmla="*/ 28389 w 33703"/>
                <a:gd name="connsiteY8" fmla="*/ 14623 h 30899"/>
                <a:gd name="connsiteX9" fmla="*/ 32860 w 33703"/>
                <a:gd name="connsiteY9" fmla="*/ 12991 h 30899"/>
                <a:gd name="connsiteX10" fmla="*/ 30447 w 33703"/>
                <a:gd name="connsiteY10" fmla="*/ 2985 h 30899"/>
                <a:gd name="connsiteX11" fmla="*/ 12918 w 33703"/>
                <a:gd name="connsiteY11" fmla="*/ 3552 h 3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3" h="30899">
                  <a:moveTo>
                    <a:pt x="12918" y="3552"/>
                  </a:moveTo>
                  <a:cubicBezTo>
                    <a:pt x="12421" y="5823"/>
                    <a:pt x="14621" y="6746"/>
                    <a:pt x="12918" y="9301"/>
                  </a:cubicBezTo>
                  <a:cubicBezTo>
                    <a:pt x="11804" y="10969"/>
                    <a:pt x="9703" y="11664"/>
                    <a:pt x="7809" y="11004"/>
                  </a:cubicBezTo>
                  <a:cubicBezTo>
                    <a:pt x="7170" y="8307"/>
                    <a:pt x="4899" y="3127"/>
                    <a:pt x="1847" y="5256"/>
                  </a:cubicBezTo>
                  <a:cubicBezTo>
                    <a:pt x="-1204" y="7385"/>
                    <a:pt x="428" y="13630"/>
                    <a:pt x="499" y="16043"/>
                  </a:cubicBezTo>
                  <a:cubicBezTo>
                    <a:pt x="499" y="22217"/>
                    <a:pt x="4686" y="35558"/>
                    <a:pt x="11641" y="29243"/>
                  </a:cubicBezTo>
                  <a:cubicBezTo>
                    <a:pt x="13912" y="27255"/>
                    <a:pt x="14905" y="23352"/>
                    <a:pt x="18737" y="22998"/>
                  </a:cubicBezTo>
                  <a:cubicBezTo>
                    <a:pt x="22570" y="22642"/>
                    <a:pt x="25834" y="28107"/>
                    <a:pt x="27963" y="24346"/>
                  </a:cubicBezTo>
                  <a:cubicBezTo>
                    <a:pt x="30092" y="20585"/>
                    <a:pt x="24699" y="18030"/>
                    <a:pt x="28389" y="14623"/>
                  </a:cubicBezTo>
                  <a:cubicBezTo>
                    <a:pt x="29595" y="13417"/>
                    <a:pt x="31724" y="14623"/>
                    <a:pt x="32860" y="12991"/>
                  </a:cubicBezTo>
                  <a:cubicBezTo>
                    <a:pt x="34918" y="10082"/>
                    <a:pt x="32860" y="4830"/>
                    <a:pt x="30447" y="2985"/>
                  </a:cubicBezTo>
                  <a:cubicBezTo>
                    <a:pt x="28034" y="1140"/>
                    <a:pt x="14479" y="-2976"/>
                    <a:pt x="12918" y="355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C698F839-0921-F84D-8DA1-66D4D54901AB}"/>
                </a:ext>
              </a:extLst>
            </p:cNvPr>
            <p:cNvSpPr/>
            <p:nvPr/>
          </p:nvSpPr>
          <p:spPr>
            <a:xfrm>
              <a:off x="1600131" y="5274659"/>
              <a:ext cx="85771" cy="99787"/>
            </a:xfrm>
            <a:custGeom>
              <a:avLst/>
              <a:gdLst>
                <a:gd name="connsiteX0" fmla="*/ 29395 w 85771"/>
                <a:gd name="connsiteY0" fmla="*/ 11173 h 99787"/>
                <a:gd name="connsiteX1" fmla="*/ 24214 w 85771"/>
                <a:gd name="connsiteY1" fmla="*/ 28488 h 99787"/>
                <a:gd name="connsiteX2" fmla="*/ 15060 w 85771"/>
                <a:gd name="connsiteY2" fmla="*/ 44385 h 99787"/>
                <a:gd name="connsiteX3" fmla="*/ 8602 w 85771"/>
                <a:gd name="connsiteY3" fmla="*/ 45378 h 99787"/>
                <a:gd name="connsiteX4" fmla="*/ 8602 w 85771"/>
                <a:gd name="connsiteY4" fmla="*/ 56875 h 99787"/>
                <a:gd name="connsiteX5" fmla="*/ 9170 w 85771"/>
                <a:gd name="connsiteY5" fmla="*/ 69790 h 99787"/>
                <a:gd name="connsiteX6" fmla="*/ 654 w 85771"/>
                <a:gd name="connsiteY6" fmla="*/ 78661 h 99787"/>
                <a:gd name="connsiteX7" fmla="*/ 6757 w 85771"/>
                <a:gd name="connsiteY7" fmla="*/ 98674 h 99787"/>
                <a:gd name="connsiteX8" fmla="*/ 8318 w 85771"/>
                <a:gd name="connsiteY8" fmla="*/ 91577 h 99787"/>
                <a:gd name="connsiteX9" fmla="*/ 11937 w 85771"/>
                <a:gd name="connsiteY9" fmla="*/ 84481 h 99787"/>
                <a:gd name="connsiteX10" fmla="*/ 17118 w 85771"/>
                <a:gd name="connsiteY10" fmla="*/ 88455 h 99787"/>
                <a:gd name="connsiteX11" fmla="*/ 27053 w 85771"/>
                <a:gd name="connsiteY11" fmla="*/ 92784 h 99787"/>
                <a:gd name="connsiteX12" fmla="*/ 32021 w 85771"/>
                <a:gd name="connsiteY12" fmla="*/ 80294 h 99787"/>
                <a:gd name="connsiteX13" fmla="*/ 39117 w 85771"/>
                <a:gd name="connsiteY13" fmla="*/ 79513 h 99787"/>
                <a:gd name="connsiteX14" fmla="*/ 48343 w 85771"/>
                <a:gd name="connsiteY14" fmla="*/ 75113 h 99787"/>
                <a:gd name="connsiteX15" fmla="*/ 57143 w 85771"/>
                <a:gd name="connsiteY15" fmla="*/ 68016 h 99787"/>
                <a:gd name="connsiteX16" fmla="*/ 64807 w 85771"/>
                <a:gd name="connsiteY16" fmla="*/ 63616 h 99787"/>
                <a:gd name="connsiteX17" fmla="*/ 74033 w 85771"/>
                <a:gd name="connsiteY17" fmla="*/ 63120 h 99787"/>
                <a:gd name="connsiteX18" fmla="*/ 82052 w 85771"/>
                <a:gd name="connsiteY18" fmla="*/ 59642 h 99787"/>
                <a:gd name="connsiteX19" fmla="*/ 84890 w 85771"/>
                <a:gd name="connsiteY19" fmla="*/ 49778 h 99787"/>
                <a:gd name="connsiteX20" fmla="*/ 83187 w 85771"/>
                <a:gd name="connsiteY20" fmla="*/ 44526 h 99787"/>
                <a:gd name="connsiteX21" fmla="*/ 85316 w 85771"/>
                <a:gd name="connsiteY21" fmla="*/ 38849 h 99787"/>
                <a:gd name="connsiteX22" fmla="*/ 73678 w 85771"/>
                <a:gd name="connsiteY22" fmla="*/ 31256 h 99787"/>
                <a:gd name="connsiteX23" fmla="*/ 67291 w 85771"/>
                <a:gd name="connsiteY23" fmla="*/ 36507 h 99787"/>
                <a:gd name="connsiteX24" fmla="*/ 57994 w 85771"/>
                <a:gd name="connsiteY24" fmla="*/ 36507 h 99787"/>
                <a:gd name="connsiteX25" fmla="*/ 43801 w 85771"/>
                <a:gd name="connsiteY25" fmla="*/ 30830 h 99787"/>
                <a:gd name="connsiteX26" fmla="*/ 48911 w 85771"/>
                <a:gd name="connsiteY26" fmla="*/ 23733 h 99787"/>
                <a:gd name="connsiteX27" fmla="*/ 52175 w 85771"/>
                <a:gd name="connsiteY27" fmla="*/ 14792 h 99787"/>
                <a:gd name="connsiteX28" fmla="*/ 45078 w 85771"/>
                <a:gd name="connsiteY28" fmla="*/ 598 h 99787"/>
                <a:gd name="connsiteX29" fmla="*/ 37982 w 85771"/>
                <a:gd name="connsiteY29" fmla="*/ 9682 h 99787"/>
                <a:gd name="connsiteX30" fmla="*/ 29395 w 85771"/>
                <a:gd name="connsiteY30" fmla="*/ 11173 h 9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771" h="99787">
                  <a:moveTo>
                    <a:pt x="29395" y="11173"/>
                  </a:moveTo>
                  <a:cubicBezTo>
                    <a:pt x="17827" y="11173"/>
                    <a:pt x="22866" y="20469"/>
                    <a:pt x="24214" y="28488"/>
                  </a:cubicBezTo>
                  <a:cubicBezTo>
                    <a:pt x="25208" y="34804"/>
                    <a:pt x="23292" y="48004"/>
                    <a:pt x="15060" y="44385"/>
                  </a:cubicBezTo>
                  <a:cubicBezTo>
                    <a:pt x="11369" y="42752"/>
                    <a:pt x="10518" y="39772"/>
                    <a:pt x="8602" y="45378"/>
                  </a:cubicBezTo>
                  <a:cubicBezTo>
                    <a:pt x="7544" y="49139"/>
                    <a:pt x="7544" y="53114"/>
                    <a:pt x="8602" y="56875"/>
                  </a:cubicBezTo>
                  <a:cubicBezTo>
                    <a:pt x="9638" y="61097"/>
                    <a:pt x="9830" y="65490"/>
                    <a:pt x="9170" y="69790"/>
                  </a:cubicBezTo>
                  <a:cubicBezTo>
                    <a:pt x="7679" y="73623"/>
                    <a:pt x="2428" y="74758"/>
                    <a:pt x="654" y="78661"/>
                  </a:cubicBezTo>
                  <a:cubicBezTo>
                    <a:pt x="-1121" y="82565"/>
                    <a:pt x="654" y="104990"/>
                    <a:pt x="6757" y="98674"/>
                  </a:cubicBezTo>
                  <a:cubicBezTo>
                    <a:pt x="7750" y="97681"/>
                    <a:pt x="7750" y="93210"/>
                    <a:pt x="8318" y="91577"/>
                  </a:cubicBezTo>
                  <a:cubicBezTo>
                    <a:pt x="9191" y="89058"/>
                    <a:pt x="10411" y="86667"/>
                    <a:pt x="11937" y="84481"/>
                  </a:cubicBezTo>
                  <a:cubicBezTo>
                    <a:pt x="16195" y="77952"/>
                    <a:pt x="14918" y="83345"/>
                    <a:pt x="17118" y="88455"/>
                  </a:cubicBezTo>
                  <a:cubicBezTo>
                    <a:pt x="18608" y="91790"/>
                    <a:pt x="23434" y="95054"/>
                    <a:pt x="27053" y="92784"/>
                  </a:cubicBezTo>
                  <a:cubicBezTo>
                    <a:pt x="30672" y="90513"/>
                    <a:pt x="30175" y="83416"/>
                    <a:pt x="32021" y="80294"/>
                  </a:cubicBezTo>
                  <a:cubicBezTo>
                    <a:pt x="34646" y="75965"/>
                    <a:pt x="35640" y="79087"/>
                    <a:pt x="39117" y="79513"/>
                  </a:cubicBezTo>
                  <a:cubicBezTo>
                    <a:pt x="42595" y="79939"/>
                    <a:pt x="45149" y="76887"/>
                    <a:pt x="48343" y="75113"/>
                  </a:cubicBezTo>
                  <a:cubicBezTo>
                    <a:pt x="51536" y="73339"/>
                    <a:pt x="54233" y="72629"/>
                    <a:pt x="57143" y="68016"/>
                  </a:cubicBezTo>
                  <a:cubicBezTo>
                    <a:pt x="60052" y="63404"/>
                    <a:pt x="60904" y="64468"/>
                    <a:pt x="64807" y="63616"/>
                  </a:cubicBezTo>
                  <a:cubicBezTo>
                    <a:pt x="67795" y="62701"/>
                    <a:pt x="70960" y="62531"/>
                    <a:pt x="74033" y="63120"/>
                  </a:cubicBezTo>
                  <a:cubicBezTo>
                    <a:pt x="78574" y="63830"/>
                    <a:pt x="79497" y="63120"/>
                    <a:pt x="82052" y="59642"/>
                  </a:cubicBezTo>
                  <a:cubicBezTo>
                    <a:pt x="84713" y="57109"/>
                    <a:pt x="85799" y="53341"/>
                    <a:pt x="84890" y="49778"/>
                  </a:cubicBezTo>
                  <a:cubicBezTo>
                    <a:pt x="84465" y="47933"/>
                    <a:pt x="83116" y="46514"/>
                    <a:pt x="83187" y="44526"/>
                  </a:cubicBezTo>
                  <a:cubicBezTo>
                    <a:pt x="83258" y="42540"/>
                    <a:pt x="84465" y="41475"/>
                    <a:pt x="85316" y="38849"/>
                  </a:cubicBezTo>
                  <a:cubicBezTo>
                    <a:pt x="87871" y="30475"/>
                    <a:pt x="79071" y="29766"/>
                    <a:pt x="73678" y="31256"/>
                  </a:cubicBezTo>
                  <a:cubicBezTo>
                    <a:pt x="70555" y="32107"/>
                    <a:pt x="69775" y="35159"/>
                    <a:pt x="67291" y="36507"/>
                  </a:cubicBezTo>
                  <a:cubicBezTo>
                    <a:pt x="64807" y="37856"/>
                    <a:pt x="60833" y="36507"/>
                    <a:pt x="57994" y="36507"/>
                  </a:cubicBezTo>
                  <a:cubicBezTo>
                    <a:pt x="55156" y="36507"/>
                    <a:pt x="44227" y="38637"/>
                    <a:pt x="43801" y="30830"/>
                  </a:cubicBezTo>
                  <a:cubicBezTo>
                    <a:pt x="43446" y="26714"/>
                    <a:pt x="46498" y="25862"/>
                    <a:pt x="48911" y="23733"/>
                  </a:cubicBezTo>
                  <a:cubicBezTo>
                    <a:pt x="51323" y="21605"/>
                    <a:pt x="52459" y="19334"/>
                    <a:pt x="52175" y="14792"/>
                  </a:cubicBezTo>
                  <a:cubicBezTo>
                    <a:pt x="51891" y="10250"/>
                    <a:pt x="51678" y="-2950"/>
                    <a:pt x="45078" y="598"/>
                  </a:cubicBezTo>
                  <a:cubicBezTo>
                    <a:pt x="41885" y="2373"/>
                    <a:pt x="41317" y="7695"/>
                    <a:pt x="37982" y="9682"/>
                  </a:cubicBezTo>
                  <a:cubicBezTo>
                    <a:pt x="35313" y="10967"/>
                    <a:pt x="32340" y="11485"/>
                    <a:pt x="29395" y="1117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5883DCE1-444D-C94A-82D7-717BF000D463}"/>
                </a:ext>
              </a:extLst>
            </p:cNvPr>
            <p:cNvSpPr/>
            <p:nvPr/>
          </p:nvSpPr>
          <p:spPr>
            <a:xfrm>
              <a:off x="1512676" y="5287606"/>
              <a:ext cx="78408" cy="70150"/>
            </a:xfrm>
            <a:custGeom>
              <a:avLst/>
              <a:gdLst>
                <a:gd name="connsiteX0" fmla="*/ 67245 w 78408"/>
                <a:gd name="connsiteY0" fmla="*/ 0 h 70150"/>
                <a:gd name="connsiteX1" fmla="*/ 61284 w 78408"/>
                <a:gd name="connsiteY1" fmla="*/ 7097 h 70150"/>
                <a:gd name="connsiteX2" fmla="*/ 58374 w 78408"/>
                <a:gd name="connsiteY2" fmla="*/ 32147 h 70150"/>
                <a:gd name="connsiteX3" fmla="*/ 49361 w 78408"/>
                <a:gd name="connsiteY3" fmla="*/ 41018 h 70150"/>
                <a:gd name="connsiteX4" fmla="*/ 39213 w 78408"/>
                <a:gd name="connsiteY4" fmla="*/ 42225 h 70150"/>
                <a:gd name="connsiteX5" fmla="*/ 33607 w 78408"/>
                <a:gd name="connsiteY5" fmla="*/ 44921 h 70150"/>
                <a:gd name="connsiteX6" fmla="*/ 23672 w 78408"/>
                <a:gd name="connsiteY6" fmla="*/ 48044 h 70150"/>
                <a:gd name="connsiteX7" fmla="*/ 12885 w 78408"/>
                <a:gd name="connsiteY7" fmla="*/ 52018 h 70150"/>
                <a:gd name="connsiteX8" fmla="*/ 749 w 78408"/>
                <a:gd name="connsiteY8" fmla="*/ 55566 h 70150"/>
                <a:gd name="connsiteX9" fmla="*/ 1175 w 78408"/>
                <a:gd name="connsiteY9" fmla="*/ 66779 h 70150"/>
                <a:gd name="connsiteX10" fmla="*/ 10330 w 78408"/>
                <a:gd name="connsiteY10" fmla="*/ 67134 h 70150"/>
                <a:gd name="connsiteX11" fmla="*/ 11465 w 78408"/>
                <a:gd name="connsiteY11" fmla="*/ 61670 h 70150"/>
                <a:gd name="connsiteX12" fmla="*/ 17710 w 78408"/>
                <a:gd name="connsiteY12" fmla="*/ 60889 h 70150"/>
                <a:gd name="connsiteX13" fmla="*/ 31904 w 78408"/>
                <a:gd name="connsiteY13" fmla="*/ 57411 h 70150"/>
                <a:gd name="connsiteX14" fmla="*/ 40916 w 78408"/>
                <a:gd name="connsiteY14" fmla="*/ 54999 h 70150"/>
                <a:gd name="connsiteX15" fmla="*/ 48013 w 78408"/>
                <a:gd name="connsiteY15" fmla="*/ 62095 h 70150"/>
                <a:gd name="connsiteX16" fmla="*/ 58800 w 78408"/>
                <a:gd name="connsiteY16" fmla="*/ 60321 h 70150"/>
                <a:gd name="connsiteX17" fmla="*/ 70438 w 78408"/>
                <a:gd name="connsiteY17" fmla="*/ 57482 h 70150"/>
                <a:gd name="connsiteX18" fmla="*/ 72496 w 78408"/>
                <a:gd name="connsiteY18" fmla="*/ 43289 h 70150"/>
                <a:gd name="connsiteX19" fmla="*/ 69587 w 78408"/>
                <a:gd name="connsiteY19" fmla="*/ 31793 h 70150"/>
                <a:gd name="connsiteX20" fmla="*/ 76683 w 78408"/>
                <a:gd name="connsiteY20" fmla="*/ 21006 h 70150"/>
                <a:gd name="connsiteX21" fmla="*/ 77180 w 78408"/>
                <a:gd name="connsiteY21" fmla="*/ 5677 h 70150"/>
                <a:gd name="connsiteX22" fmla="*/ 67245 w 78408"/>
                <a:gd name="connsiteY22" fmla="*/ 0 h 7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408" h="70150">
                  <a:moveTo>
                    <a:pt x="67245" y="0"/>
                  </a:moveTo>
                  <a:cubicBezTo>
                    <a:pt x="62206" y="0"/>
                    <a:pt x="61780" y="1916"/>
                    <a:pt x="61284" y="7097"/>
                  </a:cubicBezTo>
                  <a:cubicBezTo>
                    <a:pt x="60432" y="14974"/>
                    <a:pt x="62845" y="25690"/>
                    <a:pt x="58374" y="32147"/>
                  </a:cubicBezTo>
                  <a:cubicBezTo>
                    <a:pt x="55883" y="35582"/>
                    <a:pt x="52839" y="38584"/>
                    <a:pt x="49361" y="41018"/>
                  </a:cubicBezTo>
                  <a:cubicBezTo>
                    <a:pt x="46310" y="42721"/>
                    <a:pt x="42265" y="41586"/>
                    <a:pt x="39213" y="42225"/>
                  </a:cubicBezTo>
                  <a:cubicBezTo>
                    <a:pt x="37254" y="42920"/>
                    <a:pt x="35374" y="43822"/>
                    <a:pt x="33607" y="44921"/>
                  </a:cubicBezTo>
                  <a:cubicBezTo>
                    <a:pt x="30406" y="46291"/>
                    <a:pt x="27078" y="47334"/>
                    <a:pt x="23672" y="48044"/>
                  </a:cubicBezTo>
                  <a:cubicBezTo>
                    <a:pt x="19697" y="49251"/>
                    <a:pt x="17072" y="51876"/>
                    <a:pt x="12885" y="52018"/>
                  </a:cubicBezTo>
                  <a:cubicBezTo>
                    <a:pt x="8698" y="52160"/>
                    <a:pt x="4227" y="50031"/>
                    <a:pt x="749" y="55566"/>
                  </a:cubicBezTo>
                  <a:cubicBezTo>
                    <a:pt x="-379" y="59242"/>
                    <a:pt x="-230" y="63195"/>
                    <a:pt x="1175" y="66779"/>
                  </a:cubicBezTo>
                  <a:cubicBezTo>
                    <a:pt x="2736" y="71321"/>
                    <a:pt x="7775" y="71108"/>
                    <a:pt x="10330" y="67134"/>
                  </a:cubicBezTo>
                  <a:cubicBezTo>
                    <a:pt x="11181" y="65785"/>
                    <a:pt x="10330" y="62663"/>
                    <a:pt x="11465" y="61670"/>
                  </a:cubicBezTo>
                  <a:cubicBezTo>
                    <a:pt x="12601" y="60676"/>
                    <a:pt x="16149" y="61031"/>
                    <a:pt x="17710" y="60889"/>
                  </a:cubicBezTo>
                  <a:cubicBezTo>
                    <a:pt x="23246" y="60392"/>
                    <a:pt x="27717" y="60889"/>
                    <a:pt x="31904" y="57411"/>
                  </a:cubicBezTo>
                  <a:cubicBezTo>
                    <a:pt x="33962" y="55708"/>
                    <a:pt x="37581" y="52657"/>
                    <a:pt x="40916" y="54999"/>
                  </a:cubicBezTo>
                  <a:cubicBezTo>
                    <a:pt x="44252" y="57340"/>
                    <a:pt x="42548" y="61315"/>
                    <a:pt x="48013" y="62095"/>
                  </a:cubicBezTo>
                  <a:cubicBezTo>
                    <a:pt x="51696" y="62316"/>
                    <a:pt x="55379" y="61712"/>
                    <a:pt x="58800" y="60321"/>
                  </a:cubicBezTo>
                  <a:cubicBezTo>
                    <a:pt x="62774" y="59399"/>
                    <a:pt x="66961" y="60747"/>
                    <a:pt x="70438" y="57482"/>
                  </a:cubicBezTo>
                  <a:cubicBezTo>
                    <a:pt x="73355" y="53352"/>
                    <a:pt x="74114" y="48079"/>
                    <a:pt x="72496" y="43289"/>
                  </a:cubicBezTo>
                  <a:cubicBezTo>
                    <a:pt x="71325" y="39514"/>
                    <a:pt x="70353" y="35675"/>
                    <a:pt x="69587" y="31793"/>
                  </a:cubicBezTo>
                  <a:cubicBezTo>
                    <a:pt x="69232" y="26187"/>
                    <a:pt x="74554" y="24696"/>
                    <a:pt x="76683" y="21006"/>
                  </a:cubicBezTo>
                  <a:cubicBezTo>
                    <a:pt x="78798" y="16145"/>
                    <a:pt x="78976" y="10666"/>
                    <a:pt x="77180" y="5677"/>
                  </a:cubicBezTo>
                  <a:cubicBezTo>
                    <a:pt x="75832" y="709"/>
                    <a:pt x="71787" y="142"/>
                    <a:pt x="67245" y="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31CC76A6-1F00-024A-A1BD-A3C85568BE93}"/>
                </a:ext>
              </a:extLst>
            </p:cNvPr>
            <p:cNvSpPr/>
            <p:nvPr/>
          </p:nvSpPr>
          <p:spPr>
            <a:xfrm>
              <a:off x="1449209" y="5293218"/>
              <a:ext cx="74384" cy="81217"/>
            </a:xfrm>
            <a:custGeom>
              <a:avLst/>
              <a:gdLst>
                <a:gd name="connsiteX0" fmla="*/ 58256 w 74384"/>
                <a:gd name="connsiteY0" fmla="*/ 18870 h 81217"/>
                <a:gd name="connsiteX1" fmla="*/ 53004 w 74384"/>
                <a:gd name="connsiteY1" fmla="*/ 20858 h 81217"/>
                <a:gd name="connsiteX2" fmla="*/ 29373 w 74384"/>
                <a:gd name="connsiteY2" fmla="*/ 136 h 81217"/>
                <a:gd name="connsiteX3" fmla="*/ 25044 w 74384"/>
                <a:gd name="connsiteY3" fmla="*/ 2336 h 81217"/>
                <a:gd name="connsiteX4" fmla="*/ 19437 w 74384"/>
                <a:gd name="connsiteY4" fmla="*/ 703 h 81217"/>
                <a:gd name="connsiteX5" fmla="*/ 915 w 74384"/>
                <a:gd name="connsiteY5" fmla="*/ 8581 h 81217"/>
                <a:gd name="connsiteX6" fmla="*/ 6592 w 74384"/>
                <a:gd name="connsiteY6" fmla="*/ 19793 h 81217"/>
                <a:gd name="connsiteX7" fmla="*/ 16386 w 74384"/>
                <a:gd name="connsiteY7" fmla="*/ 28948 h 81217"/>
                <a:gd name="connsiteX8" fmla="*/ 25895 w 74384"/>
                <a:gd name="connsiteY8" fmla="*/ 33489 h 81217"/>
                <a:gd name="connsiteX9" fmla="*/ 32211 w 74384"/>
                <a:gd name="connsiteY9" fmla="*/ 43212 h 81217"/>
                <a:gd name="connsiteX10" fmla="*/ 25115 w 74384"/>
                <a:gd name="connsiteY10" fmla="*/ 50309 h 81217"/>
                <a:gd name="connsiteX11" fmla="*/ 13192 w 74384"/>
                <a:gd name="connsiteY11" fmla="*/ 52367 h 81217"/>
                <a:gd name="connsiteX12" fmla="*/ 17308 w 74384"/>
                <a:gd name="connsiteY12" fmla="*/ 61663 h 81217"/>
                <a:gd name="connsiteX13" fmla="*/ 25753 w 74384"/>
                <a:gd name="connsiteY13" fmla="*/ 63437 h 81217"/>
                <a:gd name="connsiteX14" fmla="*/ 27740 w 74384"/>
                <a:gd name="connsiteY14" fmla="*/ 68902 h 81217"/>
                <a:gd name="connsiteX15" fmla="*/ 31289 w 74384"/>
                <a:gd name="connsiteY15" fmla="*/ 73160 h 81217"/>
                <a:gd name="connsiteX16" fmla="*/ 35759 w 74384"/>
                <a:gd name="connsiteY16" fmla="*/ 80256 h 81217"/>
                <a:gd name="connsiteX17" fmla="*/ 42075 w 74384"/>
                <a:gd name="connsiteY17" fmla="*/ 73585 h 81217"/>
                <a:gd name="connsiteX18" fmla="*/ 37746 w 74384"/>
                <a:gd name="connsiteY18" fmla="*/ 62444 h 81217"/>
                <a:gd name="connsiteX19" fmla="*/ 46262 w 74384"/>
                <a:gd name="connsiteY19" fmla="*/ 56270 h 81217"/>
                <a:gd name="connsiteX20" fmla="*/ 51372 w 74384"/>
                <a:gd name="connsiteY20" fmla="*/ 52934 h 81217"/>
                <a:gd name="connsiteX21" fmla="*/ 49811 w 74384"/>
                <a:gd name="connsiteY21" fmla="*/ 43425 h 81217"/>
                <a:gd name="connsiteX22" fmla="*/ 53785 w 74384"/>
                <a:gd name="connsiteY22" fmla="*/ 36328 h 81217"/>
                <a:gd name="connsiteX23" fmla="*/ 71881 w 74384"/>
                <a:gd name="connsiteY23" fmla="*/ 25612 h 81217"/>
                <a:gd name="connsiteX24" fmla="*/ 70320 w 74384"/>
                <a:gd name="connsiteY24" fmla="*/ 16458 h 81217"/>
                <a:gd name="connsiteX25" fmla="*/ 64359 w 74384"/>
                <a:gd name="connsiteY25" fmla="*/ 18303 h 81217"/>
                <a:gd name="connsiteX26" fmla="*/ 58256 w 74384"/>
                <a:gd name="connsiteY26" fmla="*/ 18870 h 8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84" h="81217">
                  <a:moveTo>
                    <a:pt x="58256" y="18870"/>
                  </a:moveTo>
                  <a:cubicBezTo>
                    <a:pt x="55701" y="18870"/>
                    <a:pt x="55062" y="20432"/>
                    <a:pt x="53004" y="20858"/>
                  </a:cubicBezTo>
                  <a:cubicBezTo>
                    <a:pt x="40088" y="23270"/>
                    <a:pt x="42005" y="-2064"/>
                    <a:pt x="29373" y="136"/>
                  </a:cubicBezTo>
                  <a:cubicBezTo>
                    <a:pt x="27740" y="136"/>
                    <a:pt x="26605" y="1980"/>
                    <a:pt x="25044" y="2336"/>
                  </a:cubicBezTo>
                  <a:cubicBezTo>
                    <a:pt x="23482" y="2690"/>
                    <a:pt x="21566" y="1342"/>
                    <a:pt x="19437" y="703"/>
                  </a:cubicBezTo>
                  <a:cubicBezTo>
                    <a:pt x="12213" y="-900"/>
                    <a:pt x="4776" y="2264"/>
                    <a:pt x="915" y="8581"/>
                  </a:cubicBezTo>
                  <a:cubicBezTo>
                    <a:pt x="-1995" y="14399"/>
                    <a:pt x="2618" y="17522"/>
                    <a:pt x="6592" y="19793"/>
                  </a:cubicBezTo>
                  <a:cubicBezTo>
                    <a:pt x="10623" y="21908"/>
                    <a:pt x="14008" y="25073"/>
                    <a:pt x="16386" y="28948"/>
                  </a:cubicBezTo>
                  <a:cubicBezTo>
                    <a:pt x="19792" y="34128"/>
                    <a:pt x="21140" y="32425"/>
                    <a:pt x="25895" y="33489"/>
                  </a:cubicBezTo>
                  <a:cubicBezTo>
                    <a:pt x="29961" y="34923"/>
                    <a:pt x="32552" y="38911"/>
                    <a:pt x="32211" y="43212"/>
                  </a:cubicBezTo>
                  <a:cubicBezTo>
                    <a:pt x="32211" y="49386"/>
                    <a:pt x="29727" y="48960"/>
                    <a:pt x="25115" y="50309"/>
                  </a:cubicBezTo>
                  <a:cubicBezTo>
                    <a:pt x="22560" y="50876"/>
                    <a:pt x="14753" y="50309"/>
                    <a:pt x="13192" y="52367"/>
                  </a:cubicBezTo>
                  <a:cubicBezTo>
                    <a:pt x="10354" y="56128"/>
                    <a:pt x="14824" y="60741"/>
                    <a:pt x="17308" y="61663"/>
                  </a:cubicBezTo>
                  <a:cubicBezTo>
                    <a:pt x="19792" y="62586"/>
                    <a:pt x="23766" y="61663"/>
                    <a:pt x="25753" y="63437"/>
                  </a:cubicBezTo>
                  <a:cubicBezTo>
                    <a:pt x="27740" y="65212"/>
                    <a:pt x="26889" y="67624"/>
                    <a:pt x="27740" y="68902"/>
                  </a:cubicBezTo>
                  <a:cubicBezTo>
                    <a:pt x="28592" y="70179"/>
                    <a:pt x="30224" y="71386"/>
                    <a:pt x="31289" y="73160"/>
                  </a:cubicBezTo>
                  <a:cubicBezTo>
                    <a:pt x="32353" y="74934"/>
                    <a:pt x="33276" y="78695"/>
                    <a:pt x="35759" y="80256"/>
                  </a:cubicBezTo>
                  <a:cubicBezTo>
                    <a:pt x="40301" y="83308"/>
                    <a:pt x="43921" y="78553"/>
                    <a:pt x="42075" y="73585"/>
                  </a:cubicBezTo>
                  <a:cubicBezTo>
                    <a:pt x="40727" y="69895"/>
                    <a:pt x="35689" y="67057"/>
                    <a:pt x="37746" y="62444"/>
                  </a:cubicBezTo>
                  <a:cubicBezTo>
                    <a:pt x="39691" y="59371"/>
                    <a:pt x="42735" y="57164"/>
                    <a:pt x="46262" y="56270"/>
                  </a:cubicBezTo>
                  <a:cubicBezTo>
                    <a:pt x="49953" y="55702"/>
                    <a:pt x="50450" y="57121"/>
                    <a:pt x="51372" y="52934"/>
                  </a:cubicBezTo>
                  <a:cubicBezTo>
                    <a:pt x="52295" y="48747"/>
                    <a:pt x="50378" y="46547"/>
                    <a:pt x="49811" y="43425"/>
                  </a:cubicBezTo>
                  <a:cubicBezTo>
                    <a:pt x="53927" y="41793"/>
                    <a:pt x="53217" y="40302"/>
                    <a:pt x="53785" y="36328"/>
                  </a:cubicBezTo>
                  <a:cubicBezTo>
                    <a:pt x="55062" y="26961"/>
                    <a:pt x="66914" y="30367"/>
                    <a:pt x="71881" y="25612"/>
                  </a:cubicBezTo>
                  <a:cubicBezTo>
                    <a:pt x="75572" y="22064"/>
                    <a:pt x="75288" y="17238"/>
                    <a:pt x="70320" y="16458"/>
                  </a:cubicBezTo>
                  <a:cubicBezTo>
                    <a:pt x="67907" y="16032"/>
                    <a:pt x="66417" y="17380"/>
                    <a:pt x="64359" y="18303"/>
                  </a:cubicBezTo>
                  <a:cubicBezTo>
                    <a:pt x="62443" y="19161"/>
                    <a:pt x="60300" y="19360"/>
                    <a:pt x="58256" y="1887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B8BE21D5-9F04-CB4A-8F33-E7706E1F198C}"/>
                </a:ext>
              </a:extLst>
            </p:cNvPr>
            <p:cNvSpPr/>
            <p:nvPr/>
          </p:nvSpPr>
          <p:spPr>
            <a:xfrm>
              <a:off x="1538825" y="5292730"/>
              <a:ext cx="11608" cy="13090"/>
            </a:xfrm>
            <a:custGeom>
              <a:avLst/>
              <a:gdLst>
                <a:gd name="connsiteX0" fmla="*/ 503 w 11608"/>
                <a:gd name="connsiteY0" fmla="*/ 7791 h 13090"/>
                <a:gd name="connsiteX1" fmla="*/ 9445 w 11608"/>
                <a:gd name="connsiteY1" fmla="*/ 12121 h 13090"/>
                <a:gd name="connsiteX2" fmla="*/ 503 w 11608"/>
                <a:gd name="connsiteY2" fmla="*/ 7791 h 13090"/>
              </a:gdLst>
              <a:ahLst/>
              <a:cxnLst>
                <a:cxn ang="0">
                  <a:pos x="connsiteX0" y="connsiteY0"/>
                </a:cxn>
                <a:cxn ang="0">
                  <a:pos x="connsiteX1" y="connsiteY1"/>
                </a:cxn>
                <a:cxn ang="0">
                  <a:pos x="connsiteX2" y="connsiteY2"/>
                </a:cxn>
              </a:cxnLst>
              <a:rect l="l" t="t" r="r" b="b"/>
              <a:pathLst>
                <a:path w="11608" h="13090">
                  <a:moveTo>
                    <a:pt x="503" y="7791"/>
                  </a:moveTo>
                  <a:cubicBezTo>
                    <a:pt x="1426" y="11198"/>
                    <a:pt x="6607" y="14888"/>
                    <a:pt x="9445" y="12121"/>
                  </a:cubicBezTo>
                  <a:cubicBezTo>
                    <a:pt x="18387" y="3676"/>
                    <a:pt x="-3542" y="-7963"/>
                    <a:pt x="503" y="779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702B2B3-A954-4C4C-9C02-8C4DB1A672C6}"/>
                </a:ext>
              </a:extLst>
            </p:cNvPr>
            <p:cNvSpPr/>
            <p:nvPr/>
          </p:nvSpPr>
          <p:spPr>
            <a:xfrm>
              <a:off x="1371616" y="5314616"/>
              <a:ext cx="17273" cy="23245"/>
            </a:xfrm>
            <a:custGeom>
              <a:avLst/>
              <a:gdLst>
                <a:gd name="connsiteX0" fmla="*/ 941 w 17273"/>
                <a:gd name="connsiteY0" fmla="*/ 2724 h 23245"/>
                <a:gd name="connsiteX1" fmla="*/ 4418 w 17273"/>
                <a:gd name="connsiteY1" fmla="*/ 16137 h 23245"/>
                <a:gd name="connsiteX2" fmla="*/ 10167 w 17273"/>
                <a:gd name="connsiteY2" fmla="*/ 23233 h 23245"/>
                <a:gd name="connsiteX3" fmla="*/ 16837 w 17273"/>
                <a:gd name="connsiteY3" fmla="*/ 7408 h 23245"/>
                <a:gd name="connsiteX4" fmla="*/ 13076 w 17273"/>
                <a:gd name="connsiteY4" fmla="*/ 666 h 23245"/>
                <a:gd name="connsiteX5" fmla="*/ 941 w 17273"/>
                <a:gd name="connsiteY5" fmla="*/ 2724 h 2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73" h="23245">
                  <a:moveTo>
                    <a:pt x="941" y="2724"/>
                  </a:moveTo>
                  <a:cubicBezTo>
                    <a:pt x="-1131" y="7465"/>
                    <a:pt x="302" y="13000"/>
                    <a:pt x="4418" y="16137"/>
                  </a:cubicBezTo>
                  <a:cubicBezTo>
                    <a:pt x="5483" y="19898"/>
                    <a:pt x="5980" y="23233"/>
                    <a:pt x="10167" y="23233"/>
                  </a:cubicBezTo>
                  <a:cubicBezTo>
                    <a:pt x="17263" y="23659"/>
                    <a:pt x="17973" y="13014"/>
                    <a:pt x="16837" y="7408"/>
                  </a:cubicBezTo>
                  <a:cubicBezTo>
                    <a:pt x="16618" y="4718"/>
                    <a:pt x="15248" y="2263"/>
                    <a:pt x="13076" y="666"/>
                  </a:cubicBezTo>
                  <a:cubicBezTo>
                    <a:pt x="10380" y="-328"/>
                    <a:pt x="2573" y="-611"/>
                    <a:pt x="941" y="2724"/>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24A6CA36-6007-B241-87F3-545A8F8F959D}"/>
                </a:ext>
              </a:extLst>
            </p:cNvPr>
            <p:cNvSpPr/>
            <p:nvPr/>
          </p:nvSpPr>
          <p:spPr>
            <a:xfrm>
              <a:off x="1390859" y="5365383"/>
              <a:ext cx="19639" cy="11769"/>
            </a:xfrm>
            <a:custGeom>
              <a:avLst/>
              <a:gdLst>
                <a:gd name="connsiteX0" fmla="*/ 1285 w 19639"/>
                <a:gd name="connsiteY0" fmla="*/ 6175 h 11769"/>
                <a:gd name="connsiteX1" fmla="*/ 10865 w 19639"/>
                <a:gd name="connsiteY1" fmla="*/ 7523 h 11769"/>
                <a:gd name="connsiteX2" fmla="*/ 18813 w 19639"/>
                <a:gd name="connsiteY2" fmla="*/ 10007 h 11769"/>
                <a:gd name="connsiteX3" fmla="*/ 9801 w 19639"/>
                <a:gd name="connsiteY3" fmla="*/ 1 h 11769"/>
                <a:gd name="connsiteX4" fmla="*/ 1285 w 19639"/>
                <a:gd name="connsiteY4" fmla="*/ 6175 h 1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9" h="11769">
                  <a:moveTo>
                    <a:pt x="1285" y="6175"/>
                  </a:moveTo>
                  <a:cubicBezTo>
                    <a:pt x="3201" y="8162"/>
                    <a:pt x="8381" y="6175"/>
                    <a:pt x="10865" y="7523"/>
                  </a:cubicBezTo>
                  <a:cubicBezTo>
                    <a:pt x="13349" y="8872"/>
                    <a:pt x="16401" y="14620"/>
                    <a:pt x="18813" y="10007"/>
                  </a:cubicBezTo>
                  <a:cubicBezTo>
                    <a:pt x="22291" y="3691"/>
                    <a:pt x="13917" y="-70"/>
                    <a:pt x="9801" y="1"/>
                  </a:cubicBezTo>
                  <a:cubicBezTo>
                    <a:pt x="7175" y="72"/>
                    <a:pt x="-3683" y="995"/>
                    <a:pt x="1285" y="6175"/>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BDC5F229-3750-C845-BB06-A7E77AA77342}"/>
                </a:ext>
              </a:extLst>
            </p:cNvPr>
            <p:cNvSpPr/>
            <p:nvPr/>
          </p:nvSpPr>
          <p:spPr>
            <a:xfrm>
              <a:off x="1172924" y="5267618"/>
              <a:ext cx="37832" cy="41187"/>
            </a:xfrm>
            <a:custGeom>
              <a:avLst/>
              <a:gdLst>
                <a:gd name="connsiteX0" fmla="*/ 21366 w 37832"/>
                <a:gd name="connsiteY0" fmla="*/ 1039 h 41187"/>
                <a:gd name="connsiteX1" fmla="*/ 11714 w 37832"/>
                <a:gd name="connsiteY1" fmla="*/ 4375 h 41187"/>
                <a:gd name="connsiteX2" fmla="*/ 2915 w 37832"/>
                <a:gd name="connsiteY2" fmla="*/ 11472 h 41187"/>
                <a:gd name="connsiteX3" fmla="*/ 289 w 37832"/>
                <a:gd name="connsiteY3" fmla="*/ 23536 h 41187"/>
                <a:gd name="connsiteX4" fmla="*/ 6321 w 37832"/>
                <a:gd name="connsiteY4" fmla="*/ 33613 h 41187"/>
                <a:gd name="connsiteX5" fmla="*/ 14979 w 37832"/>
                <a:gd name="connsiteY5" fmla="*/ 40710 h 41187"/>
                <a:gd name="connsiteX6" fmla="*/ 22076 w 37832"/>
                <a:gd name="connsiteY6" fmla="*/ 33613 h 41187"/>
                <a:gd name="connsiteX7" fmla="*/ 31940 w 37832"/>
                <a:gd name="connsiteY7" fmla="*/ 29923 h 41187"/>
                <a:gd name="connsiteX8" fmla="*/ 34353 w 37832"/>
                <a:gd name="connsiteY8" fmla="*/ 22400 h 41187"/>
                <a:gd name="connsiteX9" fmla="*/ 36056 w 37832"/>
                <a:gd name="connsiteY9" fmla="*/ 14381 h 41187"/>
                <a:gd name="connsiteX10" fmla="*/ 21366 w 37832"/>
                <a:gd name="connsiteY10" fmla="*/ 1039 h 4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32" h="41187">
                  <a:moveTo>
                    <a:pt x="21366" y="1039"/>
                  </a:moveTo>
                  <a:cubicBezTo>
                    <a:pt x="16327" y="-1515"/>
                    <a:pt x="14766" y="1039"/>
                    <a:pt x="11714" y="4375"/>
                  </a:cubicBezTo>
                  <a:cubicBezTo>
                    <a:pt x="8663" y="7710"/>
                    <a:pt x="5753" y="8633"/>
                    <a:pt x="2915" y="11472"/>
                  </a:cubicBezTo>
                  <a:cubicBezTo>
                    <a:pt x="76" y="14310"/>
                    <a:pt x="-421" y="18568"/>
                    <a:pt x="289" y="23536"/>
                  </a:cubicBezTo>
                  <a:cubicBezTo>
                    <a:pt x="459" y="27702"/>
                    <a:pt x="2730" y="31498"/>
                    <a:pt x="6321" y="33613"/>
                  </a:cubicBezTo>
                  <a:cubicBezTo>
                    <a:pt x="9160" y="35742"/>
                    <a:pt x="11856" y="39645"/>
                    <a:pt x="14979" y="40710"/>
                  </a:cubicBezTo>
                  <a:cubicBezTo>
                    <a:pt x="21011" y="42839"/>
                    <a:pt x="19521" y="37374"/>
                    <a:pt x="22076" y="33613"/>
                  </a:cubicBezTo>
                  <a:cubicBezTo>
                    <a:pt x="24630" y="29852"/>
                    <a:pt x="29172" y="33045"/>
                    <a:pt x="31940" y="29923"/>
                  </a:cubicBezTo>
                  <a:cubicBezTo>
                    <a:pt x="33572" y="28078"/>
                    <a:pt x="32933" y="24317"/>
                    <a:pt x="34353" y="22400"/>
                  </a:cubicBezTo>
                  <a:cubicBezTo>
                    <a:pt x="37333" y="18426"/>
                    <a:pt x="39533" y="19349"/>
                    <a:pt x="36056" y="14381"/>
                  </a:cubicBezTo>
                  <a:cubicBezTo>
                    <a:pt x="32146" y="8959"/>
                    <a:pt x="27135" y="4418"/>
                    <a:pt x="21366" y="103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305ED6BF-AE58-214D-8CC9-8BBBE0D2AC89}"/>
                </a:ext>
              </a:extLst>
            </p:cNvPr>
            <p:cNvSpPr/>
            <p:nvPr/>
          </p:nvSpPr>
          <p:spPr>
            <a:xfrm>
              <a:off x="1354082" y="5416297"/>
              <a:ext cx="14211" cy="21272"/>
            </a:xfrm>
            <a:custGeom>
              <a:avLst/>
              <a:gdLst>
                <a:gd name="connsiteX0" fmla="*/ 25 w 14211"/>
                <a:gd name="connsiteY0" fmla="*/ 5789 h 21272"/>
                <a:gd name="connsiteX1" fmla="*/ 2934 w 14211"/>
                <a:gd name="connsiteY1" fmla="*/ 17357 h 21272"/>
                <a:gd name="connsiteX2" fmla="*/ 11308 w 14211"/>
                <a:gd name="connsiteY2" fmla="*/ 16719 h 21272"/>
                <a:gd name="connsiteX3" fmla="*/ 10812 w 14211"/>
                <a:gd name="connsiteY3" fmla="*/ 3022 h 21272"/>
                <a:gd name="connsiteX4" fmla="*/ 25 w 14211"/>
                <a:gd name="connsiteY4" fmla="*/ 5789 h 2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 h="21272">
                  <a:moveTo>
                    <a:pt x="25" y="5789"/>
                  </a:moveTo>
                  <a:cubicBezTo>
                    <a:pt x="-174" y="9849"/>
                    <a:pt x="834" y="13880"/>
                    <a:pt x="2934" y="17357"/>
                  </a:cubicBezTo>
                  <a:cubicBezTo>
                    <a:pt x="6128" y="23602"/>
                    <a:pt x="8115" y="21615"/>
                    <a:pt x="11308" y="16719"/>
                  </a:cubicBezTo>
                  <a:cubicBezTo>
                    <a:pt x="14502" y="11822"/>
                    <a:pt x="15992" y="6783"/>
                    <a:pt x="10812" y="3022"/>
                  </a:cubicBezTo>
                  <a:cubicBezTo>
                    <a:pt x="5631" y="-739"/>
                    <a:pt x="592" y="-2159"/>
                    <a:pt x="25" y="578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E3943D4F-8E75-7B40-A6D2-4278C3E4501F}"/>
                </a:ext>
              </a:extLst>
            </p:cNvPr>
            <p:cNvSpPr/>
            <p:nvPr/>
          </p:nvSpPr>
          <p:spPr>
            <a:xfrm>
              <a:off x="1336289" y="5438887"/>
              <a:ext cx="11831" cy="22819"/>
            </a:xfrm>
            <a:custGeom>
              <a:avLst/>
              <a:gdLst>
                <a:gd name="connsiteX0" fmla="*/ 6605 w 11831"/>
                <a:gd name="connsiteY0" fmla="*/ 90 h 22819"/>
                <a:gd name="connsiteX1" fmla="*/ 644 w 11831"/>
                <a:gd name="connsiteY1" fmla="*/ 6761 h 22819"/>
                <a:gd name="connsiteX2" fmla="*/ 2347 w 11831"/>
                <a:gd name="connsiteY2" fmla="*/ 17831 h 22819"/>
                <a:gd name="connsiteX3" fmla="*/ 10224 w 11831"/>
                <a:gd name="connsiteY3" fmla="*/ 17193 h 22819"/>
                <a:gd name="connsiteX4" fmla="*/ 6605 w 11831"/>
                <a:gd name="connsiteY4" fmla="*/ 90 h 2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1" h="22819">
                  <a:moveTo>
                    <a:pt x="6605" y="90"/>
                  </a:moveTo>
                  <a:cubicBezTo>
                    <a:pt x="2986" y="-620"/>
                    <a:pt x="1850" y="3000"/>
                    <a:pt x="644" y="6761"/>
                  </a:cubicBezTo>
                  <a:cubicBezTo>
                    <a:pt x="-627" y="10508"/>
                    <a:pt x="5" y="14638"/>
                    <a:pt x="2347" y="17831"/>
                  </a:cubicBezTo>
                  <a:cubicBezTo>
                    <a:pt x="5469" y="24928"/>
                    <a:pt x="8521" y="24218"/>
                    <a:pt x="10224" y="17193"/>
                  </a:cubicBezTo>
                  <a:cubicBezTo>
                    <a:pt x="11643" y="11586"/>
                    <a:pt x="14269" y="1580"/>
                    <a:pt x="6605" y="9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85B13CD5-E6DD-914C-9A5F-DB04616C1536}"/>
                </a:ext>
              </a:extLst>
            </p:cNvPr>
            <p:cNvSpPr/>
            <p:nvPr/>
          </p:nvSpPr>
          <p:spPr>
            <a:xfrm>
              <a:off x="1346102" y="5368912"/>
              <a:ext cx="7623" cy="9820"/>
            </a:xfrm>
            <a:custGeom>
              <a:avLst/>
              <a:gdLst>
                <a:gd name="connsiteX0" fmla="*/ 2895 w 7623"/>
                <a:gd name="connsiteY0" fmla="*/ 9530 h 9820"/>
                <a:gd name="connsiteX1" fmla="*/ 5947 w 7623"/>
                <a:gd name="connsiteY1" fmla="*/ 1085 h 9820"/>
                <a:gd name="connsiteX2" fmla="*/ 2895 w 7623"/>
                <a:gd name="connsiteY2" fmla="*/ 9530 h 9820"/>
              </a:gdLst>
              <a:ahLst/>
              <a:cxnLst>
                <a:cxn ang="0">
                  <a:pos x="connsiteX0" y="connsiteY0"/>
                </a:cxn>
                <a:cxn ang="0">
                  <a:pos x="connsiteX1" y="connsiteY1"/>
                </a:cxn>
                <a:cxn ang="0">
                  <a:pos x="connsiteX2" y="connsiteY2"/>
                </a:cxn>
              </a:cxnLst>
              <a:rect l="l" t="t" r="r" b="b"/>
              <a:pathLst>
                <a:path w="7623" h="9820">
                  <a:moveTo>
                    <a:pt x="2895" y="9530"/>
                  </a:moveTo>
                  <a:cubicBezTo>
                    <a:pt x="7579" y="11375"/>
                    <a:pt x="9140" y="3923"/>
                    <a:pt x="5947" y="1085"/>
                  </a:cubicBezTo>
                  <a:cubicBezTo>
                    <a:pt x="908" y="-3386"/>
                    <a:pt x="-2853" y="7259"/>
                    <a:pt x="2895" y="953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909832F-A7EB-6441-87F6-472456F57BB6}"/>
                </a:ext>
              </a:extLst>
            </p:cNvPr>
            <p:cNvSpPr/>
            <p:nvPr/>
          </p:nvSpPr>
          <p:spPr>
            <a:xfrm>
              <a:off x="1372983" y="5373868"/>
              <a:ext cx="15820" cy="13564"/>
            </a:xfrm>
            <a:custGeom>
              <a:avLst/>
              <a:gdLst>
                <a:gd name="connsiteX0" fmla="*/ 3761 w 15820"/>
                <a:gd name="connsiteY0" fmla="*/ 600 h 13564"/>
                <a:gd name="connsiteX1" fmla="*/ 0 w 15820"/>
                <a:gd name="connsiteY1" fmla="*/ 2942 h 13564"/>
                <a:gd name="connsiteX2" fmla="*/ 6032 w 15820"/>
                <a:gd name="connsiteY2" fmla="*/ 9613 h 13564"/>
                <a:gd name="connsiteX3" fmla="*/ 13909 w 15820"/>
                <a:gd name="connsiteY3" fmla="*/ 12735 h 13564"/>
                <a:gd name="connsiteX4" fmla="*/ 3761 w 15820"/>
                <a:gd name="connsiteY4" fmla="*/ 600 h 1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0" h="13564">
                  <a:moveTo>
                    <a:pt x="3761" y="600"/>
                  </a:moveTo>
                  <a:cubicBezTo>
                    <a:pt x="1064" y="-322"/>
                    <a:pt x="0" y="-607"/>
                    <a:pt x="0" y="2942"/>
                  </a:cubicBezTo>
                  <a:cubicBezTo>
                    <a:pt x="0" y="6490"/>
                    <a:pt x="3690" y="7271"/>
                    <a:pt x="6032" y="9613"/>
                  </a:cubicBezTo>
                  <a:cubicBezTo>
                    <a:pt x="8374" y="11955"/>
                    <a:pt x="10574" y="15077"/>
                    <a:pt x="13909" y="12735"/>
                  </a:cubicBezTo>
                  <a:cubicBezTo>
                    <a:pt x="20935" y="7626"/>
                    <a:pt x="6529" y="1664"/>
                    <a:pt x="3761" y="60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C67261F0-1EF3-EF4A-BDB2-7D4F09700DE3}"/>
                </a:ext>
              </a:extLst>
            </p:cNvPr>
            <p:cNvSpPr/>
            <p:nvPr/>
          </p:nvSpPr>
          <p:spPr>
            <a:xfrm>
              <a:off x="1438127" y="5394307"/>
              <a:ext cx="9484" cy="9653"/>
            </a:xfrm>
            <a:custGeom>
              <a:avLst/>
              <a:gdLst>
                <a:gd name="connsiteX0" fmla="*/ 2487 w 9484"/>
                <a:gd name="connsiteY0" fmla="*/ 9257 h 9653"/>
                <a:gd name="connsiteX1" fmla="*/ 9087 w 9484"/>
                <a:gd name="connsiteY1" fmla="*/ 6575 h 9653"/>
                <a:gd name="connsiteX2" fmla="*/ 7667 w 9484"/>
                <a:gd name="connsiteY2" fmla="*/ 741 h 9653"/>
                <a:gd name="connsiteX3" fmla="*/ 2487 w 9484"/>
                <a:gd name="connsiteY3" fmla="*/ 9257 h 9653"/>
              </a:gdLst>
              <a:ahLst/>
              <a:cxnLst>
                <a:cxn ang="0">
                  <a:pos x="connsiteX0" y="connsiteY0"/>
                </a:cxn>
                <a:cxn ang="0">
                  <a:pos x="connsiteX1" y="connsiteY1"/>
                </a:cxn>
                <a:cxn ang="0">
                  <a:pos x="connsiteX2" y="connsiteY2"/>
                </a:cxn>
                <a:cxn ang="0">
                  <a:pos x="connsiteX3" y="connsiteY3"/>
                </a:cxn>
              </a:cxnLst>
              <a:rect l="l" t="t" r="r" b="b"/>
              <a:pathLst>
                <a:path w="9484" h="9653">
                  <a:moveTo>
                    <a:pt x="2487" y="9257"/>
                  </a:moveTo>
                  <a:cubicBezTo>
                    <a:pt x="5049" y="10336"/>
                    <a:pt x="8008" y="9137"/>
                    <a:pt x="9087" y="6575"/>
                  </a:cubicBezTo>
                  <a:cubicBezTo>
                    <a:pt x="9952" y="4531"/>
                    <a:pt x="9370" y="2161"/>
                    <a:pt x="7667" y="741"/>
                  </a:cubicBezTo>
                  <a:cubicBezTo>
                    <a:pt x="2842" y="-2523"/>
                    <a:pt x="-3616" y="5851"/>
                    <a:pt x="2487" y="925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05C79BD-AF45-FD49-8A72-16DB2EC43AF0}"/>
                </a:ext>
              </a:extLst>
            </p:cNvPr>
            <p:cNvSpPr/>
            <p:nvPr/>
          </p:nvSpPr>
          <p:spPr>
            <a:xfrm>
              <a:off x="1069662" y="5353959"/>
              <a:ext cx="102556" cy="75962"/>
            </a:xfrm>
            <a:custGeom>
              <a:avLst/>
              <a:gdLst>
                <a:gd name="connsiteX0" fmla="*/ 93119 w 102556"/>
                <a:gd name="connsiteY0" fmla="*/ 60038 h 75962"/>
                <a:gd name="connsiteX1" fmla="*/ 82262 w 102556"/>
                <a:gd name="connsiteY1" fmla="*/ 60038 h 75962"/>
                <a:gd name="connsiteX2" fmla="*/ 72539 w 102556"/>
                <a:gd name="connsiteY2" fmla="*/ 55708 h 75962"/>
                <a:gd name="connsiteX3" fmla="*/ 68778 w 102556"/>
                <a:gd name="connsiteY3" fmla="*/ 46554 h 75962"/>
                <a:gd name="connsiteX4" fmla="*/ 59056 w 102556"/>
                <a:gd name="connsiteY4" fmla="*/ 40877 h 75962"/>
                <a:gd name="connsiteX5" fmla="*/ 49191 w 102556"/>
                <a:gd name="connsiteY5" fmla="*/ 32503 h 75962"/>
                <a:gd name="connsiteX6" fmla="*/ 44508 w 102556"/>
                <a:gd name="connsiteY6" fmla="*/ 23064 h 75962"/>
                <a:gd name="connsiteX7" fmla="*/ 36701 w 102556"/>
                <a:gd name="connsiteY7" fmla="*/ 15471 h 75962"/>
                <a:gd name="connsiteX8" fmla="*/ 30598 w 102556"/>
                <a:gd name="connsiteY8" fmla="*/ 8374 h 75962"/>
                <a:gd name="connsiteX9" fmla="*/ 21798 w 102556"/>
                <a:gd name="connsiteY9" fmla="*/ 7522 h 75962"/>
                <a:gd name="connsiteX10" fmla="*/ 11366 w 102556"/>
                <a:gd name="connsiteY10" fmla="*/ 5251 h 75962"/>
                <a:gd name="connsiteX11" fmla="*/ 1076 w 102556"/>
                <a:gd name="connsiteY11" fmla="*/ 0 h 75962"/>
                <a:gd name="connsiteX12" fmla="*/ 11863 w 102556"/>
                <a:gd name="connsiteY12" fmla="*/ 21290 h 75962"/>
                <a:gd name="connsiteX13" fmla="*/ 23856 w 102556"/>
                <a:gd name="connsiteY13" fmla="*/ 23774 h 75962"/>
                <a:gd name="connsiteX14" fmla="*/ 33011 w 102556"/>
                <a:gd name="connsiteY14" fmla="*/ 29522 h 75962"/>
                <a:gd name="connsiteX15" fmla="*/ 49830 w 102556"/>
                <a:gd name="connsiteY15" fmla="*/ 50812 h 75962"/>
                <a:gd name="connsiteX16" fmla="*/ 58985 w 102556"/>
                <a:gd name="connsiteY16" fmla="*/ 60108 h 75962"/>
                <a:gd name="connsiteX17" fmla="*/ 68991 w 102556"/>
                <a:gd name="connsiteY17" fmla="*/ 66212 h 75962"/>
                <a:gd name="connsiteX18" fmla="*/ 72184 w 102556"/>
                <a:gd name="connsiteY18" fmla="*/ 74657 h 75962"/>
                <a:gd name="connsiteX19" fmla="*/ 80984 w 102556"/>
                <a:gd name="connsiteY19" fmla="*/ 75508 h 75962"/>
                <a:gd name="connsiteX20" fmla="*/ 86165 w 102556"/>
                <a:gd name="connsiteY20" fmla="*/ 75508 h 75962"/>
                <a:gd name="connsiteX21" fmla="*/ 89003 w 102556"/>
                <a:gd name="connsiteY21" fmla="*/ 72954 h 75962"/>
                <a:gd name="connsiteX22" fmla="*/ 101848 w 102556"/>
                <a:gd name="connsiteY22" fmla="*/ 74018 h 75962"/>
                <a:gd name="connsiteX23" fmla="*/ 99223 w 102556"/>
                <a:gd name="connsiteY23" fmla="*/ 66353 h 75962"/>
                <a:gd name="connsiteX24" fmla="*/ 93119 w 102556"/>
                <a:gd name="connsiteY24" fmla="*/ 60038 h 7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556" h="75962">
                  <a:moveTo>
                    <a:pt x="93119" y="60038"/>
                  </a:moveTo>
                  <a:cubicBezTo>
                    <a:pt x="90707" y="58689"/>
                    <a:pt x="85242" y="60747"/>
                    <a:pt x="82262" y="60038"/>
                  </a:cubicBezTo>
                  <a:cubicBezTo>
                    <a:pt x="78671" y="59569"/>
                    <a:pt x="75293" y="58065"/>
                    <a:pt x="72539" y="55708"/>
                  </a:cubicBezTo>
                  <a:cubicBezTo>
                    <a:pt x="70339" y="53225"/>
                    <a:pt x="70694" y="48612"/>
                    <a:pt x="68778" y="46554"/>
                  </a:cubicBezTo>
                  <a:cubicBezTo>
                    <a:pt x="66862" y="44496"/>
                    <a:pt x="61681" y="42651"/>
                    <a:pt x="59056" y="40877"/>
                  </a:cubicBezTo>
                  <a:cubicBezTo>
                    <a:pt x="55486" y="38435"/>
                    <a:pt x="52179" y="35632"/>
                    <a:pt x="49191" y="32503"/>
                  </a:cubicBezTo>
                  <a:cubicBezTo>
                    <a:pt x="47289" y="29536"/>
                    <a:pt x="45714" y="26371"/>
                    <a:pt x="44508" y="23064"/>
                  </a:cubicBezTo>
                  <a:cubicBezTo>
                    <a:pt x="42450" y="19445"/>
                    <a:pt x="39043" y="18593"/>
                    <a:pt x="36701" y="15471"/>
                  </a:cubicBezTo>
                  <a:cubicBezTo>
                    <a:pt x="34359" y="12348"/>
                    <a:pt x="35211" y="9154"/>
                    <a:pt x="30598" y="8374"/>
                  </a:cubicBezTo>
                  <a:cubicBezTo>
                    <a:pt x="27547" y="7948"/>
                    <a:pt x="24779" y="8374"/>
                    <a:pt x="21798" y="7522"/>
                  </a:cubicBezTo>
                  <a:cubicBezTo>
                    <a:pt x="18818" y="6671"/>
                    <a:pt x="14702" y="7522"/>
                    <a:pt x="11366" y="5251"/>
                  </a:cubicBezTo>
                  <a:cubicBezTo>
                    <a:pt x="8421" y="2682"/>
                    <a:pt x="4887" y="880"/>
                    <a:pt x="1076" y="0"/>
                  </a:cubicBezTo>
                  <a:cubicBezTo>
                    <a:pt x="-2898" y="9864"/>
                    <a:pt x="4908" y="16464"/>
                    <a:pt x="11863" y="21290"/>
                  </a:cubicBezTo>
                  <a:cubicBezTo>
                    <a:pt x="15674" y="22844"/>
                    <a:pt x="19740" y="23689"/>
                    <a:pt x="23856" y="23774"/>
                  </a:cubicBezTo>
                  <a:cubicBezTo>
                    <a:pt x="27525" y="24462"/>
                    <a:pt x="30797" y="26520"/>
                    <a:pt x="33011" y="29522"/>
                  </a:cubicBezTo>
                  <a:cubicBezTo>
                    <a:pt x="39079" y="36235"/>
                    <a:pt x="44699" y="43353"/>
                    <a:pt x="49830" y="50812"/>
                  </a:cubicBezTo>
                  <a:cubicBezTo>
                    <a:pt x="52477" y="54282"/>
                    <a:pt x="55550" y="57412"/>
                    <a:pt x="58985" y="60108"/>
                  </a:cubicBezTo>
                  <a:cubicBezTo>
                    <a:pt x="61681" y="62095"/>
                    <a:pt x="67075" y="63870"/>
                    <a:pt x="68991" y="66212"/>
                  </a:cubicBezTo>
                  <a:cubicBezTo>
                    <a:pt x="70907" y="68553"/>
                    <a:pt x="70197" y="72527"/>
                    <a:pt x="72184" y="74657"/>
                  </a:cubicBezTo>
                  <a:cubicBezTo>
                    <a:pt x="74171" y="76786"/>
                    <a:pt x="78004" y="75721"/>
                    <a:pt x="80984" y="75508"/>
                  </a:cubicBezTo>
                  <a:cubicBezTo>
                    <a:pt x="82702" y="75756"/>
                    <a:pt x="84447" y="75756"/>
                    <a:pt x="86165" y="75508"/>
                  </a:cubicBezTo>
                  <a:cubicBezTo>
                    <a:pt x="87229" y="75153"/>
                    <a:pt x="88010" y="73166"/>
                    <a:pt x="89003" y="72954"/>
                  </a:cubicBezTo>
                  <a:cubicBezTo>
                    <a:pt x="92410" y="72173"/>
                    <a:pt x="98939" y="78418"/>
                    <a:pt x="101848" y="74018"/>
                  </a:cubicBezTo>
                  <a:cubicBezTo>
                    <a:pt x="103906" y="71108"/>
                    <a:pt x="100997" y="68269"/>
                    <a:pt x="99223" y="66353"/>
                  </a:cubicBezTo>
                  <a:cubicBezTo>
                    <a:pt x="97434" y="64019"/>
                    <a:pt x="95390" y="61904"/>
                    <a:pt x="93119" y="6003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048EC914-AFA4-0441-9CB6-853FF8649106}"/>
                </a:ext>
              </a:extLst>
            </p:cNvPr>
            <p:cNvSpPr/>
            <p:nvPr/>
          </p:nvSpPr>
          <p:spPr>
            <a:xfrm>
              <a:off x="1045640" y="5279656"/>
              <a:ext cx="18158" cy="20191"/>
            </a:xfrm>
            <a:custGeom>
              <a:avLst/>
              <a:gdLst>
                <a:gd name="connsiteX0" fmla="*/ 7853 w 18158"/>
                <a:gd name="connsiteY0" fmla="*/ 1 h 20191"/>
                <a:gd name="connsiteX1" fmla="*/ 3524 w 18158"/>
                <a:gd name="connsiteY1" fmla="*/ 2201 h 20191"/>
                <a:gd name="connsiteX2" fmla="*/ 685 w 18158"/>
                <a:gd name="connsiteY2" fmla="*/ 7665 h 20191"/>
                <a:gd name="connsiteX3" fmla="*/ 6150 w 18158"/>
                <a:gd name="connsiteY3" fmla="*/ 18169 h 20191"/>
                <a:gd name="connsiteX4" fmla="*/ 7853 w 18158"/>
                <a:gd name="connsiteY4" fmla="*/ 1 h 20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8" h="20191">
                  <a:moveTo>
                    <a:pt x="7853" y="1"/>
                  </a:moveTo>
                  <a:cubicBezTo>
                    <a:pt x="4801" y="1"/>
                    <a:pt x="5014" y="1"/>
                    <a:pt x="3524" y="2201"/>
                  </a:cubicBezTo>
                  <a:cubicBezTo>
                    <a:pt x="2481" y="3968"/>
                    <a:pt x="1537" y="5792"/>
                    <a:pt x="685" y="7665"/>
                  </a:cubicBezTo>
                  <a:cubicBezTo>
                    <a:pt x="-1656" y="13414"/>
                    <a:pt x="2460" y="14762"/>
                    <a:pt x="6150" y="18169"/>
                  </a:cubicBezTo>
                  <a:cubicBezTo>
                    <a:pt x="16227" y="27820"/>
                    <a:pt x="26375" y="-212"/>
                    <a:pt x="7853" y="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9C9D9570-B048-814F-99ED-0EC5995199A5}"/>
                </a:ext>
              </a:extLst>
            </p:cNvPr>
            <p:cNvSpPr/>
            <p:nvPr/>
          </p:nvSpPr>
          <p:spPr>
            <a:xfrm>
              <a:off x="1003121" y="5263294"/>
              <a:ext cx="13036" cy="17224"/>
            </a:xfrm>
            <a:custGeom>
              <a:avLst/>
              <a:gdLst>
                <a:gd name="connsiteX0" fmla="*/ 625 w 13036"/>
                <a:gd name="connsiteY0" fmla="*/ 3589 h 17224"/>
                <a:gd name="connsiteX1" fmla="*/ 6302 w 13036"/>
                <a:gd name="connsiteY1" fmla="*/ 17144 h 17224"/>
                <a:gd name="connsiteX2" fmla="*/ 12760 w 13036"/>
                <a:gd name="connsiteY2" fmla="*/ 5648 h 17224"/>
                <a:gd name="connsiteX3" fmla="*/ 625 w 13036"/>
                <a:gd name="connsiteY3" fmla="*/ 3589 h 17224"/>
              </a:gdLst>
              <a:ahLst/>
              <a:cxnLst>
                <a:cxn ang="0">
                  <a:pos x="connsiteX0" y="connsiteY0"/>
                </a:cxn>
                <a:cxn ang="0">
                  <a:pos x="connsiteX1" y="connsiteY1"/>
                </a:cxn>
                <a:cxn ang="0">
                  <a:pos x="connsiteX2" y="connsiteY2"/>
                </a:cxn>
                <a:cxn ang="0">
                  <a:pos x="connsiteX3" y="connsiteY3"/>
                </a:cxn>
              </a:cxnLst>
              <a:rect l="l" t="t" r="r" b="b"/>
              <a:pathLst>
                <a:path w="13036" h="17224">
                  <a:moveTo>
                    <a:pt x="625" y="3589"/>
                  </a:moveTo>
                  <a:cubicBezTo>
                    <a:pt x="-1220" y="8486"/>
                    <a:pt x="1122" y="16222"/>
                    <a:pt x="6302" y="17144"/>
                  </a:cubicBezTo>
                  <a:cubicBezTo>
                    <a:pt x="11483" y="18067"/>
                    <a:pt x="13896" y="10828"/>
                    <a:pt x="12760" y="5648"/>
                  </a:cubicBezTo>
                  <a:cubicBezTo>
                    <a:pt x="11625" y="467"/>
                    <a:pt x="2967" y="-2939"/>
                    <a:pt x="625" y="358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D35E1A1F-06E4-4F4E-B10C-74FB6CD18549}"/>
                </a:ext>
              </a:extLst>
            </p:cNvPr>
            <p:cNvSpPr/>
            <p:nvPr/>
          </p:nvSpPr>
          <p:spPr>
            <a:xfrm>
              <a:off x="897690" y="5243469"/>
              <a:ext cx="59029" cy="72934"/>
            </a:xfrm>
            <a:custGeom>
              <a:avLst/>
              <a:gdLst>
                <a:gd name="connsiteX0" fmla="*/ 42470 w 59029"/>
                <a:gd name="connsiteY0" fmla="*/ 10002 h 72934"/>
                <a:gd name="connsiteX1" fmla="*/ 37644 w 59029"/>
                <a:gd name="connsiteY1" fmla="*/ 19724 h 72934"/>
                <a:gd name="connsiteX2" fmla="*/ 35161 w 59029"/>
                <a:gd name="connsiteY2" fmla="*/ 31362 h 72934"/>
                <a:gd name="connsiteX3" fmla="*/ 26857 w 59029"/>
                <a:gd name="connsiteY3" fmla="*/ 36614 h 72934"/>
                <a:gd name="connsiteX4" fmla="*/ 21180 w 59029"/>
                <a:gd name="connsiteY4" fmla="*/ 37466 h 72934"/>
                <a:gd name="connsiteX5" fmla="*/ 16354 w 59029"/>
                <a:gd name="connsiteY5" fmla="*/ 44137 h 72934"/>
                <a:gd name="connsiteX6" fmla="*/ 6561 w 59029"/>
                <a:gd name="connsiteY6" fmla="*/ 51233 h 72934"/>
                <a:gd name="connsiteX7" fmla="*/ 813 w 59029"/>
                <a:gd name="connsiteY7" fmla="*/ 60459 h 72934"/>
                <a:gd name="connsiteX8" fmla="*/ 7909 w 59029"/>
                <a:gd name="connsiteY8" fmla="*/ 65497 h 72934"/>
                <a:gd name="connsiteX9" fmla="*/ 10748 w 59029"/>
                <a:gd name="connsiteY9" fmla="*/ 71600 h 72934"/>
                <a:gd name="connsiteX10" fmla="*/ 17135 w 59029"/>
                <a:gd name="connsiteY10" fmla="*/ 66278 h 72934"/>
                <a:gd name="connsiteX11" fmla="*/ 22245 w 59029"/>
                <a:gd name="connsiteY11" fmla="*/ 54639 h 72934"/>
                <a:gd name="connsiteX12" fmla="*/ 31186 w 59029"/>
                <a:gd name="connsiteY12" fmla="*/ 55065 h 72934"/>
                <a:gd name="connsiteX13" fmla="*/ 37573 w 59029"/>
                <a:gd name="connsiteY13" fmla="*/ 50736 h 72934"/>
                <a:gd name="connsiteX14" fmla="*/ 44244 w 59029"/>
                <a:gd name="connsiteY14" fmla="*/ 49814 h 72934"/>
                <a:gd name="connsiteX15" fmla="*/ 58083 w 59029"/>
                <a:gd name="connsiteY15" fmla="*/ 47330 h 72934"/>
                <a:gd name="connsiteX16" fmla="*/ 56734 w 59029"/>
                <a:gd name="connsiteY16" fmla="*/ 39524 h 72934"/>
                <a:gd name="connsiteX17" fmla="*/ 49141 w 59029"/>
                <a:gd name="connsiteY17" fmla="*/ 40659 h 72934"/>
                <a:gd name="connsiteX18" fmla="*/ 44741 w 59029"/>
                <a:gd name="connsiteY18" fmla="*/ 35762 h 72934"/>
                <a:gd name="connsiteX19" fmla="*/ 52547 w 59029"/>
                <a:gd name="connsiteY19" fmla="*/ 24266 h 72934"/>
                <a:gd name="connsiteX20" fmla="*/ 55244 w 59029"/>
                <a:gd name="connsiteY20" fmla="*/ 3898 h 72934"/>
                <a:gd name="connsiteX21" fmla="*/ 45025 w 59029"/>
                <a:gd name="connsiteY21" fmla="*/ 1202 h 72934"/>
                <a:gd name="connsiteX22" fmla="*/ 42470 w 59029"/>
                <a:gd name="connsiteY22" fmla="*/ 10002 h 7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029" h="72934">
                  <a:moveTo>
                    <a:pt x="42470" y="10002"/>
                  </a:moveTo>
                  <a:cubicBezTo>
                    <a:pt x="41973" y="15324"/>
                    <a:pt x="39135" y="15395"/>
                    <a:pt x="37644" y="19724"/>
                  </a:cubicBezTo>
                  <a:cubicBezTo>
                    <a:pt x="36154" y="24053"/>
                    <a:pt x="37148" y="27601"/>
                    <a:pt x="35161" y="31362"/>
                  </a:cubicBezTo>
                  <a:cubicBezTo>
                    <a:pt x="33635" y="34563"/>
                    <a:pt x="30406" y="36607"/>
                    <a:pt x="26857" y="36614"/>
                  </a:cubicBezTo>
                  <a:cubicBezTo>
                    <a:pt x="24934" y="36642"/>
                    <a:pt x="23025" y="36926"/>
                    <a:pt x="21180" y="37466"/>
                  </a:cubicBezTo>
                  <a:cubicBezTo>
                    <a:pt x="18484" y="38956"/>
                    <a:pt x="18129" y="42078"/>
                    <a:pt x="16354" y="44137"/>
                  </a:cubicBezTo>
                  <a:cubicBezTo>
                    <a:pt x="13842" y="47401"/>
                    <a:pt x="10443" y="49863"/>
                    <a:pt x="6561" y="51233"/>
                  </a:cubicBezTo>
                  <a:cubicBezTo>
                    <a:pt x="2942" y="52510"/>
                    <a:pt x="-1955" y="55420"/>
                    <a:pt x="813" y="60459"/>
                  </a:cubicBezTo>
                  <a:cubicBezTo>
                    <a:pt x="2161" y="63013"/>
                    <a:pt x="5993" y="63297"/>
                    <a:pt x="7909" y="65497"/>
                  </a:cubicBezTo>
                  <a:cubicBezTo>
                    <a:pt x="9826" y="67697"/>
                    <a:pt x="9258" y="70323"/>
                    <a:pt x="10748" y="71600"/>
                  </a:cubicBezTo>
                  <a:cubicBezTo>
                    <a:pt x="15148" y="75432"/>
                    <a:pt x="16780" y="70181"/>
                    <a:pt x="17135" y="66278"/>
                  </a:cubicBezTo>
                  <a:cubicBezTo>
                    <a:pt x="16908" y="61807"/>
                    <a:pt x="18803" y="57499"/>
                    <a:pt x="22245" y="54639"/>
                  </a:cubicBezTo>
                  <a:cubicBezTo>
                    <a:pt x="25438" y="51730"/>
                    <a:pt x="28845" y="49885"/>
                    <a:pt x="31186" y="55065"/>
                  </a:cubicBezTo>
                  <a:cubicBezTo>
                    <a:pt x="35019" y="56200"/>
                    <a:pt x="35090" y="52582"/>
                    <a:pt x="37573" y="50736"/>
                  </a:cubicBezTo>
                  <a:cubicBezTo>
                    <a:pt x="39532" y="49409"/>
                    <a:pt x="42002" y="49061"/>
                    <a:pt x="44244" y="49814"/>
                  </a:cubicBezTo>
                  <a:cubicBezTo>
                    <a:pt x="48502" y="50523"/>
                    <a:pt x="55173" y="52368"/>
                    <a:pt x="58083" y="47330"/>
                  </a:cubicBezTo>
                  <a:cubicBezTo>
                    <a:pt x="59750" y="44775"/>
                    <a:pt x="59161" y="41369"/>
                    <a:pt x="56734" y="39524"/>
                  </a:cubicBezTo>
                  <a:cubicBezTo>
                    <a:pt x="54180" y="37963"/>
                    <a:pt x="51625" y="40446"/>
                    <a:pt x="49141" y="40659"/>
                  </a:cubicBezTo>
                  <a:cubicBezTo>
                    <a:pt x="46657" y="40872"/>
                    <a:pt x="44599" y="39878"/>
                    <a:pt x="44741" y="35762"/>
                  </a:cubicBezTo>
                  <a:cubicBezTo>
                    <a:pt x="44883" y="31646"/>
                    <a:pt x="50276" y="27743"/>
                    <a:pt x="52547" y="24266"/>
                  </a:cubicBezTo>
                  <a:cubicBezTo>
                    <a:pt x="55883" y="19369"/>
                    <a:pt x="59289" y="9363"/>
                    <a:pt x="55244" y="3898"/>
                  </a:cubicBezTo>
                  <a:cubicBezTo>
                    <a:pt x="53044" y="918"/>
                    <a:pt x="48147" y="-1566"/>
                    <a:pt x="45025" y="1202"/>
                  </a:cubicBezTo>
                  <a:cubicBezTo>
                    <a:pt x="41902" y="3969"/>
                    <a:pt x="42754" y="7021"/>
                    <a:pt x="42470" y="1000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521BD81-2278-324D-B0AB-FEF4E2AC501E}"/>
                </a:ext>
              </a:extLst>
            </p:cNvPr>
            <p:cNvSpPr/>
            <p:nvPr/>
          </p:nvSpPr>
          <p:spPr>
            <a:xfrm>
              <a:off x="1025365" y="5278006"/>
              <a:ext cx="13662" cy="13011"/>
            </a:xfrm>
            <a:custGeom>
              <a:avLst/>
              <a:gdLst>
                <a:gd name="connsiteX0" fmla="*/ 452 w 13662"/>
                <a:gd name="connsiteY0" fmla="*/ 2503 h 13011"/>
                <a:gd name="connsiteX1" fmla="*/ 10600 w 13662"/>
                <a:gd name="connsiteY1" fmla="*/ 12580 h 13011"/>
                <a:gd name="connsiteX2" fmla="*/ 452 w 13662"/>
                <a:gd name="connsiteY2" fmla="*/ 2503 h 13011"/>
              </a:gdLst>
              <a:ahLst/>
              <a:cxnLst>
                <a:cxn ang="0">
                  <a:pos x="connsiteX0" y="connsiteY0"/>
                </a:cxn>
                <a:cxn ang="0">
                  <a:pos x="connsiteX1" y="connsiteY1"/>
                </a:cxn>
                <a:cxn ang="0">
                  <a:pos x="connsiteX2" y="connsiteY2"/>
                </a:cxn>
              </a:cxnLst>
              <a:rect l="l" t="t" r="r" b="b"/>
              <a:pathLst>
                <a:path w="13662" h="13011">
                  <a:moveTo>
                    <a:pt x="452" y="2503"/>
                  </a:moveTo>
                  <a:cubicBezTo>
                    <a:pt x="-2032" y="7683"/>
                    <a:pt x="6342" y="14851"/>
                    <a:pt x="10600" y="12580"/>
                  </a:cubicBezTo>
                  <a:cubicBezTo>
                    <a:pt x="20251" y="7399"/>
                    <a:pt x="4355" y="-5375"/>
                    <a:pt x="452" y="250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665CD3C7-59D0-6E49-9B78-4AEB01020057}"/>
                </a:ext>
              </a:extLst>
            </p:cNvPr>
            <p:cNvSpPr/>
            <p:nvPr/>
          </p:nvSpPr>
          <p:spPr>
            <a:xfrm>
              <a:off x="1017433" y="5314120"/>
              <a:ext cx="23517" cy="22227"/>
            </a:xfrm>
            <a:custGeom>
              <a:avLst/>
              <a:gdLst>
                <a:gd name="connsiteX0" fmla="*/ 12287 w 23517"/>
                <a:gd name="connsiteY0" fmla="*/ 1588 h 22227"/>
                <a:gd name="connsiteX1" fmla="*/ 507 w 23517"/>
                <a:gd name="connsiteY1" fmla="*/ 169 h 22227"/>
                <a:gd name="connsiteX2" fmla="*/ 2778 w 23517"/>
                <a:gd name="connsiteY2" fmla="*/ 7265 h 22227"/>
                <a:gd name="connsiteX3" fmla="*/ 9874 w 23517"/>
                <a:gd name="connsiteY3" fmla="*/ 12517 h 22227"/>
                <a:gd name="connsiteX4" fmla="*/ 19739 w 23517"/>
                <a:gd name="connsiteY4" fmla="*/ 22168 h 22227"/>
                <a:gd name="connsiteX5" fmla="*/ 22648 w 23517"/>
                <a:gd name="connsiteY5" fmla="*/ 12943 h 22227"/>
                <a:gd name="connsiteX6" fmla="*/ 12287 w 23517"/>
                <a:gd name="connsiteY6" fmla="*/ 1588 h 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7" h="22227">
                  <a:moveTo>
                    <a:pt x="12287" y="1588"/>
                  </a:moveTo>
                  <a:cubicBezTo>
                    <a:pt x="8526" y="197"/>
                    <a:pt x="4488" y="-293"/>
                    <a:pt x="507" y="169"/>
                  </a:cubicBezTo>
                  <a:cubicBezTo>
                    <a:pt x="-771" y="3717"/>
                    <a:pt x="507" y="5065"/>
                    <a:pt x="2778" y="7265"/>
                  </a:cubicBezTo>
                  <a:cubicBezTo>
                    <a:pt x="5049" y="9465"/>
                    <a:pt x="7532" y="9749"/>
                    <a:pt x="9874" y="12517"/>
                  </a:cubicBezTo>
                  <a:cubicBezTo>
                    <a:pt x="12216" y="15284"/>
                    <a:pt x="16971" y="21743"/>
                    <a:pt x="19739" y="22168"/>
                  </a:cubicBezTo>
                  <a:cubicBezTo>
                    <a:pt x="24280" y="22949"/>
                    <a:pt x="23997" y="15852"/>
                    <a:pt x="22648" y="12943"/>
                  </a:cubicBezTo>
                  <a:cubicBezTo>
                    <a:pt x="20377" y="8223"/>
                    <a:pt x="16779" y="4278"/>
                    <a:pt x="12287" y="158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AD87F21A-09C4-554C-AD93-E80F0E6FAA36}"/>
                </a:ext>
              </a:extLst>
            </p:cNvPr>
            <p:cNvSpPr/>
            <p:nvPr/>
          </p:nvSpPr>
          <p:spPr>
            <a:xfrm>
              <a:off x="734415" y="5184817"/>
              <a:ext cx="16262" cy="13735"/>
            </a:xfrm>
            <a:custGeom>
              <a:avLst/>
              <a:gdLst>
                <a:gd name="connsiteX0" fmla="*/ 866 w 16262"/>
                <a:gd name="connsiteY0" fmla="*/ 6487 h 13735"/>
                <a:gd name="connsiteX1" fmla="*/ 15059 w 16262"/>
                <a:gd name="connsiteY1" fmla="*/ 5494 h 13735"/>
                <a:gd name="connsiteX2" fmla="*/ 866 w 16262"/>
                <a:gd name="connsiteY2" fmla="*/ 6487 h 13735"/>
              </a:gdLst>
              <a:ahLst/>
              <a:cxnLst>
                <a:cxn ang="0">
                  <a:pos x="connsiteX0" y="connsiteY0"/>
                </a:cxn>
                <a:cxn ang="0">
                  <a:pos x="connsiteX1" y="connsiteY1"/>
                </a:cxn>
                <a:cxn ang="0">
                  <a:pos x="connsiteX2" y="connsiteY2"/>
                </a:cxn>
              </a:cxnLst>
              <a:rect l="l" t="t" r="r" b="b"/>
              <a:pathLst>
                <a:path w="16262" h="13735">
                  <a:moveTo>
                    <a:pt x="866" y="6487"/>
                  </a:moveTo>
                  <a:cubicBezTo>
                    <a:pt x="4698" y="13584"/>
                    <a:pt x="20737" y="18835"/>
                    <a:pt x="15059" y="5494"/>
                  </a:cubicBezTo>
                  <a:cubicBezTo>
                    <a:pt x="12363" y="-1816"/>
                    <a:pt x="-3889" y="-2171"/>
                    <a:pt x="866" y="648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6C89C5E9-7E06-1448-BE52-7CC6B6015835}"/>
                </a:ext>
              </a:extLst>
            </p:cNvPr>
            <p:cNvSpPr/>
            <p:nvPr/>
          </p:nvSpPr>
          <p:spPr>
            <a:xfrm>
              <a:off x="324493" y="5038097"/>
              <a:ext cx="118520" cy="61999"/>
            </a:xfrm>
            <a:custGeom>
              <a:avLst/>
              <a:gdLst>
                <a:gd name="connsiteX0" fmla="*/ 76111 w 118520"/>
                <a:gd name="connsiteY0" fmla="*/ 4391 h 61999"/>
                <a:gd name="connsiteX1" fmla="*/ 70789 w 118520"/>
                <a:gd name="connsiteY1" fmla="*/ 6804 h 61999"/>
                <a:gd name="connsiteX2" fmla="*/ 66814 w 118520"/>
                <a:gd name="connsiteY2" fmla="*/ 4107 h 61999"/>
                <a:gd name="connsiteX3" fmla="*/ 57518 w 118520"/>
                <a:gd name="connsiteY3" fmla="*/ 5598 h 61999"/>
                <a:gd name="connsiteX4" fmla="*/ 53189 w 118520"/>
                <a:gd name="connsiteY4" fmla="*/ 4107 h 61999"/>
                <a:gd name="connsiteX5" fmla="*/ 47583 w 118520"/>
                <a:gd name="connsiteY5" fmla="*/ 4107 h 61999"/>
                <a:gd name="connsiteX6" fmla="*/ 38712 w 118520"/>
                <a:gd name="connsiteY6" fmla="*/ 62 h 61999"/>
                <a:gd name="connsiteX7" fmla="*/ 27144 w 118520"/>
                <a:gd name="connsiteY7" fmla="*/ 3682 h 61999"/>
                <a:gd name="connsiteX8" fmla="*/ 12951 w 118520"/>
                <a:gd name="connsiteY8" fmla="*/ 8223 h 61999"/>
                <a:gd name="connsiteX9" fmla="*/ 603 w 118520"/>
                <a:gd name="connsiteY9" fmla="*/ 18797 h 61999"/>
                <a:gd name="connsiteX10" fmla="*/ 6138 w 118520"/>
                <a:gd name="connsiteY10" fmla="*/ 24971 h 61999"/>
                <a:gd name="connsiteX11" fmla="*/ 17351 w 118520"/>
                <a:gd name="connsiteY11" fmla="*/ 22346 h 61999"/>
                <a:gd name="connsiteX12" fmla="*/ 19409 w 118520"/>
                <a:gd name="connsiteY12" fmla="*/ 33629 h 61999"/>
                <a:gd name="connsiteX13" fmla="*/ 25725 w 118520"/>
                <a:gd name="connsiteY13" fmla="*/ 34765 h 61999"/>
                <a:gd name="connsiteX14" fmla="*/ 28989 w 118520"/>
                <a:gd name="connsiteY14" fmla="*/ 34765 h 61999"/>
                <a:gd name="connsiteX15" fmla="*/ 31260 w 118520"/>
                <a:gd name="connsiteY15" fmla="*/ 32494 h 61999"/>
                <a:gd name="connsiteX16" fmla="*/ 36157 w 118520"/>
                <a:gd name="connsiteY16" fmla="*/ 42642 h 61999"/>
                <a:gd name="connsiteX17" fmla="*/ 36157 w 118520"/>
                <a:gd name="connsiteY17" fmla="*/ 54281 h 61999"/>
                <a:gd name="connsiteX18" fmla="*/ 46163 w 118520"/>
                <a:gd name="connsiteY18" fmla="*/ 49881 h 61999"/>
                <a:gd name="connsiteX19" fmla="*/ 51344 w 118520"/>
                <a:gd name="connsiteY19" fmla="*/ 59603 h 61999"/>
                <a:gd name="connsiteX20" fmla="*/ 60215 w 118520"/>
                <a:gd name="connsiteY20" fmla="*/ 59603 h 61999"/>
                <a:gd name="connsiteX21" fmla="*/ 66105 w 118520"/>
                <a:gd name="connsiteY21" fmla="*/ 47964 h 61999"/>
                <a:gd name="connsiteX22" fmla="*/ 76679 w 118520"/>
                <a:gd name="connsiteY22" fmla="*/ 52152 h 61999"/>
                <a:gd name="connsiteX23" fmla="*/ 84698 w 118520"/>
                <a:gd name="connsiteY23" fmla="*/ 56055 h 61999"/>
                <a:gd name="connsiteX24" fmla="*/ 90304 w 118520"/>
                <a:gd name="connsiteY24" fmla="*/ 42287 h 61999"/>
                <a:gd name="connsiteX25" fmla="*/ 98182 w 118520"/>
                <a:gd name="connsiteY25" fmla="*/ 44913 h 61999"/>
                <a:gd name="connsiteX26" fmla="*/ 111097 w 118520"/>
                <a:gd name="connsiteY26" fmla="*/ 44913 h 61999"/>
                <a:gd name="connsiteX27" fmla="*/ 118194 w 118520"/>
                <a:gd name="connsiteY27" fmla="*/ 43919 h 61999"/>
                <a:gd name="connsiteX28" fmla="*/ 115426 w 118520"/>
                <a:gd name="connsiteY28" fmla="*/ 37462 h 61999"/>
                <a:gd name="connsiteX29" fmla="*/ 94988 w 118520"/>
                <a:gd name="connsiteY29" fmla="*/ 30365 h 61999"/>
                <a:gd name="connsiteX30" fmla="*/ 101304 w 118520"/>
                <a:gd name="connsiteY30" fmla="*/ 25752 h 61999"/>
                <a:gd name="connsiteX31" fmla="*/ 88459 w 118520"/>
                <a:gd name="connsiteY31" fmla="*/ 19152 h 61999"/>
                <a:gd name="connsiteX32" fmla="*/ 83846 w 118520"/>
                <a:gd name="connsiteY32" fmla="*/ 14681 h 61999"/>
                <a:gd name="connsiteX33" fmla="*/ 83846 w 118520"/>
                <a:gd name="connsiteY33" fmla="*/ 8365 h 61999"/>
                <a:gd name="connsiteX34" fmla="*/ 76111 w 118520"/>
                <a:gd name="connsiteY34" fmla="*/ 4391 h 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8520" h="61999">
                  <a:moveTo>
                    <a:pt x="76111" y="4391"/>
                  </a:moveTo>
                  <a:cubicBezTo>
                    <a:pt x="73769" y="5243"/>
                    <a:pt x="73060" y="7230"/>
                    <a:pt x="70789" y="6804"/>
                  </a:cubicBezTo>
                  <a:cubicBezTo>
                    <a:pt x="68518" y="6378"/>
                    <a:pt x="68943" y="4249"/>
                    <a:pt x="66814" y="4107"/>
                  </a:cubicBezTo>
                  <a:cubicBezTo>
                    <a:pt x="63337" y="4107"/>
                    <a:pt x="61279" y="6378"/>
                    <a:pt x="57518" y="5598"/>
                  </a:cubicBezTo>
                  <a:cubicBezTo>
                    <a:pt x="56106" y="5016"/>
                    <a:pt x="54661" y="4519"/>
                    <a:pt x="53189" y="4107"/>
                  </a:cubicBezTo>
                  <a:cubicBezTo>
                    <a:pt x="51486" y="4107"/>
                    <a:pt x="49215" y="4675"/>
                    <a:pt x="47583" y="4107"/>
                  </a:cubicBezTo>
                  <a:cubicBezTo>
                    <a:pt x="44318" y="2972"/>
                    <a:pt x="42970" y="-506"/>
                    <a:pt x="38712" y="62"/>
                  </a:cubicBezTo>
                  <a:cubicBezTo>
                    <a:pt x="34454" y="630"/>
                    <a:pt x="31615" y="3256"/>
                    <a:pt x="27144" y="3682"/>
                  </a:cubicBezTo>
                  <a:cubicBezTo>
                    <a:pt x="22044" y="3604"/>
                    <a:pt x="17059" y="5200"/>
                    <a:pt x="12951" y="8223"/>
                  </a:cubicBezTo>
                  <a:cubicBezTo>
                    <a:pt x="9261" y="10920"/>
                    <a:pt x="2661" y="14255"/>
                    <a:pt x="603" y="18797"/>
                  </a:cubicBezTo>
                  <a:cubicBezTo>
                    <a:pt x="-1455" y="23339"/>
                    <a:pt x="2093" y="25326"/>
                    <a:pt x="6138" y="24971"/>
                  </a:cubicBezTo>
                  <a:cubicBezTo>
                    <a:pt x="10183" y="24617"/>
                    <a:pt x="13235" y="20501"/>
                    <a:pt x="17351" y="22346"/>
                  </a:cubicBezTo>
                  <a:cubicBezTo>
                    <a:pt x="23241" y="24758"/>
                    <a:pt x="17351" y="29939"/>
                    <a:pt x="19409" y="33629"/>
                  </a:cubicBezTo>
                  <a:cubicBezTo>
                    <a:pt x="20474" y="35262"/>
                    <a:pt x="24093" y="34765"/>
                    <a:pt x="25725" y="34765"/>
                  </a:cubicBezTo>
                  <a:cubicBezTo>
                    <a:pt x="26811" y="34871"/>
                    <a:pt x="27904" y="34871"/>
                    <a:pt x="28989" y="34765"/>
                  </a:cubicBezTo>
                  <a:cubicBezTo>
                    <a:pt x="29912" y="34765"/>
                    <a:pt x="30409" y="32778"/>
                    <a:pt x="31260" y="32494"/>
                  </a:cubicBezTo>
                  <a:cubicBezTo>
                    <a:pt x="36157" y="30862"/>
                    <a:pt x="37222" y="37887"/>
                    <a:pt x="36157" y="42642"/>
                  </a:cubicBezTo>
                  <a:cubicBezTo>
                    <a:pt x="35093" y="47397"/>
                    <a:pt x="31260" y="50164"/>
                    <a:pt x="36157" y="54281"/>
                  </a:cubicBezTo>
                  <a:cubicBezTo>
                    <a:pt x="41054" y="58396"/>
                    <a:pt x="42331" y="51655"/>
                    <a:pt x="46163" y="49881"/>
                  </a:cubicBezTo>
                  <a:cubicBezTo>
                    <a:pt x="52054" y="47184"/>
                    <a:pt x="49854" y="56551"/>
                    <a:pt x="51344" y="59603"/>
                  </a:cubicBezTo>
                  <a:cubicBezTo>
                    <a:pt x="52834" y="62654"/>
                    <a:pt x="57447" y="62938"/>
                    <a:pt x="60215" y="59603"/>
                  </a:cubicBezTo>
                  <a:cubicBezTo>
                    <a:pt x="62982" y="56267"/>
                    <a:pt x="62911" y="51300"/>
                    <a:pt x="66105" y="47964"/>
                  </a:cubicBezTo>
                  <a:cubicBezTo>
                    <a:pt x="71569" y="42358"/>
                    <a:pt x="73698" y="46971"/>
                    <a:pt x="76679" y="52152"/>
                  </a:cubicBezTo>
                  <a:cubicBezTo>
                    <a:pt x="78524" y="55274"/>
                    <a:pt x="81504" y="59958"/>
                    <a:pt x="84698" y="56055"/>
                  </a:cubicBezTo>
                  <a:cubicBezTo>
                    <a:pt x="87891" y="52152"/>
                    <a:pt x="86401" y="46119"/>
                    <a:pt x="90304" y="42287"/>
                  </a:cubicBezTo>
                  <a:cubicBezTo>
                    <a:pt x="94207" y="38455"/>
                    <a:pt x="94278" y="43139"/>
                    <a:pt x="98182" y="44913"/>
                  </a:cubicBezTo>
                  <a:cubicBezTo>
                    <a:pt x="102085" y="46687"/>
                    <a:pt x="107549" y="44913"/>
                    <a:pt x="111097" y="44913"/>
                  </a:cubicBezTo>
                  <a:cubicBezTo>
                    <a:pt x="112943" y="44913"/>
                    <a:pt x="116988" y="45836"/>
                    <a:pt x="118194" y="43919"/>
                  </a:cubicBezTo>
                  <a:cubicBezTo>
                    <a:pt x="119400" y="42003"/>
                    <a:pt x="116988" y="38526"/>
                    <a:pt x="115426" y="37462"/>
                  </a:cubicBezTo>
                  <a:cubicBezTo>
                    <a:pt x="111949" y="35049"/>
                    <a:pt x="90801" y="38384"/>
                    <a:pt x="94988" y="30365"/>
                  </a:cubicBezTo>
                  <a:cubicBezTo>
                    <a:pt x="96195" y="28165"/>
                    <a:pt x="100098" y="28236"/>
                    <a:pt x="101304" y="25752"/>
                  </a:cubicBezTo>
                  <a:cubicBezTo>
                    <a:pt x="103859" y="20572"/>
                    <a:pt x="90730" y="19933"/>
                    <a:pt x="88459" y="19152"/>
                  </a:cubicBezTo>
                  <a:cubicBezTo>
                    <a:pt x="86188" y="18372"/>
                    <a:pt x="84272" y="17804"/>
                    <a:pt x="83846" y="14681"/>
                  </a:cubicBezTo>
                  <a:cubicBezTo>
                    <a:pt x="83421" y="11559"/>
                    <a:pt x="85762" y="11772"/>
                    <a:pt x="83846" y="8365"/>
                  </a:cubicBezTo>
                  <a:cubicBezTo>
                    <a:pt x="82477" y="5427"/>
                    <a:pt x="79294" y="3795"/>
                    <a:pt x="76111" y="439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CF8862B8-A91C-2E41-9EDF-D59866251C5E}"/>
                </a:ext>
              </a:extLst>
            </p:cNvPr>
            <p:cNvSpPr/>
            <p:nvPr/>
          </p:nvSpPr>
          <p:spPr>
            <a:xfrm>
              <a:off x="435163" y="5154787"/>
              <a:ext cx="48239" cy="39372"/>
            </a:xfrm>
            <a:custGeom>
              <a:avLst/>
              <a:gdLst>
                <a:gd name="connsiteX0" fmla="*/ 26117 w 48239"/>
                <a:gd name="connsiteY0" fmla="*/ 1106 h 39372"/>
                <a:gd name="connsiteX1" fmla="*/ 18027 w 48239"/>
                <a:gd name="connsiteY1" fmla="*/ 14731 h 39372"/>
                <a:gd name="connsiteX2" fmla="*/ 8446 w 48239"/>
                <a:gd name="connsiteY2" fmla="*/ 17002 h 39372"/>
                <a:gd name="connsiteX3" fmla="*/ 130 w 48239"/>
                <a:gd name="connsiteY3" fmla="*/ 22623 h 39372"/>
                <a:gd name="connsiteX4" fmla="*/ 1 w 48239"/>
                <a:gd name="connsiteY4" fmla="*/ 24099 h 39372"/>
                <a:gd name="connsiteX5" fmla="*/ 8872 w 48239"/>
                <a:gd name="connsiteY5" fmla="*/ 32189 h 39372"/>
                <a:gd name="connsiteX6" fmla="*/ 19659 w 48239"/>
                <a:gd name="connsiteY6" fmla="*/ 29563 h 39372"/>
                <a:gd name="connsiteX7" fmla="*/ 27962 w 48239"/>
                <a:gd name="connsiteY7" fmla="*/ 34247 h 39372"/>
                <a:gd name="connsiteX8" fmla="*/ 39813 w 48239"/>
                <a:gd name="connsiteY8" fmla="*/ 39215 h 39372"/>
                <a:gd name="connsiteX9" fmla="*/ 43574 w 48239"/>
                <a:gd name="connsiteY9" fmla="*/ 29918 h 39372"/>
                <a:gd name="connsiteX10" fmla="*/ 41233 w 48239"/>
                <a:gd name="connsiteY10" fmla="*/ 16505 h 39372"/>
                <a:gd name="connsiteX11" fmla="*/ 45774 w 48239"/>
                <a:gd name="connsiteY11" fmla="*/ 396 h 39372"/>
                <a:gd name="connsiteX12" fmla="*/ 37542 w 48239"/>
                <a:gd name="connsiteY12" fmla="*/ 1318 h 39372"/>
                <a:gd name="connsiteX13" fmla="*/ 26117 w 48239"/>
                <a:gd name="connsiteY13" fmla="*/ 1106 h 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39" h="39372">
                  <a:moveTo>
                    <a:pt x="26117" y="1106"/>
                  </a:moveTo>
                  <a:cubicBezTo>
                    <a:pt x="22994" y="2809"/>
                    <a:pt x="21149" y="11609"/>
                    <a:pt x="18027" y="14731"/>
                  </a:cubicBezTo>
                  <a:cubicBezTo>
                    <a:pt x="14904" y="17854"/>
                    <a:pt x="12633" y="17215"/>
                    <a:pt x="8446" y="17002"/>
                  </a:cubicBezTo>
                  <a:cubicBezTo>
                    <a:pt x="4598" y="16257"/>
                    <a:pt x="875" y="18769"/>
                    <a:pt x="130" y="22623"/>
                  </a:cubicBezTo>
                  <a:cubicBezTo>
                    <a:pt x="35" y="23105"/>
                    <a:pt x="-8" y="23602"/>
                    <a:pt x="1" y="24099"/>
                  </a:cubicBezTo>
                  <a:cubicBezTo>
                    <a:pt x="1" y="28214"/>
                    <a:pt x="5679" y="30485"/>
                    <a:pt x="8872" y="32189"/>
                  </a:cubicBezTo>
                  <a:cubicBezTo>
                    <a:pt x="14265" y="35169"/>
                    <a:pt x="15330" y="33111"/>
                    <a:pt x="19659" y="29563"/>
                  </a:cubicBezTo>
                  <a:cubicBezTo>
                    <a:pt x="23988" y="26014"/>
                    <a:pt x="24981" y="29563"/>
                    <a:pt x="27962" y="34247"/>
                  </a:cubicBezTo>
                  <a:cubicBezTo>
                    <a:pt x="30639" y="38029"/>
                    <a:pt x="35238" y="39960"/>
                    <a:pt x="39813" y="39215"/>
                  </a:cubicBezTo>
                  <a:cubicBezTo>
                    <a:pt x="44994" y="39215"/>
                    <a:pt x="44923" y="35240"/>
                    <a:pt x="43574" y="29918"/>
                  </a:cubicBezTo>
                  <a:cubicBezTo>
                    <a:pt x="42018" y="25617"/>
                    <a:pt x="41225" y="21075"/>
                    <a:pt x="41233" y="16505"/>
                  </a:cubicBezTo>
                  <a:cubicBezTo>
                    <a:pt x="41871" y="12105"/>
                    <a:pt x="53084" y="4512"/>
                    <a:pt x="45774" y="396"/>
                  </a:cubicBezTo>
                  <a:cubicBezTo>
                    <a:pt x="43716" y="-811"/>
                    <a:pt x="39671" y="1106"/>
                    <a:pt x="37542" y="1318"/>
                  </a:cubicBezTo>
                  <a:cubicBezTo>
                    <a:pt x="35413" y="1531"/>
                    <a:pt x="29026" y="-385"/>
                    <a:pt x="26117" y="1106"/>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3B462DB2-FF97-EB42-BAF4-208BF69449D1}"/>
                </a:ext>
              </a:extLst>
            </p:cNvPr>
            <p:cNvSpPr/>
            <p:nvPr/>
          </p:nvSpPr>
          <p:spPr>
            <a:xfrm>
              <a:off x="496823" y="5096250"/>
              <a:ext cx="35115" cy="16707"/>
            </a:xfrm>
            <a:custGeom>
              <a:avLst/>
              <a:gdLst>
                <a:gd name="connsiteX0" fmla="*/ 15766 w 35115"/>
                <a:gd name="connsiteY0" fmla="*/ 6347 h 16707"/>
                <a:gd name="connsiteX1" fmla="*/ 8669 w 35115"/>
                <a:gd name="connsiteY1" fmla="*/ 1450 h 16707"/>
                <a:gd name="connsiteX2" fmla="*/ 366 w 35115"/>
                <a:gd name="connsiteY2" fmla="*/ 173 h 16707"/>
                <a:gd name="connsiteX3" fmla="*/ 16475 w 35115"/>
                <a:gd name="connsiteY3" fmla="*/ 13018 h 16707"/>
                <a:gd name="connsiteX4" fmla="*/ 28185 w 35115"/>
                <a:gd name="connsiteY4" fmla="*/ 16708 h 16707"/>
                <a:gd name="connsiteX5" fmla="*/ 32656 w 35115"/>
                <a:gd name="connsiteY5" fmla="*/ 6914 h 16707"/>
                <a:gd name="connsiteX6" fmla="*/ 15766 w 35115"/>
                <a:gd name="connsiteY6" fmla="*/ 6347 h 1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15" h="16707">
                  <a:moveTo>
                    <a:pt x="15766" y="6347"/>
                  </a:moveTo>
                  <a:cubicBezTo>
                    <a:pt x="13069" y="5637"/>
                    <a:pt x="11082" y="2799"/>
                    <a:pt x="8669" y="1450"/>
                  </a:cubicBezTo>
                  <a:cubicBezTo>
                    <a:pt x="6104" y="165"/>
                    <a:pt x="3199" y="-282"/>
                    <a:pt x="366" y="173"/>
                  </a:cubicBezTo>
                  <a:cubicBezTo>
                    <a:pt x="-2614" y="6134"/>
                    <a:pt x="13495" y="11882"/>
                    <a:pt x="16475" y="13018"/>
                  </a:cubicBezTo>
                  <a:cubicBezTo>
                    <a:pt x="20145" y="14891"/>
                    <a:pt x="24103" y="16140"/>
                    <a:pt x="28185" y="16708"/>
                  </a:cubicBezTo>
                  <a:cubicBezTo>
                    <a:pt x="33365" y="16708"/>
                    <a:pt x="38191" y="10959"/>
                    <a:pt x="32656" y="6914"/>
                  </a:cubicBezTo>
                  <a:cubicBezTo>
                    <a:pt x="27120" y="2870"/>
                    <a:pt x="21230" y="7695"/>
                    <a:pt x="15766" y="634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0BB81045-E14C-3B46-A8EE-181729821059}"/>
                </a:ext>
              </a:extLst>
            </p:cNvPr>
            <p:cNvSpPr/>
            <p:nvPr/>
          </p:nvSpPr>
          <p:spPr>
            <a:xfrm>
              <a:off x="569589" y="5123013"/>
              <a:ext cx="10411" cy="7678"/>
            </a:xfrm>
            <a:custGeom>
              <a:avLst/>
              <a:gdLst>
                <a:gd name="connsiteX0" fmla="*/ 198 w 10411"/>
                <a:gd name="connsiteY0" fmla="*/ 4422 h 7678"/>
                <a:gd name="connsiteX1" fmla="*/ 5876 w 10411"/>
                <a:gd name="connsiteY1" fmla="*/ 7544 h 7678"/>
                <a:gd name="connsiteX2" fmla="*/ 10063 w 10411"/>
                <a:gd name="connsiteY2" fmla="*/ 6551 h 7678"/>
                <a:gd name="connsiteX3" fmla="*/ 198 w 10411"/>
                <a:gd name="connsiteY3" fmla="*/ 4422 h 7678"/>
              </a:gdLst>
              <a:ahLst/>
              <a:cxnLst>
                <a:cxn ang="0">
                  <a:pos x="connsiteX0" y="connsiteY0"/>
                </a:cxn>
                <a:cxn ang="0">
                  <a:pos x="connsiteX1" y="connsiteY1"/>
                </a:cxn>
                <a:cxn ang="0">
                  <a:pos x="connsiteX2" y="connsiteY2"/>
                </a:cxn>
                <a:cxn ang="0">
                  <a:pos x="connsiteX3" y="connsiteY3"/>
                </a:cxn>
              </a:cxnLst>
              <a:rect l="l" t="t" r="r" b="b"/>
              <a:pathLst>
                <a:path w="10411" h="7678">
                  <a:moveTo>
                    <a:pt x="198" y="4422"/>
                  </a:moveTo>
                  <a:cubicBezTo>
                    <a:pt x="624" y="5841"/>
                    <a:pt x="3321" y="7189"/>
                    <a:pt x="5876" y="7544"/>
                  </a:cubicBezTo>
                  <a:cubicBezTo>
                    <a:pt x="8431" y="7899"/>
                    <a:pt x="9566" y="7544"/>
                    <a:pt x="10063" y="6551"/>
                  </a:cubicBezTo>
                  <a:cubicBezTo>
                    <a:pt x="12830" y="306"/>
                    <a:pt x="-1860" y="-3385"/>
                    <a:pt x="198" y="442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61D2E8B5-75D2-8B40-B56F-53727FA134AB}"/>
                </a:ext>
              </a:extLst>
            </p:cNvPr>
            <p:cNvSpPr/>
            <p:nvPr/>
          </p:nvSpPr>
          <p:spPr>
            <a:xfrm>
              <a:off x="2389351" y="4038412"/>
              <a:ext cx="40039" cy="31345"/>
            </a:xfrm>
            <a:custGeom>
              <a:avLst/>
              <a:gdLst>
                <a:gd name="connsiteX0" fmla="*/ 25913 w 40039"/>
                <a:gd name="connsiteY0" fmla="*/ 7852 h 31345"/>
                <a:gd name="connsiteX1" fmla="*/ 12288 w 40039"/>
                <a:gd name="connsiteY1" fmla="*/ 9059 h 31345"/>
                <a:gd name="connsiteX2" fmla="*/ 1501 w 40039"/>
                <a:gd name="connsiteY2" fmla="*/ 9059 h 31345"/>
                <a:gd name="connsiteX3" fmla="*/ 365 w 40039"/>
                <a:gd name="connsiteY3" fmla="*/ 21620 h 31345"/>
                <a:gd name="connsiteX4" fmla="*/ 9165 w 40039"/>
                <a:gd name="connsiteY4" fmla="*/ 22542 h 31345"/>
                <a:gd name="connsiteX5" fmla="*/ 14062 w 40039"/>
                <a:gd name="connsiteY5" fmla="*/ 29639 h 31345"/>
                <a:gd name="connsiteX6" fmla="*/ 28255 w 40039"/>
                <a:gd name="connsiteY6" fmla="*/ 24813 h 31345"/>
                <a:gd name="connsiteX7" fmla="*/ 34997 w 40039"/>
                <a:gd name="connsiteY7" fmla="*/ 7640 h 31345"/>
                <a:gd name="connsiteX8" fmla="*/ 39965 w 40039"/>
                <a:gd name="connsiteY8" fmla="*/ 3737 h 31345"/>
                <a:gd name="connsiteX9" fmla="*/ 25913 w 40039"/>
                <a:gd name="connsiteY9" fmla="*/ 7852 h 3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39" h="31345">
                  <a:moveTo>
                    <a:pt x="25913" y="7852"/>
                  </a:moveTo>
                  <a:cubicBezTo>
                    <a:pt x="21570" y="9499"/>
                    <a:pt x="16851" y="9911"/>
                    <a:pt x="12288" y="9059"/>
                  </a:cubicBezTo>
                  <a:cubicBezTo>
                    <a:pt x="9591" y="9059"/>
                    <a:pt x="3772" y="7072"/>
                    <a:pt x="1501" y="9059"/>
                  </a:cubicBezTo>
                  <a:cubicBezTo>
                    <a:pt x="-770" y="11046"/>
                    <a:pt x="153" y="18071"/>
                    <a:pt x="365" y="21620"/>
                  </a:cubicBezTo>
                  <a:cubicBezTo>
                    <a:pt x="3332" y="21244"/>
                    <a:pt x="6341" y="21563"/>
                    <a:pt x="9165" y="22542"/>
                  </a:cubicBezTo>
                  <a:cubicBezTo>
                    <a:pt x="12714" y="24459"/>
                    <a:pt x="11649" y="27794"/>
                    <a:pt x="14062" y="29639"/>
                  </a:cubicBezTo>
                  <a:cubicBezTo>
                    <a:pt x="19668" y="33968"/>
                    <a:pt x="24281" y="29213"/>
                    <a:pt x="28255" y="24813"/>
                  </a:cubicBezTo>
                  <a:cubicBezTo>
                    <a:pt x="33294" y="18994"/>
                    <a:pt x="31874" y="14026"/>
                    <a:pt x="34997" y="7640"/>
                  </a:cubicBezTo>
                  <a:cubicBezTo>
                    <a:pt x="35991" y="5652"/>
                    <a:pt x="39752" y="5652"/>
                    <a:pt x="39965" y="3737"/>
                  </a:cubicBezTo>
                  <a:cubicBezTo>
                    <a:pt x="41171" y="-6341"/>
                    <a:pt x="27333" y="7072"/>
                    <a:pt x="25913" y="785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EC853E75-6742-1B49-AE29-1886777B0A49}"/>
                </a:ext>
              </a:extLst>
            </p:cNvPr>
            <p:cNvSpPr/>
            <p:nvPr/>
          </p:nvSpPr>
          <p:spPr>
            <a:xfrm>
              <a:off x="2464498" y="4184740"/>
              <a:ext cx="35853" cy="21392"/>
            </a:xfrm>
            <a:custGeom>
              <a:avLst/>
              <a:gdLst>
                <a:gd name="connsiteX0" fmla="*/ 12791 w 35853"/>
                <a:gd name="connsiteY0" fmla="*/ 2675 h 21392"/>
                <a:gd name="connsiteX1" fmla="*/ 1223 w 35853"/>
                <a:gd name="connsiteY1" fmla="*/ 6153 h 21392"/>
                <a:gd name="connsiteX2" fmla="*/ 8320 w 35853"/>
                <a:gd name="connsiteY2" fmla="*/ 11333 h 21392"/>
                <a:gd name="connsiteX3" fmla="*/ 15417 w 35853"/>
                <a:gd name="connsiteY3" fmla="*/ 15946 h 21392"/>
                <a:gd name="connsiteX4" fmla="*/ 30014 w 35853"/>
                <a:gd name="connsiteY4" fmla="*/ 20005 h 21392"/>
                <a:gd name="connsiteX5" fmla="*/ 35074 w 35853"/>
                <a:gd name="connsiteY5" fmla="*/ 13533 h 21392"/>
                <a:gd name="connsiteX6" fmla="*/ 12791 w 35853"/>
                <a:gd name="connsiteY6" fmla="*/ 2675 h 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3" h="21392">
                  <a:moveTo>
                    <a:pt x="12791" y="2675"/>
                  </a:moveTo>
                  <a:cubicBezTo>
                    <a:pt x="9101" y="1611"/>
                    <a:pt x="-4028" y="-4421"/>
                    <a:pt x="1223" y="6153"/>
                  </a:cubicBezTo>
                  <a:cubicBezTo>
                    <a:pt x="2870" y="8693"/>
                    <a:pt x="5396" y="10539"/>
                    <a:pt x="8320" y="11333"/>
                  </a:cubicBezTo>
                  <a:cubicBezTo>
                    <a:pt x="12933" y="13108"/>
                    <a:pt x="12436" y="11333"/>
                    <a:pt x="15417" y="15946"/>
                  </a:cubicBezTo>
                  <a:cubicBezTo>
                    <a:pt x="18326" y="21098"/>
                    <a:pt x="24862" y="22915"/>
                    <a:pt x="30014" y="20005"/>
                  </a:cubicBezTo>
                  <a:cubicBezTo>
                    <a:pt x="32498" y="18607"/>
                    <a:pt x="34315" y="16279"/>
                    <a:pt x="35074" y="13533"/>
                  </a:cubicBezTo>
                  <a:cubicBezTo>
                    <a:pt x="40113" y="-1441"/>
                    <a:pt x="19320" y="4520"/>
                    <a:pt x="12791" y="2675"/>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7BC012DF-4C8C-4B43-BA2F-4AB9B354829E}"/>
                </a:ext>
              </a:extLst>
            </p:cNvPr>
            <p:cNvSpPr/>
            <p:nvPr/>
          </p:nvSpPr>
          <p:spPr>
            <a:xfrm>
              <a:off x="3411537" y="4554166"/>
              <a:ext cx="11719" cy="23514"/>
            </a:xfrm>
            <a:custGeom>
              <a:avLst/>
              <a:gdLst>
                <a:gd name="connsiteX0" fmla="*/ 2436 w 11719"/>
                <a:gd name="connsiteY0" fmla="*/ 6745 h 23514"/>
                <a:gd name="connsiteX1" fmla="*/ 3145 w 11719"/>
                <a:gd name="connsiteY1" fmla="*/ 15545 h 23514"/>
                <a:gd name="connsiteX2" fmla="*/ 4423 w 11719"/>
                <a:gd name="connsiteY2" fmla="*/ 22641 h 23514"/>
                <a:gd name="connsiteX3" fmla="*/ 11519 w 11719"/>
                <a:gd name="connsiteY3" fmla="*/ 13132 h 23514"/>
                <a:gd name="connsiteX4" fmla="*/ 3287 w 11719"/>
                <a:gd name="connsiteY4" fmla="*/ 500 h 23514"/>
                <a:gd name="connsiteX5" fmla="*/ 2436 w 11719"/>
                <a:gd name="connsiteY5" fmla="*/ 6745 h 2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19" h="23514">
                  <a:moveTo>
                    <a:pt x="2436" y="6745"/>
                  </a:moveTo>
                  <a:cubicBezTo>
                    <a:pt x="3812" y="9470"/>
                    <a:pt x="4068" y="12628"/>
                    <a:pt x="3145" y="15545"/>
                  </a:cubicBezTo>
                  <a:cubicBezTo>
                    <a:pt x="2506" y="18738"/>
                    <a:pt x="1229" y="20512"/>
                    <a:pt x="4423" y="22641"/>
                  </a:cubicBezTo>
                  <a:cubicBezTo>
                    <a:pt x="10597" y="26190"/>
                    <a:pt x="12371" y="18099"/>
                    <a:pt x="11519" y="13132"/>
                  </a:cubicBezTo>
                  <a:cubicBezTo>
                    <a:pt x="10575" y="7987"/>
                    <a:pt x="7616" y="3438"/>
                    <a:pt x="3287" y="500"/>
                  </a:cubicBezTo>
                  <a:cubicBezTo>
                    <a:pt x="-2674" y="-1700"/>
                    <a:pt x="1016" y="3906"/>
                    <a:pt x="2436" y="6745"/>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3C8C4282-D3F4-4F46-A3EB-924BEE53AAB8}"/>
                </a:ext>
              </a:extLst>
            </p:cNvPr>
            <p:cNvSpPr/>
            <p:nvPr/>
          </p:nvSpPr>
          <p:spPr>
            <a:xfrm>
              <a:off x="3239254" y="4139981"/>
              <a:ext cx="544523" cy="470573"/>
            </a:xfrm>
            <a:custGeom>
              <a:avLst/>
              <a:gdLst>
                <a:gd name="connsiteX0" fmla="*/ 422604 w 544523"/>
                <a:gd name="connsiteY0" fmla="*/ 221373 h 470573"/>
                <a:gd name="connsiteX1" fmla="*/ 422604 w 544523"/>
                <a:gd name="connsiteY1" fmla="*/ 200083 h 470573"/>
                <a:gd name="connsiteX2" fmla="*/ 431829 w 544523"/>
                <a:gd name="connsiteY2" fmla="*/ 200083 h 470573"/>
                <a:gd name="connsiteX3" fmla="*/ 431829 w 544523"/>
                <a:gd name="connsiteY3" fmla="*/ 122020 h 470573"/>
                <a:gd name="connsiteX4" fmla="*/ 420191 w 544523"/>
                <a:gd name="connsiteY4" fmla="*/ 122020 h 470573"/>
                <a:gd name="connsiteX5" fmla="*/ 420191 w 544523"/>
                <a:gd name="connsiteY5" fmla="*/ 89163 h 470573"/>
                <a:gd name="connsiteX6" fmla="*/ 428281 w 544523"/>
                <a:gd name="connsiteY6" fmla="*/ 79511 h 470573"/>
                <a:gd name="connsiteX7" fmla="*/ 437791 w 544523"/>
                <a:gd name="connsiteY7" fmla="*/ 76744 h 470573"/>
                <a:gd name="connsiteX8" fmla="*/ 452551 w 544523"/>
                <a:gd name="connsiteY8" fmla="*/ 76744 h 470573"/>
                <a:gd name="connsiteX9" fmla="*/ 459293 w 544523"/>
                <a:gd name="connsiteY9" fmla="*/ 71421 h 470573"/>
                <a:gd name="connsiteX10" fmla="*/ 463693 w 544523"/>
                <a:gd name="connsiteY10" fmla="*/ 61628 h 470573"/>
                <a:gd name="connsiteX11" fmla="*/ 471358 w 544523"/>
                <a:gd name="connsiteY11" fmla="*/ 60918 h 470573"/>
                <a:gd name="connsiteX12" fmla="*/ 477957 w 544523"/>
                <a:gd name="connsiteY12" fmla="*/ 54673 h 470573"/>
                <a:gd name="connsiteX13" fmla="*/ 495061 w 544523"/>
                <a:gd name="connsiteY13" fmla="*/ 51977 h 470573"/>
                <a:gd name="connsiteX14" fmla="*/ 499106 w 544523"/>
                <a:gd name="connsiteY14" fmla="*/ 41474 h 470573"/>
                <a:gd name="connsiteX15" fmla="*/ 509466 w 544523"/>
                <a:gd name="connsiteY15" fmla="*/ 35229 h 470573"/>
                <a:gd name="connsiteX16" fmla="*/ 521105 w 544523"/>
                <a:gd name="connsiteY16" fmla="*/ 32958 h 470573"/>
                <a:gd name="connsiteX17" fmla="*/ 524795 w 544523"/>
                <a:gd name="connsiteY17" fmla="*/ 18764 h 470573"/>
                <a:gd name="connsiteX18" fmla="*/ 534163 w 544523"/>
                <a:gd name="connsiteY18" fmla="*/ 14365 h 470573"/>
                <a:gd name="connsiteX19" fmla="*/ 540692 w 544523"/>
                <a:gd name="connsiteY19" fmla="*/ 7694 h 470573"/>
                <a:gd name="connsiteX20" fmla="*/ 544524 w 544523"/>
                <a:gd name="connsiteY20" fmla="*/ 2939 h 470573"/>
                <a:gd name="connsiteX21" fmla="*/ 538279 w 544523"/>
                <a:gd name="connsiteY21" fmla="*/ 242 h 470573"/>
                <a:gd name="connsiteX22" fmla="*/ 532318 w 544523"/>
                <a:gd name="connsiteY22" fmla="*/ 2371 h 470573"/>
                <a:gd name="connsiteX23" fmla="*/ 525221 w 544523"/>
                <a:gd name="connsiteY23" fmla="*/ 5068 h 470573"/>
                <a:gd name="connsiteX24" fmla="*/ 508686 w 544523"/>
                <a:gd name="connsiteY24" fmla="*/ 13016 h 470573"/>
                <a:gd name="connsiteX25" fmla="*/ 500738 w 544523"/>
                <a:gd name="connsiteY25" fmla="*/ 26358 h 470573"/>
                <a:gd name="connsiteX26" fmla="*/ 486899 w 544523"/>
                <a:gd name="connsiteY26" fmla="*/ 36435 h 470573"/>
                <a:gd name="connsiteX27" fmla="*/ 481506 w 544523"/>
                <a:gd name="connsiteY27" fmla="*/ 40480 h 470573"/>
                <a:gd name="connsiteX28" fmla="*/ 473203 w 544523"/>
                <a:gd name="connsiteY28" fmla="*/ 41118 h 470573"/>
                <a:gd name="connsiteX29" fmla="*/ 455603 w 544523"/>
                <a:gd name="connsiteY29" fmla="*/ 50770 h 470573"/>
                <a:gd name="connsiteX30" fmla="*/ 430410 w 544523"/>
                <a:gd name="connsiteY30" fmla="*/ 62764 h 470573"/>
                <a:gd name="connsiteX31" fmla="*/ 416217 w 544523"/>
                <a:gd name="connsiteY31" fmla="*/ 71776 h 470573"/>
                <a:gd name="connsiteX32" fmla="*/ 407843 w 544523"/>
                <a:gd name="connsiteY32" fmla="*/ 89446 h 470573"/>
                <a:gd name="connsiteX33" fmla="*/ 394643 w 544523"/>
                <a:gd name="connsiteY33" fmla="*/ 96543 h 470573"/>
                <a:gd name="connsiteX34" fmla="*/ 382650 w 544523"/>
                <a:gd name="connsiteY34" fmla="*/ 106762 h 470573"/>
                <a:gd name="connsiteX35" fmla="*/ 360437 w 544523"/>
                <a:gd name="connsiteY35" fmla="*/ 140471 h 470573"/>
                <a:gd name="connsiteX36" fmla="*/ 345535 w 544523"/>
                <a:gd name="connsiteY36" fmla="*/ 179645 h 470573"/>
                <a:gd name="connsiteX37" fmla="*/ 344186 w 544523"/>
                <a:gd name="connsiteY37" fmla="*/ 210231 h 470573"/>
                <a:gd name="connsiteX38" fmla="*/ 372005 w 544523"/>
                <a:gd name="connsiteY38" fmla="*/ 225489 h 470573"/>
                <a:gd name="connsiteX39" fmla="*/ 376973 w 544523"/>
                <a:gd name="connsiteY39" fmla="*/ 235211 h 470573"/>
                <a:gd name="connsiteX40" fmla="*/ 373069 w 544523"/>
                <a:gd name="connsiteY40" fmla="*/ 239043 h 470573"/>
                <a:gd name="connsiteX41" fmla="*/ 374134 w 544523"/>
                <a:gd name="connsiteY41" fmla="*/ 244863 h 470573"/>
                <a:gd name="connsiteX42" fmla="*/ 362212 w 544523"/>
                <a:gd name="connsiteY42" fmla="*/ 240179 h 470573"/>
                <a:gd name="connsiteX43" fmla="*/ 350928 w 544523"/>
                <a:gd name="connsiteY43" fmla="*/ 242237 h 470573"/>
                <a:gd name="connsiteX44" fmla="*/ 347309 w 544523"/>
                <a:gd name="connsiteY44" fmla="*/ 226412 h 470573"/>
                <a:gd name="connsiteX45" fmla="*/ 333116 w 544523"/>
                <a:gd name="connsiteY45" fmla="*/ 225063 h 470573"/>
                <a:gd name="connsiteX46" fmla="*/ 317929 w 544523"/>
                <a:gd name="connsiteY46" fmla="*/ 224353 h 470573"/>
                <a:gd name="connsiteX47" fmla="*/ 317929 w 544523"/>
                <a:gd name="connsiteY47" fmla="*/ 241811 h 470573"/>
                <a:gd name="connsiteX48" fmla="*/ 327509 w 544523"/>
                <a:gd name="connsiteY48" fmla="*/ 257637 h 470573"/>
                <a:gd name="connsiteX49" fmla="*/ 317148 w 544523"/>
                <a:gd name="connsiteY49" fmla="*/ 253166 h 470573"/>
                <a:gd name="connsiteX50" fmla="*/ 302529 w 544523"/>
                <a:gd name="connsiteY50" fmla="*/ 245360 h 470573"/>
                <a:gd name="connsiteX51" fmla="*/ 294013 w 544523"/>
                <a:gd name="connsiteY51" fmla="*/ 229534 h 470573"/>
                <a:gd name="connsiteX52" fmla="*/ 288123 w 544523"/>
                <a:gd name="connsiteY52" fmla="*/ 219670 h 470573"/>
                <a:gd name="connsiteX53" fmla="*/ 290820 w 544523"/>
                <a:gd name="connsiteY53" fmla="*/ 211225 h 470573"/>
                <a:gd name="connsiteX54" fmla="*/ 301677 w 544523"/>
                <a:gd name="connsiteY54" fmla="*/ 196393 h 470573"/>
                <a:gd name="connsiteX55" fmla="*/ 283652 w 544523"/>
                <a:gd name="connsiteY55" fmla="*/ 206257 h 470573"/>
                <a:gd name="connsiteX56" fmla="*/ 265201 w 544523"/>
                <a:gd name="connsiteY56" fmla="*/ 203631 h 470573"/>
                <a:gd name="connsiteX57" fmla="*/ 236246 w 544523"/>
                <a:gd name="connsiteY57" fmla="*/ 202425 h 470573"/>
                <a:gd name="connsiteX58" fmla="*/ 220634 w 544523"/>
                <a:gd name="connsiteY58" fmla="*/ 206186 h 470573"/>
                <a:gd name="connsiteX59" fmla="*/ 206015 w 544523"/>
                <a:gd name="connsiteY59" fmla="*/ 213708 h 470573"/>
                <a:gd name="connsiteX60" fmla="*/ 174364 w 544523"/>
                <a:gd name="connsiteY60" fmla="*/ 232798 h 470573"/>
                <a:gd name="connsiteX61" fmla="*/ 147964 w 544523"/>
                <a:gd name="connsiteY61" fmla="*/ 258843 h 470573"/>
                <a:gd name="connsiteX62" fmla="*/ 122772 w 544523"/>
                <a:gd name="connsiteY62" fmla="*/ 287868 h 470573"/>
                <a:gd name="connsiteX63" fmla="*/ 108578 w 544523"/>
                <a:gd name="connsiteY63" fmla="*/ 305539 h 470573"/>
                <a:gd name="connsiteX64" fmla="*/ 106307 w 544523"/>
                <a:gd name="connsiteY64" fmla="*/ 326829 h 470573"/>
                <a:gd name="connsiteX65" fmla="*/ 102688 w 544523"/>
                <a:gd name="connsiteY65" fmla="*/ 344570 h 470573"/>
                <a:gd name="connsiteX66" fmla="*/ 94314 w 544523"/>
                <a:gd name="connsiteY66" fmla="*/ 344570 h 470573"/>
                <a:gd name="connsiteX67" fmla="*/ 86011 w 544523"/>
                <a:gd name="connsiteY67" fmla="*/ 349183 h 470573"/>
                <a:gd name="connsiteX68" fmla="*/ 70753 w 544523"/>
                <a:gd name="connsiteY68" fmla="*/ 356280 h 470573"/>
                <a:gd name="connsiteX69" fmla="*/ 59257 w 544523"/>
                <a:gd name="connsiteY69" fmla="*/ 375086 h 470573"/>
                <a:gd name="connsiteX70" fmla="*/ 48186 w 544523"/>
                <a:gd name="connsiteY70" fmla="*/ 385802 h 470573"/>
                <a:gd name="connsiteX71" fmla="*/ 30728 w 544523"/>
                <a:gd name="connsiteY71" fmla="*/ 387647 h 470573"/>
                <a:gd name="connsiteX72" fmla="*/ 8445 w 544523"/>
                <a:gd name="connsiteY72" fmla="*/ 413762 h 470573"/>
                <a:gd name="connsiteX73" fmla="*/ 5961 w 544523"/>
                <a:gd name="connsiteY73" fmla="*/ 447684 h 470573"/>
                <a:gd name="connsiteX74" fmla="*/ 0 w 544523"/>
                <a:gd name="connsiteY74" fmla="*/ 462871 h 470573"/>
                <a:gd name="connsiteX75" fmla="*/ 9722 w 544523"/>
                <a:gd name="connsiteY75" fmla="*/ 469187 h 470573"/>
                <a:gd name="connsiteX76" fmla="*/ 26470 w 544523"/>
                <a:gd name="connsiteY76" fmla="*/ 456484 h 470573"/>
                <a:gd name="connsiteX77" fmla="*/ 36689 w 544523"/>
                <a:gd name="connsiteY77" fmla="*/ 445697 h 470573"/>
                <a:gd name="connsiteX78" fmla="*/ 31864 w 544523"/>
                <a:gd name="connsiteY78" fmla="*/ 429233 h 470573"/>
                <a:gd name="connsiteX79" fmla="*/ 18593 w 544523"/>
                <a:gd name="connsiteY79" fmla="*/ 419085 h 470573"/>
                <a:gd name="connsiteX80" fmla="*/ 34206 w 544523"/>
                <a:gd name="connsiteY80" fmla="*/ 401201 h 470573"/>
                <a:gd name="connsiteX81" fmla="*/ 40876 w 544523"/>
                <a:gd name="connsiteY81" fmla="*/ 409576 h 470573"/>
                <a:gd name="connsiteX82" fmla="*/ 48470 w 544523"/>
                <a:gd name="connsiteY82" fmla="*/ 415750 h 470573"/>
                <a:gd name="connsiteX83" fmla="*/ 51096 w 544523"/>
                <a:gd name="connsiteY83" fmla="*/ 422420 h 470573"/>
                <a:gd name="connsiteX84" fmla="*/ 47263 w 544523"/>
                <a:gd name="connsiteY84" fmla="*/ 427530 h 470573"/>
                <a:gd name="connsiteX85" fmla="*/ 71321 w 544523"/>
                <a:gd name="connsiteY85" fmla="*/ 445697 h 470573"/>
                <a:gd name="connsiteX86" fmla="*/ 81043 w 544523"/>
                <a:gd name="connsiteY86" fmla="*/ 433065 h 470573"/>
                <a:gd name="connsiteX87" fmla="*/ 86579 w 544523"/>
                <a:gd name="connsiteY87" fmla="*/ 415750 h 470573"/>
                <a:gd name="connsiteX88" fmla="*/ 85869 w 544523"/>
                <a:gd name="connsiteY88" fmla="*/ 381047 h 470573"/>
                <a:gd name="connsiteX89" fmla="*/ 78772 w 544523"/>
                <a:gd name="connsiteY89" fmla="*/ 370473 h 470573"/>
                <a:gd name="connsiteX90" fmla="*/ 89063 w 544523"/>
                <a:gd name="connsiteY90" fmla="*/ 359331 h 470573"/>
                <a:gd name="connsiteX91" fmla="*/ 100133 w 544523"/>
                <a:gd name="connsiteY91" fmla="*/ 363305 h 470573"/>
                <a:gd name="connsiteX92" fmla="*/ 108224 w 544523"/>
                <a:gd name="connsiteY92" fmla="*/ 387647 h 470573"/>
                <a:gd name="connsiteX93" fmla="*/ 111914 w 544523"/>
                <a:gd name="connsiteY93" fmla="*/ 401272 h 470573"/>
                <a:gd name="connsiteX94" fmla="*/ 106449 w 544523"/>
                <a:gd name="connsiteY94" fmla="*/ 403756 h 470573"/>
                <a:gd name="connsiteX95" fmla="*/ 105172 w 544523"/>
                <a:gd name="connsiteY95" fmla="*/ 411775 h 470573"/>
                <a:gd name="connsiteX96" fmla="*/ 128662 w 544523"/>
                <a:gd name="connsiteY96" fmla="*/ 419724 h 470573"/>
                <a:gd name="connsiteX97" fmla="*/ 141932 w 544523"/>
                <a:gd name="connsiteY97" fmla="*/ 417098 h 470573"/>
                <a:gd name="connsiteX98" fmla="*/ 147610 w 544523"/>
                <a:gd name="connsiteY98" fmla="*/ 395808 h 470573"/>
                <a:gd name="connsiteX99" fmla="*/ 155203 w 544523"/>
                <a:gd name="connsiteY99" fmla="*/ 408085 h 470573"/>
                <a:gd name="connsiteX100" fmla="*/ 168190 w 544523"/>
                <a:gd name="connsiteY100" fmla="*/ 404679 h 470573"/>
                <a:gd name="connsiteX101" fmla="*/ 172945 w 544523"/>
                <a:gd name="connsiteY101" fmla="*/ 389705 h 470573"/>
                <a:gd name="connsiteX102" fmla="*/ 163435 w 544523"/>
                <a:gd name="connsiteY102" fmla="*/ 379557 h 470573"/>
                <a:gd name="connsiteX103" fmla="*/ 176848 w 544523"/>
                <a:gd name="connsiteY103" fmla="*/ 376434 h 470573"/>
                <a:gd name="connsiteX104" fmla="*/ 183448 w 544523"/>
                <a:gd name="connsiteY104" fmla="*/ 358906 h 470573"/>
                <a:gd name="connsiteX105" fmla="*/ 196080 w 544523"/>
                <a:gd name="connsiteY105" fmla="*/ 343790 h 470573"/>
                <a:gd name="connsiteX106" fmla="*/ 201331 w 544523"/>
                <a:gd name="connsiteY106" fmla="*/ 329029 h 470573"/>
                <a:gd name="connsiteX107" fmla="*/ 202041 w 544523"/>
                <a:gd name="connsiteY107" fmla="*/ 312849 h 470573"/>
                <a:gd name="connsiteX108" fmla="*/ 209634 w 544523"/>
                <a:gd name="connsiteY108" fmla="*/ 295674 h 470573"/>
                <a:gd name="connsiteX109" fmla="*/ 229576 w 544523"/>
                <a:gd name="connsiteY109" fmla="*/ 281055 h 470573"/>
                <a:gd name="connsiteX110" fmla="*/ 242137 w 544523"/>
                <a:gd name="connsiteY110" fmla="*/ 281055 h 470573"/>
                <a:gd name="connsiteX111" fmla="*/ 253562 w 544523"/>
                <a:gd name="connsiteY111" fmla="*/ 289500 h 470573"/>
                <a:gd name="connsiteX112" fmla="*/ 269672 w 544523"/>
                <a:gd name="connsiteY112" fmla="*/ 304261 h 470573"/>
                <a:gd name="connsiteX113" fmla="*/ 255478 w 544523"/>
                <a:gd name="connsiteY113" fmla="*/ 301707 h 470573"/>
                <a:gd name="connsiteX114" fmla="*/ 241285 w 544523"/>
                <a:gd name="connsiteY114" fmla="*/ 295674 h 470573"/>
                <a:gd name="connsiteX115" fmla="*/ 227944 w 544523"/>
                <a:gd name="connsiteY115" fmla="*/ 330377 h 470573"/>
                <a:gd name="connsiteX116" fmla="*/ 224892 w 544523"/>
                <a:gd name="connsiteY116" fmla="*/ 344996 h 470573"/>
                <a:gd name="connsiteX117" fmla="*/ 239511 w 544523"/>
                <a:gd name="connsiteY117" fmla="*/ 340454 h 470573"/>
                <a:gd name="connsiteX118" fmla="*/ 252711 w 544523"/>
                <a:gd name="connsiteY118" fmla="*/ 343648 h 470573"/>
                <a:gd name="connsiteX119" fmla="*/ 270098 w 544523"/>
                <a:gd name="connsiteY119" fmla="*/ 334280 h 470573"/>
                <a:gd name="connsiteX120" fmla="*/ 283794 w 544523"/>
                <a:gd name="connsiteY120" fmla="*/ 323990 h 470573"/>
                <a:gd name="connsiteX121" fmla="*/ 292452 w 544523"/>
                <a:gd name="connsiteY121" fmla="*/ 308519 h 470573"/>
                <a:gd name="connsiteX122" fmla="*/ 304495 w 544523"/>
                <a:gd name="connsiteY122" fmla="*/ 308534 h 470573"/>
                <a:gd name="connsiteX123" fmla="*/ 304942 w 544523"/>
                <a:gd name="connsiteY123" fmla="*/ 309016 h 470573"/>
                <a:gd name="connsiteX124" fmla="*/ 306290 w 544523"/>
                <a:gd name="connsiteY124" fmla="*/ 316113 h 470573"/>
                <a:gd name="connsiteX125" fmla="*/ 314522 w 544523"/>
                <a:gd name="connsiteY125" fmla="*/ 318242 h 470573"/>
                <a:gd name="connsiteX126" fmla="*/ 327864 w 544523"/>
                <a:gd name="connsiteY126" fmla="*/ 315758 h 470573"/>
                <a:gd name="connsiteX127" fmla="*/ 320058 w 544523"/>
                <a:gd name="connsiteY127" fmla="*/ 305752 h 470573"/>
                <a:gd name="connsiteX128" fmla="*/ 320483 w 544523"/>
                <a:gd name="connsiteY128" fmla="*/ 296952 h 470573"/>
                <a:gd name="connsiteX129" fmla="*/ 327580 w 544523"/>
                <a:gd name="connsiteY129" fmla="*/ 295462 h 470573"/>
                <a:gd name="connsiteX130" fmla="*/ 332477 w 544523"/>
                <a:gd name="connsiteY130" fmla="*/ 289713 h 470573"/>
                <a:gd name="connsiteX131" fmla="*/ 338367 w 544523"/>
                <a:gd name="connsiteY131" fmla="*/ 303339 h 470573"/>
                <a:gd name="connsiteX132" fmla="*/ 340851 w 544523"/>
                <a:gd name="connsiteY132" fmla="*/ 305042 h 470573"/>
                <a:gd name="connsiteX133" fmla="*/ 340851 w 544523"/>
                <a:gd name="connsiteY133" fmla="*/ 311003 h 470573"/>
                <a:gd name="connsiteX134" fmla="*/ 347380 w 544523"/>
                <a:gd name="connsiteY134" fmla="*/ 314268 h 470573"/>
                <a:gd name="connsiteX135" fmla="*/ 351070 w 544523"/>
                <a:gd name="connsiteY135" fmla="*/ 300074 h 470573"/>
                <a:gd name="connsiteX136" fmla="*/ 361289 w 544523"/>
                <a:gd name="connsiteY136" fmla="*/ 288720 h 470573"/>
                <a:gd name="connsiteX137" fmla="*/ 360083 w 544523"/>
                <a:gd name="connsiteY137" fmla="*/ 274101 h 470573"/>
                <a:gd name="connsiteX138" fmla="*/ 374276 w 544523"/>
                <a:gd name="connsiteY138" fmla="*/ 275449 h 470573"/>
                <a:gd name="connsiteX139" fmla="*/ 388114 w 544523"/>
                <a:gd name="connsiteY139" fmla="*/ 269417 h 470573"/>
                <a:gd name="connsiteX140" fmla="*/ 391166 w 544523"/>
                <a:gd name="connsiteY140" fmla="*/ 256217 h 470573"/>
                <a:gd name="connsiteX141" fmla="*/ 401811 w 544523"/>
                <a:gd name="connsiteY141" fmla="*/ 253450 h 470573"/>
                <a:gd name="connsiteX142" fmla="*/ 409617 w 544523"/>
                <a:gd name="connsiteY142" fmla="*/ 241385 h 470573"/>
                <a:gd name="connsiteX143" fmla="*/ 418701 w 544523"/>
                <a:gd name="connsiteY143" fmla="*/ 239540 h 470573"/>
                <a:gd name="connsiteX144" fmla="*/ 425797 w 544523"/>
                <a:gd name="connsiteY144" fmla="*/ 230315 h 470573"/>
                <a:gd name="connsiteX145" fmla="*/ 451558 w 544523"/>
                <a:gd name="connsiteY145" fmla="*/ 232302 h 470573"/>
                <a:gd name="connsiteX146" fmla="*/ 447868 w 544523"/>
                <a:gd name="connsiteY146" fmla="*/ 246495 h 470573"/>
                <a:gd name="connsiteX147" fmla="*/ 447868 w 544523"/>
                <a:gd name="connsiteY147" fmla="*/ 259837 h 470573"/>
                <a:gd name="connsiteX148" fmla="*/ 444674 w 544523"/>
                <a:gd name="connsiteY148" fmla="*/ 269772 h 470573"/>
                <a:gd name="connsiteX149" fmla="*/ 449429 w 544523"/>
                <a:gd name="connsiteY149" fmla="*/ 280346 h 470573"/>
                <a:gd name="connsiteX150" fmla="*/ 453687 w 544523"/>
                <a:gd name="connsiteY150" fmla="*/ 290991 h 470573"/>
                <a:gd name="connsiteX151" fmla="*/ 458513 w 544523"/>
                <a:gd name="connsiteY151" fmla="*/ 276372 h 470573"/>
                <a:gd name="connsiteX152" fmla="*/ 458513 w 544523"/>
                <a:gd name="connsiteY152" fmla="*/ 220734 h 47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544523" h="470573">
                  <a:moveTo>
                    <a:pt x="422604" y="221373"/>
                  </a:moveTo>
                  <a:lnTo>
                    <a:pt x="422604" y="200083"/>
                  </a:lnTo>
                  <a:lnTo>
                    <a:pt x="431829" y="200083"/>
                  </a:lnTo>
                  <a:lnTo>
                    <a:pt x="431829" y="122020"/>
                  </a:lnTo>
                  <a:lnTo>
                    <a:pt x="420191" y="122020"/>
                  </a:lnTo>
                  <a:lnTo>
                    <a:pt x="420191" y="89163"/>
                  </a:lnTo>
                  <a:cubicBezTo>
                    <a:pt x="420191" y="80931"/>
                    <a:pt x="421894" y="81144"/>
                    <a:pt x="428281" y="79511"/>
                  </a:cubicBezTo>
                  <a:cubicBezTo>
                    <a:pt x="431361" y="78312"/>
                    <a:pt x="434547" y="77383"/>
                    <a:pt x="437791" y="76744"/>
                  </a:cubicBezTo>
                  <a:cubicBezTo>
                    <a:pt x="442616" y="76318"/>
                    <a:pt x="447726" y="77453"/>
                    <a:pt x="452551" y="76744"/>
                  </a:cubicBezTo>
                  <a:cubicBezTo>
                    <a:pt x="455625" y="76389"/>
                    <a:pt x="458236" y="74331"/>
                    <a:pt x="459293" y="71421"/>
                  </a:cubicBezTo>
                  <a:cubicBezTo>
                    <a:pt x="460571" y="68938"/>
                    <a:pt x="461493" y="63260"/>
                    <a:pt x="463693" y="61628"/>
                  </a:cubicBezTo>
                  <a:cubicBezTo>
                    <a:pt x="465893" y="59996"/>
                    <a:pt x="469158" y="62054"/>
                    <a:pt x="471358" y="60918"/>
                  </a:cubicBezTo>
                  <a:cubicBezTo>
                    <a:pt x="473558" y="59783"/>
                    <a:pt x="474906" y="55738"/>
                    <a:pt x="477957" y="54673"/>
                  </a:cubicBezTo>
                  <a:cubicBezTo>
                    <a:pt x="483138" y="52757"/>
                    <a:pt x="490661" y="57228"/>
                    <a:pt x="495061" y="51977"/>
                  </a:cubicBezTo>
                  <a:cubicBezTo>
                    <a:pt x="497615" y="48996"/>
                    <a:pt x="496267" y="44880"/>
                    <a:pt x="499106" y="41474"/>
                  </a:cubicBezTo>
                  <a:cubicBezTo>
                    <a:pt x="502157" y="38791"/>
                    <a:pt x="505670" y="36676"/>
                    <a:pt x="509466" y="35229"/>
                  </a:cubicBezTo>
                  <a:cubicBezTo>
                    <a:pt x="512873" y="34022"/>
                    <a:pt x="518125" y="36151"/>
                    <a:pt x="521105" y="32958"/>
                  </a:cubicBezTo>
                  <a:cubicBezTo>
                    <a:pt x="524086" y="29764"/>
                    <a:pt x="522879" y="22738"/>
                    <a:pt x="524795" y="18764"/>
                  </a:cubicBezTo>
                  <a:cubicBezTo>
                    <a:pt x="526711" y="14790"/>
                    <a:pt x="529976" y="15287"/>
                    <a:pt x="534163" y="14365"/>
                  </a:cubicBezTo>
                  <a:cubicBezTo>
                    <a:pt x="538350" y="13442"/>
                    <a:pt x="538492" y="11668"/>
                    <a:pt x="540692" y="7694"/>
                  </a:cubicBezTo>
                  <a:cubicBezTo>
                    <a:pt x="541735" y="5933"/>
                    <a:pt x="543026" y="4330"/>
                    <a:pt x="544524" y="2939"/>
                  </a:cubicBezTo>
                  <a:cubicBezTo>
                    <a:pt x="542651" y="1619"/>
                    <a:pt x="540522" y="703"/>
                    <a:pt x="538279" y="242"/>
                  </a:cubicBezTo>
                  <a:cubicBezTo>
                    <a:pt x="533879" y="-610"/>
                    <a:pt x="534802" y="952"/>
                    <a:pt x="532318" y="2371"/>
                  </a:cubicBezTo>
                  <a:cubicBezTo>
                    <a:pt x="529834" y="3790"/>
                    <a:pt x="529905" y="4784"/>
                    <a:pt x="525221" y="5068"/>
                  </a:cubicBezTo>
                  <a:cubicBezTo>
                    <a:pt x="518763" y="4947"/>
                    <a:pt x="512625" y="7892"/>
                    <a:pt x="508686" y="13016"/>
                  </a:cubicBezTo>
                  <a:cubicBezTo>
                    <a:pt x="504989" y="16749"/>
                    <a:pt x="502256" y="21326"/>
                    <a:pt x="500738" y="26358"/>
                  </a:cubicBezTo>
                  <a:cubicBezTo>
                    <a:pt x="497686" y="33454"/>
                    <a:pt x="493073" y="33454"/>
                    <a:pt x="486899" y="36435"/>
                  </a:cubicBezTo>
                  <a:cubicBezTo>
                    <a:pt x="484983" y="37429"/>
                    <a:pt x="483493" y="39770"/>
                    <a:pt x="481506" y="40480"/>
                  </a:cubicBezTo>
                  <a:cubicBezTo>
                    <a:pt x="479519" y="41190"/>
                    <a:pt x="475971" y="40480"/>
                    <a:pt x="473203" y="41118"/>
                  </a:cubicBezTo>
                  <a:cubicBezTo>
                    <a:pt x="467050" y="43794"/>
                    <a:pt x="461160" y="47023"/>
                    <a:pt x="455603" y="50770"/>
                  </a:cubicBezTo>
                  <a:cubicBezTo>
                    <a:pt x="446889" y="54056"/>
                    <a:pt x="438458" y="58073"/>
                    <a:pt x="430410" y="62764"/>
                  </a:cubicBezTo>
                  <a:cubicBezTo>
                    <a:pt x="426081" y="65886"/>
                    <a:pt x="420404" y="68370"/>
                    <a:pt x="416217" y="71776"/>
                  </a:cubicBezTo>
                  <a:cubicBezTo>
                    <a:pt x="411249" y="76105"/>
                    <a:pt x="411533" y="83840"/>
                    <a:pt x="407843" y="89446"/>
                  </a:cubicBezTo>
                  <a:cubicBezTo>
                    <a:pt x="405153" y="94131"/>
                    <a:pt x="400037" y="96884"/>
                    <a:pt x="394643" y="96543"/>
                  </a:cubicBezTo>
                  <a:cubicBezTo>
                    <a:pt x="387547" y="97466"/>
                    <a:pt x="387547" y="100305"/>
                    <a:pt x="382650" y="106762"/>
                  </a:cubicBezTo>
                  <a:cubicBezTo>
                    <a:pt x="374773" y="117762"/>
                    <a:pt x="364411" y="126846"/>
                    <a:pt x="360437" y="140471"/>
                  </a:cubicBezTo>
                  <a:cubicBezTo>
                    <a:pt x="356463" y="154097"/>
                    <a:pt x="350076" y="166232"/>
                    <a:pt x="345535" y="179645"/>
                  </a:cubicBezTo>
                  <a:cubicBezTo>
                    <a:pt x="341986" y="190219"/>
                    <a:pt x="335244" y="200367"/>
                    <a:pt x="344186" y="210231"/>
                  </a:cubicBezTo>
                  <a:cubicBezTo>
                    <a:pt x="351638" y="218534"/>
                    <a:pt x="363773" y="219315"/>
                    <a:pt x="372005" y="225489"/>
                  </a:cubicBezTo>
                  <a:cubicBezTo>
                    <a:pt x="375766" y="228327"/>
                    <a:pt x="378605" y="230456"/>
                    <a:pt x="376973" y="235211"/>
                  </a:cubicBezTo>
                  <a:cubicBezTo>
                    <a:pt x="376476" y="236631"/>
                    <a:pt x="373850" y="236772"/>
                    <a:pt x="373069" y="239043"/>
                  </a:cubicBezTo>
                  <a:cubicBezTo>
                    <a:pt x="372871" y="241045"/>
                    <a:pt x="373240" y="243060"/>
                    <a:pt x="374134" y="244863"/>
                  </a:cubicBezTo>
                  <a:cubicBezTo>
                    <a:pt x="369379" y="246211"/>
                    <a:pt x="366186" y="241598"/>
                    <a:pt x="362212" y="240179"/>
                  </a:cubicBezTo>
                  <a:cubicBezTo>
                    <a:pt x="356463" y="238192"/>
                    <a:pt x="355966" y="242592"/>
                    <a:pt x="350928" y="242237"/>
                  </a:cubicBezTo>
                  <a:cubicBezTo>
                    <a:pt x="350928" y="236134"/>
                    <a:pt x="352134" y="230456"/>
                    <a:pt x="347309" y="226412"/>
                  </a:cubicBezTo>
                  <a:cubicBezTo>
                    <a:pt x="342483" y="222367"/>
                    <a:pt x="338509" y="224779"/>
                    <a:pt x="333116" y="225063"/>
                  </a:cubicBezTo>
                  <a:cubicBezTo>
                    <a:pt x="329141" y="225063"/>
                    <a:pt x="321406" y="222438"/>
                    <a:pt x="317929" y="224353"/>
                  </a:cubicBezTo>
                  <a:cubicBezTo>
                    <a:pt x="312606" y="227334"/>
                    <a:pt x="315516" y="236986"/>
                    <a:pt x="317929" y="241811"/>
                  </a:cubicBezTo>
                  <a:cubicBezTo>
                    <a:pt x="320342" y="246637"/>
                    <a:pt x="329354" y="251392"/>
                    <a:pt x="327509" y="257637"/>
                  </a:cubicBezTo>
                  <a:cubicBezTo>
                    <a:pt x="324883" y="266436"/>
                    <a:pt x="319490" y="254940"/>
                    <a:pt x="317148" y="253166"/>
                  </a:cubicBezTo>
                  <a:cubicBezTo>
                    <a:pt x="310052" y="247702"/>
                    <a:pt x="308064" y="255366"/>
                    <a:pt x="302529" y="245360"/>
                  </a:cubicBezTo>
                  <a:cubicBezTo>
                    <a:pt x="299314" y="240293"/>
                    <a:pt x="296469" y="235006"/>
                    <a:pt x="294013" y="229534"/>
                  </a:cubicBezTo>
                  <a:cubicBezTo>
                    <a:pt x="292693" y="225901"/>
                    <a:pt x="290699" y="222551"/>
                    <a:pt x="288123" y="219670"/>
                  </a:cubicBezTo>
                  <a:cubicBezTo>
                    <a:pt x="283865" y="214205"/>
                    <a:pt x="284787" y="213993"/>
                    <a:pt x="290820" y="211225"/>
                  </a:cubicBezTo>
                  <a:cubicBezTo>
                    <a:pt x="295149" y="209238"/>
                    <a:pt x="310193" y="204128"/>
                    <a:pt x="301677" y="196393"/>
                  </a:cubicBezTo>
                  <a:cubicBezTo>
                    <a:pt x="294581" y="190006"/>
                    <a:pt x="289045" y="204696"/>
                    <a:pt x="283652" y="206257"/>
                  </a:cubicBezTo>
                  <a:cubicBezTo>
                    <a:pt x="278259" y="207818"/>
                    <a:pt x="270523" y="203915"/>
                    <a:pt x="265201" y="203631"/>
                  </a:cubicBezTo>
                  <a:cubicBezTo>
                    <a:pt x="255620" y="203135"/>
                    <a:pt x="245827" y="200154"/>
                    <a:pt x="236246" y="202425"/>
                  </a:cubicBezTo>
                  <a:cubicBezTo>
                    <a:pt x="230945" y="203241"/>
                    <a:pt x="225722" y="204497"/>
                    <a:pt x="220634" y="206186"/>
                  </a:cubicBezTo>
                  <a:cubicBezTo>
                    <a:pt x="215900" y="208961"/>
                    <a:pt x="211025" y="211473"/>
                    <a:pt x="206015" y="213708"/>
                  </a:cubicBezTo>
                  <a:cubicBezTo>
                    <a:pt x="193553" y="216157"/>
                    <a:pt x="182348" y="222913"/>
                    <a:pt x="174364" y="232798"/>
                  </a:cubicBezTo>
                  <a:cubicBezTo>
                    <a:pt x="166877" y="242720"/>
                    <a:pt x="157985" y="251491"/>
                    <a:pt x="147964" y="258843"/>
                  </a:cubicBezTo>
                  <a:cubicBezTo>
                    <a:pt x="136823" y="267075"/>
                    <a:pt x="132352" y="278217"/>
                    <a:pt x="122772" y="287868"/>
                  </a:cubicBezTo>
                  <a:cubicBezTo>
                    <a:pt x="117179" y="293006"/>
                    <a:pt x="112389" y="298968"/>
                    <a:pt x="108578" y="305539"/>
                  </a:cubicBezTo>
                  <a:cubicBezTo>
                    <a:pt x="105846" y="312281"/>
                    <a:pt x="105058" y="319661"/>
                    <a:pt x="106307" y="326829"/>
                  </a:cubicBezTo>
                  <a:cubicBezTo>
                    <a:pt x="106307" y="332080"/>
                    <a:pt x="107798" y="341732"/>
                    <a:pt x="102688" y="344570"/>
                  </a:cubicBezTo>
                  <a:cubicBezTo>
                    <a:pt x="100630" y="345706"/>
                    <a:pt x="96656" y="344570"/>
                    <a:pt x="94314" y="344570"/>
                  </a:cubicBezTo>
                  <a:cubicBezTo>
                    <a:pt x="89204" y="344570"/>
                    <a:pt x="90056" y="345564"/>
                    <a:pt x="86011" y="349183"/>
                  </a:cubicBezTo>
                  <a:cubicBezTo>
                    <a:pt x="81966" y="352803"/>
                    <a:pt x="75295" y="353015"/>
                    <a:pt x="70753" y="356280"/>
                  </a:cubicBezTo>
                  <a:cubicBezTo>
                    <a:pt x="65629" y="361659"/>
                    <a:pt x="61712" y="368074"/>
                    <a:pt x="59257" y="375086"/>
                  </a:cubicBezTo>
                  <a:cubicBezTo>
                    <a:pt x="56347" y="382182"/>
                    <a:pt x="56134" y="384382"/>
                    <a:pt x="48186" y="385802"/>
                  </a:cubicBezTo>
                  <a:cubicBezTo>
                    <a:pt x="42338" y="386093"/>
                    <a:pt x="36512" y="386710"/>
                    <a:pt x="30728" y="387647"/>
                  </a:cubicBezTo>
                  <a:cubicBezTo>
                    <a:pt x="18380" y="391550"/>
                    <a:pt x="8374" y="398860"/>
                    <a:pt x="8445" y="413762"/>
                  </a:cubicBezTo>
                  <a:cubicBezTo>
                    <a:pt x="8445" y="426395"/>
                    <a:pt x="10503" y="435833"/>
                    <a:pt x="5961" y="447684"/>
                  </a:cubicBezTo>
                  <a:cubicBezTo>
                    <a:pt x="3200" y="452410"/>
                    <a:pt x="1192" y="457535"/>
                    <a:pt x="0" y="462871"/>
                  </a:cubicBezTo>
                  <a:cubicBezTo>
                    <a:pt x="0" y="469967"/>
                    <a:pt x="4613" y="472381"/>
                    <a:pt x="9722" y="469187"/>
                  </a:cubicBezTo>
                  <a:cubicBezTo>
                    <a:pt x="14832" y="465993"/>
                    <a:pt x="20509" y="460032"/>
                    <a:pt x="26470" y="456484"/>
                  </a:cubicBezTo>
                  <a:cubicBezTo>
                    <a:pt x="31154" y="453716"/>
                    <a:pt x="35412" y="452013"/>
                    <a:pt x="36689" y="445697"/>
                  </a:cubicBezTo>
                  <a:cubicBezTo>
                    <a:pt x="38087" y="439743"/>
                    <a:pt x="36256" y="433491"/>
                    <a:pt x="31864" y="429233"/>
                  </a:cubicBezTo>
                  <a:cubicBezTo>
                    <a:pt x="27038" y="424833"/>
                    <a:pt x="20580" y="426466"/>
                    <a:pt x="18593" y="419085"/>
                  </a:cubicBezTo>
                  <a:cubicBezTo>
                    <a:pt x="15825" y="408653"/>
                    <a:pt x="23703" y="392827"/>
                    <a:pt x="34206" y="401201"/>
                  </a:cubicBezTo>
                  <a:cubicBezTo>
                    <a:pt x="36760" y="403259"/>
                    <a:pt x="38464" y="407234"/>
                    <a:pt x="40876" y="409576"/>
                  </a:cubicBezTo>
                  <a:cubicBezTo>
                    <a:pt x="43289" y="411917"/>
                    <a:pt x="46554" y="413337"/>
                    <a:pt x="48470" y="415750"/>
                  </a:cubicBezTo>
                  <a:cubicBezTo>
                    <a:pt x="50336" y="417445"/>
                    <a:pt x="51308" y="419908"/>
                    <a:pt x="51096" y="422420"/>
                  </a:cubicBezTo>
                  <a:cubicBezTo>
                    <a:pt x="50670" y="425117"/>
                    <a:pt x="47689" y="425827"/>
                    <a:pt x="47263" y="427530"/>
                  </a:cubicBezTo>
                  <a:cubicBezTo>
                    <a:pt x="44141" y="439736"/>
                    <a:pt x="63089" y="446478"/>
                    <a:pt x="71321" y="445697"/>
                  </a:cubicBezTo>
                  <a:cubicBezTo>
                    <a:pt x="79553" y="444917"/>
                    <a:pt x="79908" y="441226"/>
                    <a:pt x="81043" y="433065"/>
                  </a:cubicBezTo>
                  <a:cubicBezTo>
                    <a:pt x="82456" y="427168"/>
                    <a:pt x="84308" y="421377"/>
                    <a:pt x="86579" y="415750"/>
                  </a:cubicBezTo>
                  <a:cubicBezTo>
                    <a:pt x="89488" y="406240"/>
                    <a:pt x="97082" y="385802"/>
                    <a:pt x="85869" y="381047"/>
                  </a:cubicBezTo>
                  <a:cubicBezTo>
                    <a:pt x="80972" y="379060"/>
                    <a:pt x="76998" y="378705"/>
                    <a:pt x="78772" y="370473"/>
                  </a:cubicBezTo>
                  <a:cubicBezTo>
                    <a:pt x="80270" y="365349"/>
                    <a:pt x="84074" y="361226"/>
                    <a:pt x="89063" y="359331"/>
                  </a:cubicBezTo>
                  <a:cubicBezTo>
                    <a:pt x="95237" y="355996"/>
                    <a:pt x="96656" y="355925"/>
                    <a:pt x="100133" y="363305"/>
                  </a:cubicBezTo>
                  <a:cubicBezTo>
                    <a:pt x="103611" y="370686"/>
                    <a:pt x="104462" y="379699"/>
                    <a:pt x="108224" y="387647"/>
                  </a:cubicBezTo>
                  <a:cubicBezTo>
                    <a:pt x="109998" y="391337"/>
                    <a:pt x="114398" y="397014"/>
                    <a:pt x="111914" y="401272"/>
                  </a:cubicBezTo>
                  <a:cubicBezTo>
                    <a:pt x="111133" y="402621"/>
                    <a:pt x="107869" y="401840"/>
                    <a:pt x="106449" y="403756"/>
                  </a:cubicBezTo>
                  <a:cubicBezTo>
                    <a:pt x="105065" y="406183"/>
                    <a:pt x="104611" y="409036"/>
                    <a:pt x="105172" y="411775"/>
                  </a:cubicBezTo>
                  <a:cubicBezTo>
                    <a:pt x="108011" y="422775"/>
                    <a:pt x="121068" y="419795"/>
                    <a:pt x="128662" y="419724"/>
                  </a:cubicBezTo>
                  <a:cubicBezTo>
                    <a:pt x="133558" y="419724"/>
                    <a:pt x="139378" y="422775"/>
                    <a:pt x="141932" y="417098"/>
                  </a:cubicBezTo>
                  <a:cubicBezTo>
                    <a:pt x="144487" y="411420"/>
                    <a:pt x="136468" y="393750"/>
                    <a:pt x="147610" y="395808"/>
                  </a:cubicBezTo>
                  <a:cubicBezTo>
                    <a:pt x="148206" y="400818"/>
                    <a:pt x="150988" y="405310"/>
                    <a:pt x="155203" y="408085"/>
                  </a:cubicBezTo>
                  <a:cubicBezTo>
                    <a:pt x="160880" y="410995"/>
                    <a:pt x="163719" y="408085"/>
                    <a:pt x="168190" y="404679"/>
                  </a:cubicBezTo>
                  <a:cubicBezTo>
                    <a:pt x="172661" y="401272"/>
                    <a:pt x="177983" y="395950"/>
                    <a:pt x="172945" y="389705"/>
                  </a:cubicBezTo>
                  <a:cubicBezTo>
                    <a:pt x="170745" y="386937"/>
                    <a:pt x="160809" y="386653"/>
                    <a:pt x="163435" y="379557"/>
                  </a:cubicBezTo>
                  <a:cubicBezTo>
                    <a:pt x="165564" y="374092"/>
                    <a:pt x="173299" y="378705"/>
                    <a:pt x="176848" y="376434"/>
                  </a:cubicBezTo>
                  <a:cubicBezTo>
                    <a:pt x="182383" y="372957"/>
                    <a:pt x="181106" y="364228"/>
                    <a:pt x="183448" y="358906"/>
                  </a:cubicBezTo>
                  <a:cubicBezTo>
                    <a:pt x="185790" y="353583"/>
                    <a:pt x="192957" y="350106"/>
                    <a:pt x="196080" y="343790"/>
                  </a:cubicBezTo>
                  <a:cubicBezTo>
                    <a:pt x="198549" y="339155"/>
                    <a:pt x="200316" y="334181"/>
                    <a:pt x="201331" y="329029"/>
                  </a:cubicBezTo>
                  <a:cubicBezTo>
                    <a:pt x="201281" y="323628"/>
                    <a:pt x="201516" y="318228"/>
                    <a:pt x="202041" y="312849"/>
                  </a:cubicBezTo>
                  <a:cubicBezTo>
                    <a:pt x="203822" y="306823"/>
                    <a:pt x="206377" y="301047"/>
                    <a:pt x="209634" y="295674"/>
                  </a:cubicBezTo>
                  <a:cubicBezTo>
                    <a:pt x="214957" y="285243"/>
                    <a:pt x="217937" y="281481"/>
                    <a:pt x="229576" y="281055"/>
                  </a:cubicBezTo>
                  <a:cubicBezTo>
                    <a:pt x="233734" y="280381"/>
                    <a:pt x="237978" y="280381"/>
                    <a:pt x="242137" y="281055"/>
                  </a:cubicBezTo>
                  <a:cubicBezTo>
                    <a:pt x="246253" y="283433"/>
                    <a:pt x="250085" y="286264"/>
                    <a:pt x="253562" y="289500"/>
                  </a:cubicBezTo>
                  <a:cubicBezTo>
                    <a:pt x="258317" y="292765"/>
                    <a:pt x="271446" y="297236"/>
                    <a:pt x="269672" y="304261"/>
                  </a:cubicBezTo>
                  <a:cubicBezTo>
                    <a:pt x="264817" y="304389"/>
                    <a:pt x="259985" y="303523"/>
                    <a:pt x="255478" y="301707"/>
                  </a:cubicBezTo>
                  <a:cubicBezTo>
                    <a:pt x="250724" y="300074"/>
                    <a:pt x="247104" y="294610"/>
                    <a:pt x="241285" y="295674"/>
                  </a:cubicBezTo>
                  <a:cubicBezTo>
                    <a:pt x="230569" y="298158"/>
                    <a:pt x="231137" y="321222"/>
                    <a:pt x="227944" y="330377"/>
                  </a:cubicBezTo>
                  <a:cubicBezTo>
                    <a:pt x="226240" y="335274"/>
                    <a:pt x="219711" y="341802"/>
                    <a:pt x="224892" y="344996"/>
                  </a:cubicBezTo>
                  <a:cubicBezTo>
                    <a:pt x="230072" y="348190"/>
                    <a:pt x="235679" y="341945"/>
                    <a:pt x="239511" y="340454"/>
                  </a:cubicBezTo>
                  <a:cubicBezTo>
                    <a:pt x="246182" y="337828"/>
                    <a:pt x="245827" y="344002"/>
                    <a:pt x="252711" y="343648"/>
                  </a:cubicBezTo>
                  <a:cubicBezTo>
                    <a:pt x="259360" y="342463"/>
                    <a:pt x="265449" y="339177"/>
                    <a:pt x="270098" y="334280"/>
                  </a:cubicBezTo>
                  <a:cubicBezTo>
                    <a:pt x="275072" y="331427"/>
                    <a:pt x="279671" y="327971"/>
                    <a:pt x="283794" y="323990"/>
                  </a:cubicBezTo>
                  <a:cubicBezTo>
                    <a:pt x="287271" y="319519"/>
                    <a:pt x="287910" y="312281"/>
                    <a:pt x="292452" y="308519"/>
                  </a:cubicBezTo>
                  <a:cubicBezTo>
                    <a:pt x="295780" y="305198"/>
                    <a:pt x="301174" y="305205"/>
                    <a:pt x="304495" y="308534"/>
                  </a:cubicBezTo>
                  <a:cubicBezTo>
                    <a:pt x="304651" y="308690"/>
                    <a:pt x="304800" y="308846"/>
                    <a:pt x="304942" y="309016"/>
                  </a:cubicBezTo>
                  <a:cubicBezTo>
                    <a:pt x="306077" y="310719"/>
                    <a:pt x="304587" y="314197"/>
                    <a:pt x="306290" y="316113"/>
                  </a:cubicBezTo>
                  <a:cubicBezTo>
                    <a:pt x="307993" y="318029"/>
                    <a:pt x="311897" y="318029"/>
                    <a:pt x="314522" y="318242"/>
                  </a:cubicBezTo>
                  <a:cubicBezTo>
                    <a:pt x="319064" y="318597"/>
                    <a:pt x="325664" y="319661"/>
                    <a:pt x="327864" y="315758"/>
                  </a:cubicBezTo>
                  <a:cubicBezTo>
                    <a:pt x="332335" y="307952"/>
                    <a:pt x="324245" y="307313"/>
                    <a:pt x="320058" y="305752"/>
                  </a:cubicBezTo>
                  <a:cubicBezTo>
                    <a:pt x="313529" y="303339"/>
                    <a:pt x="312393" y="298655"/>
                    <a:pt x="320483" y="296952"/>
                  </a:cubicBezTo>
                  <a:cubicBezTo>
                    <a:pt x="323606" y="296455"/>
                    <a:pt x="325167" y="297520"/>
                    <a:pt x="327580" y="295462"/>
                  </a:cubicBezTo>
                  <a:cubicBezTo>
                    <a:pt x="329993" y="293404"/>
                    <a:pt x="328715" y="289997"/>
                    <a:pt x="332477" y="289713"/>
                  </a:cubicBezTo>
                  <a:cubicBezTo>
                    <a:pt x="334144" y="294376"/>
                    <a:pt x="336110" y="298932"/>
                    <a:pt x="338367" y="303339"/>
                  </a:cubicBezTo>
                  <a:cubicBezTo>
                    <a:pt x="338864" y="304119"/>
                    <a:pt x="340425" y="304049"/>
                    <a:pt x="340851" y="305042"/>
                  </a:cubicBezTo>
                  <a:cubicBezTo>
                    <a:pt x="341277" y="306036"/>
                    <a:pt x="340141" y="309442"/>
                    <a:pt x="340851" y="311003"/>
                  </a:cubicBezTo>
                  <a:cubicBezTo>
                    <a:pt x="342199" y="313700"/>
                    <a:pt x="343831" y="315829"/>
                    <a:pt x="347380" y="314268"/>
                  </a:cubicBezTo>
                  <a:cubicBezTo>
                    <a:pt x="352702" y="311926"/>
                    <a:pt x="349651" y="305184"/>
                    <a:pt x="351070" y="300074"/>
                  </a:cubicBezTo>
                  <a:cubicBezTo>
                    <a:pt x="352489" y="294965"/>
                    <a:pt x="359089" y="294042"/>
                    <a:pt x="361289" y="288720"/>
                  </a:cubicBezTo>
                  <a:cubicBezTo>
                    <a:pt x="363489" y="283397"/>
                    <a:pt x="356392" y="278997"/>
                    <a:pt x="360083" y="274101"/>
                  </a:cubicBezTo>
                  <a:cubicBezTo>
                    <a:pt x="363773" y="269204"/>
                    <a:pt x="369947" y="275449"/>
                    <a:pt x="374276" y="275449"/>
                  </a:cubicBezTo>
                  <a:cubicBezTo>
                    <a:pt x="379229" y="274328"/>
                    <a:pt x="383927" y="272284"/>
                    <a:pt x="388114" y="269417"/>
                  </a:cubicBezTo>
                  <a:cubicBezTo>
                    <a:pt x="392159" y="266365"/>
                    <a:pt x="390953" y="262321"/>
                    <a:pt x="391166" y="256217"/>
                  </a:cubicBezTo>
                  <a:cubicBezTo>
                    <a:pt x="397269" y="255295"/>
                    <a:pt x="399895" y="264236"/>
                    <a:pt x="401811" y="253450"/>
                  </a:cubicBezTo>
                  <a:cubicBezTo>
                    <a:pt x="403159" y="245927"/>
                    <a:pt x="400675" y="240676"/>
                    <a:pt x="409617" y="241385"/>
                  </a:cubicBezTo>
                  <a:cubicBezTo>
                    <a:pt x="411107" y="234289"/>
                    <a:pt x="415578" y="239114"/>
                    <a:pt x="418701" y="239540"/>
                  </a:cubicBezTo>
                  <a:cubicBezTo>
                    <a:pt x="426578" y="240534"/>
                    <a:pt x="422959" y="236701"/>
                    <a:pt x="425797" y="230315"/>
                  </a:cubicBezTo>
                  <a:cubicBezTo>
                    <a:pt x="430836" y="219741"/>
                    <a:pt x="443255" y="232727"/>
                    <a:pt x="451558" y="232302"/>
                  </a:cubicBezTo>
                  <a:cubicBezTo>
                    <a:pt x="451863" y="237305"/>
                    <a:pt x="450572" y="242273"/>
                    <a:pt x="447868" y="246495"/>
                  </a:cubicBezTo>
                  <a:cubicBezTo>
                    <a:pt x="444745" y="252882"/>
                    <a:pt x="447158" y="254159"/>
                    <a:pt x="447868" y="259837"/>
                  </a:cubicBezTo>
                  <a:cubicBezTo>
                    <a:pt x="448577" y="265514"/>
                    <a:pt x="444887" y="264733"/>
                    <a:pt x="444674" y="269772"/>
                  </a:cubicBezTo>
                  <a:cubicBezTo>
                    <a:pt x="444462" y="274810"/>
                    <a:pt x="450565" y="274881"/>
                    <a:pt x="449429" y="280346"/>
                  </a:cubicBezTo>
                  <a:cubicBezTo>
                    <a:pt x="433391" y="282972"/>
                    <a:pt x="444887" y="298016"/>
                    <a:pt x="453687" y="290991"/>
                  </a:cubicBezTo>
                  <a:cubicBezTo>
                    <a:pt x="457164" y="288223"/>
                    <a:pt x="457164" y="281552"/>
                    <a:pt x="458513" y="276372"/>
                  </a:cubicBezTo>
                  <a:lnTo>
                    <a:pt x="458513" y="220734"/>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56A65566-29C2-F348-95BB-AD59D84C0C89}"/>
                </a:ext>
              </a:extLst>
            </p:cNvPr>
            <p:cNvSpPr/>
            <p:nvPr/>
          </p:nvSpPr>
          <p:spPr>
            <a:xfrm>
              <a:off x="3049599" y="4556652"/>
              <a:ext cx="190179" cy="156999"/>
            </a:xfrm>
            <a:custGeom>
              <a:avLst/>
              <a:gdLst>
                <a:gd name="connsiteX0" fmla="*/ 161907 w 190179"/>
                <a:gd name="connsiteY0" fmla="*/ 3407 h 156999"/>
                <a:gd name="connsiteX1" fmla="*/ 143668 w 190179"/>
                <a:gd name="connsiteY1" fmla="*/ 1 h 156999"/>
                <a:gd name="connsiteX2" fmla="*/ 109249 w 190179"/>
                <a:gd name="connsiteY2" fmla="*/ 16820 h 156999"/>
                <a:gd name="connsiteX3" fmla="*/ 93069 w 190179"/>
                <a:gd name="connsiteY3" fmla="*/ 30232 h 156999"/>
                <a:gd name="connsiteX4" fmla="*/ 75612 w 190179"/>
                <a:gd name="connsiteY4" fmla="*/ 34703 h 156999"/>
                <a:gd name="connsiteX5" fmla="*/ 58651 w 190179"/>
                <a:gd name="connsiteY5" fmla="*/ 29239 h 156999"/>
                <a:gd name="connsiteX6" fmla="*/ 53470 w 190179"/>
                <a:gd name="connsiteY6" fmla="*/ 40026 h 156999"/>
                <a:gd name="connsiteX7" fmla="*/ 46374 w 190179"/>
                <a:gd name="connsiteY7" fmla="*/ 47122 h 156999"/>
                <a:gd name="connsiteX8" fmla="*/ 39986 w 190179"/>
                <a:gd name="connsiteY8" fmla="*/ 68412 h 156999"/>
                <a:gd name="connsiteX9" fmla="*/ 32251 w 190179"/>
                <a:gd name="connsiteY9" fmla="*/ 89702 h 156999"/>
                <a:gd name="connsiteX10" fmla="*/ 174 w 190179"/>
                <a:gd name="connsiteY10" fmla="*/ 111844 h 156999"/>
                <a:gd name="connsiteX11" fmla="*/ 6632 w 190179"/>
                <a:gd name="connsiteY11" fmla="*/ 132211 h 156999"/>
                <a:gd name="connsiteX12" fmla="*/ 13729 w 190179"/>
                <a:gd name="connsiteY12" fmla="*/ 150733 h 156999"/>
                <a:gd name="connsiteX13" fmla="*/ 48218 w 190179"/>
                <a:gd name="connsiteY13" fmla="*/ 151798 h 156999"/>
                <a:gd name="connsiteX14" fmla="*/ 67450 w 190179"/>
                <a:gd name="connsiteY14" fmla="*/ 144701 h 156999"/>
                <a:gd name="connsiteX15" fmla="*/ 74547 w 190179"/>
                <a:gd name="connsiteY15" fmla="*/ 125611 h 156999"/>
                <a:gd name="connsiteX16" fmla="*/ 106624 w 190179"/>
                <a:gd name="connsiteY16" fmla="*/ 101624 h 156999"/>
                <a:gd name="connsiteX17" fmla="*/ 126849 w 190179"/>
                <a:gd name="connsiteY17" fmla="*/ 102831 h 156999"/>
                <a:gd name="connsiteX18" fmla="*/ 147642 w 190179"/>
                <a:gd name="connsiteY18" fmla="*/ 100986 h 156999"/>
                <a:gd name="connsiteX19" fmla="*/ 184332 w 190179"/>
                <a:gd name="connsiteY19" fmla="*/ 89418 h 156999"/>
                <a:gd name="connsiteX20" fmla="*/ 185467 w 190179"/>
                <a:gd name="connsiteY20" fmla="*/ 73451 h 156999"/>
                <a:gd name="connsiteX21" fmla="*/ 190080 w 190179"/>
                <a:gd name="connsiteY21" fmla="*/ 57484 h 156999"/>
                <a:gd name="connsiteX22" fmla="*/ 183906 w 190179"/>
                <a:gd name="connsiteY22" fmla="*/ 20226 h 156999"/>
                <a:gd name="connsiteX23" fmla="*/ 176242 w 190179"/>
                <a:gd name="connsiteY23" fmla="*/ 4046 h 156999"/>
                <a:gd name="connsiteX24" fmla="*/ 161907 w 190179"/>
                <a:gd name="connsiteY24" fmla="*/ 3407 h 15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179" h="156999">
                  <a:moveTo>
                    <a:pt x="161907" y="3407"/>
                  </a:moveTo>
                  <a:cubicBezTo>
                    <a:pt x="155378" y="3407"/>
                    <a:pt x="150694" y="-70"/>
                    <a:pt x="143668" y="1"/>
                  </a:cubicBezTo>
                  <a:cubicBezTo>
                    <a:pt x="131391" y="1"/>
                    <a:pt x="119965" y="11852"/>
                    <a:pt x="109249" y="16820"/>
                  </a:cubicBezTo>
                  <a:cubicBezTo>
                    <a:pt x="102785" y="19815"/>
                    <a:pt x="97207" y="24435"/>
                    <a:pt x="93069" y="30232"/>
                  </a:cubicBezTo>
                  <a:cubicBezTo>
                    <a:pt x="88527" y="34845"/>
                    <a:pt x="81807" y="36563"/>
                    <a:pt x="75612" y="34703"/>
                  </a:cubicBezTo>
                  <a:cubicBezTo>
                    <a:pt x="70147" y="33355"/>
                    <a:pt x="64541" y="25265"/>
                    <a:pt x="58651" y="29239"/>
                  </a:cubicBezTo>
                  <a:cubicBezTo>
                    <a:pt x="55457" y="31368"/>
                    <a:pt x="55528" y="36903"/>
                    <a:pt x="53470" y="40026"/>
                  </a:cubicBezTo>
                  <a:cubicBezTo>
                    <a:pt x="51412" y="43148"/>
                    <a:pt x="48218" y="44071"/>
                    <a:pt x="46374" y="47122"/>
                  </a:cubicBezTo>
                  <a:cubicBezTo>
                    <a:pt x="43854" y="54099"/>
                    <a:pt x="41725" y="61202"/>
                    <a:pt x="39986" y="68412"/>
                  </a:cubicBezTo>
                  <a:cubicBezTo>
                    <a:pt x="37290" y="75012"/>
                    <a:pt x="35161" y="83883"/>
                    <a:pt x="32251" y="89702"/>
                  </a:cubicBezTo>
                  <a:cubicBezTo>
                    <a:pt x="26361" y="101980"/>
                    <a:pt x="3013" y="96799"/>
                    <a:pt x="174" y="111844"/>
                  </a:cubicBezTo>
                  <a:cubicBezTo>
                    <a:pt x="-1103" y="118940"/>
                    <a:pt x="5000" y="126392"/>
                    <a:pt x="6632" y="132211"/>
                  </a:cubicBezTo>
                  <a:cubicBezTo>
                    <a:pt x="8548" y="139308"/>
                    <a:pt x="8335" y="145269"/>
                    <a:pt x="13729" y="150733"/>
                  </a:cubicBezTo>
                  <a:cubicBezTo>
                    <a:pt x="25864" y="162939"/>
                    <a:pt x="35019" y="153927"/>
                    <a:pt x="48218" y="151798"/>
                  </a:cubicBezTo>
                  <a:cubicBezTo>
                    <a:pt x="55230" y="151585"/>
                    <a:pt x="61979" y="149094"/>
                    <a:pt x="67450" y="144701"/>
                  </a:cubicBezTo>
                  <a:cubicBezTo>
                    <a:pt x="72205" y="139521"/>
                    <a:pt x="71566" y="131714"/>
                    <a:pt x="74547" y="125611"/>
                  </a:cubicBezTo>
                  <a:cubicBezTo>
                    <a:pt x="80508" y="112979"/>
                    <a:pt x="95127" y="105954"/>
                    <a:pt x="106624" y="101624"/>
                  </a:cubicBezTo>
                  <a:cubicBezTo>
                    <a:pt x="114217" y="98857"/>
                    <a:pt x="119256" y="101624"/>
                    <a:pt x="126849" y="102831"/>
                  </a:cubicBezTo>
                  <a:cubicBezTo>
                    <a:pt x="133825" y="103008"/>
                    <a:pt x="140801" y="102391"/>
                    <a:pt x="147642" y="100986"/>
                  </a:cubicBezTo>
                  <a:cubicBezTo>
                    <a:pt x="157577" y="99921"/>
                    <a:pt x="178938" y="100489"/>
                    <a:pt x="184332" y="89418"/>
                  </a:cubicBezTo>
                  <a:cubicBezTo>
                    <a:pt x="186248" y="85373"/>
                    <a:pt x="184332" y="78064"/>
                    <a:pt x="185467" y="73451"/>
                  </a:cubicBezTo>
                  <a:cubicBezTo>
                    <a:pt x="187525" y="66993"/>
                    <a:pt x="190790" y="65290"/>
                    <a:pt x="190080" y="57484"/>
                  </a:cubicBezTo>
                  <a:cubicBezTo>
                    <a:pt x="189456" y="44866"/>
                    <a:pt x="187383" y="32369"/>
                    <a:pt x="183906" y="20226"/>
                  </a:cubicBezTo>
                  <a:cubicBezTo>
                    <a:pt x="182558" y="14343"/>
                    <a:pt x="179939" y="8822"/>
                    <a:pt x="176242" y="4046"/>
                  </a:cubicBezTo>
                  <a:cubicBezTo>
                    <a:pt x="171132" y="-283"/>
                    <a:pt x="168081" y="3053"/>
                    <a:pt x="161907" y="340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1D808CD2-4291-1C43-A1B8-10A9DA792F40}"/>
                </a:ext>
              </a:extLst>
            </p:cNvPr>
            <p:cNvSpPr/>
            <p:nvPr/>
          </p:nvSpPr>
          <p:spPr>
            <a:xfrm>
              <a:off x="3246137" y="4624965"/>
              <a:ext cx="32715" cy="25258"/>
            </a:xfrm>
            <a:custGeom>
              <a:avLst/>
              <a:gdLst>
                <a:gd name="connsiteX0" fmla="*/ 0 w 32715"/>
                <a:gd name="connsiteY0" fmla="*/ 8047 h 25258"/>
                <a:gd name="connsiteX1" fmla="*/ 19090 w 32715"/>
                <a:gd name="connsiteY1" fmla="*/ 17912 h 25258"/>
                <a:gd name="connsiteX2" fmla="*/ 32716 w 32715"/>
                <a:gd name="connsiteY2" fmla="*/ 25008 h 25258"/>
                <a:gd name="connsiteX3" fmla="*/ 22425 w 32715"/>
                <a:gd name="connsiteY3" fmla="*/ 2583 h 25258"/>
                <a:gd name="connsiteX4" fmla="*/ 0 w 32715"/>
                <a:gd name="connsiteY4" fmla="*/ 8047 h 2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5" h="25258">
                  <a:moveTo>
                    <a:pt x="0" y="8047"/>
                  </a:moveTo>
                  <a:cubicBezTo>
                    <a:pt x="0" y="19189"/>
                    <a:pt x="11851" y="17557"/>
                    <a:pt x="19090" y="17912"/>
                  </a:cubicBezTo>
                  <a:cubicBezTo>
                    <a:pt x="18380" y="25860"/>
                    <a:pt x="27535" y="25576"/>
                    <a:pt x="32716" y="25008"/>
                  </a:cubicBezTo>
                  <a:cubicBezTo>
                    <a:pt x="30083" y="17188"/>
                    <a:pt x="26634" y="9673"/>
                    <a:pt x="22425" y="2583"/>
                  </a:cubicBezTo>
                  <a:cubicBezTo>
                    <a:pt x="18309" y="-1320"/>
                    <a:pt x="-71" y="-1745"/>
                    <a:pt x="0" y="804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B113E1F9-96F5-1947-A8D5-99B725C52380}"/>
                </a:ext>
              </a:extLst>
            </p:cNvPr>
            <p:cNvSpPr/>
            <p:nvPr/>
          </p:nvSpPr>
          <p:spPr>
            <a:xfrm>
              <a:off x="3304115" y="4689203"/>
              <a:ext cx="37712" cy="28969"/>
            </a:xfrm>
            <a:custGeom>
              <a:avLst/>
              <a:gdLst>
                <a:gd name="connsiteX0" fmla="*/ 23207 w 37712"/>
                <a:gd name="connsiteY0" fmla="*/ 6970 h 28969"/>
                <a:gd name="connsiteX1" fmla="*/ 11285 w 37712"/>
                <a:gd name="connsiteY1" fmla="*/ 512 h 28969"/>
                <a:gd name="connsiteX2" fmla="*/ 2819 w 37712"/>
                <a:gd name="connsiteY2" fmla="*/ 3947 h 28969"/>
                <a:gd name="connsiteX3" fmla="*/ 2556 w 37712"/>
                <a:gd name="connsiteY3" fmla="*/ 4699 h 28969"/>
                <a:gd name="connsiteX4" fmla="*/ 1208 w 37712"/>
                <a:gd name="connsiteY4" fmla="*/ 10235 h 28969"/>
                <a:gd name="connsiteX5" fmla="*/ 143 w 37712"/>
                <a:gd name="connsiteY5" fmla="*/ 15273 h 28969"/>
                <a:gd name="connsiteX6" fmla="*/ 6105 w 37712"/>
                <a:gd name="connsiteY6" fmla="*/ 24995 h 28969"/>
                <a:gd name="connsiteX7" fmla="*/ 9014 w 37712"/>
                <a:gd name="connsiteY7" fmla="*/ 28047 h 28969"/>
                <a:gd name="connsiteX8" fmla="*/ 11711 w 37712"/>
                <a:gd name="connsiteY8" fmla="*/ 24570 h 28969"/>
                <a:gd name="connsiteX9" fmla="*/ 14124 w 37712"/>
                <a:gd name="connsiteY9" fmla="*/ 21873 h 28969"/>
                <a:gd name="connsiteX10" fmla="*/ 19304 w 37712"/>
                <a:gd name="connsiteY10" fmla="*/ 22795 h 28969"/>
                <a:gd name="connsiteX11" fmla="*/ 26401 w 37712"/>
                <a:gd name="connsiteY11" fmla="*/ 28969 h 28969"/>
                <a:gd name="connsiteX12" fmla="*/ 36833 w 37712"/>
                <a:gd name="connsiteY12" fmla="*/ 23363 h 28969"/>
                <a:gd name="connsiteX13" fmla="*/ 34278 w 37712"/>
                <a:gd name="connsiteY13" fmla="*/ 11512 h 28969"/>
                <a:gd name="connsiteX14" fmla="*/ 23207 w 37712"/>
                <a:gd name="connsiteY14" fmla="*/ 6970 h 2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2" h="28969">
                  <a:moveTo>
                    <a:pt x="23207" y="6970"/>
                  </a:moveTo>
                  <a:cubicBezTo>
                    <a:pt x="18879" y="5693"/>
                    <a:pt x="16111" y="1577"/>
                    <a:pt x="11285" y="512"/>
                  </a:cubicBezTo>
                  <a:cubicBezTo>
                    <a:pt x="7999" y="-879"/>
                    <a:pt x="4210" y="661"/>
                    <a:pt x="2819" y="3947"/>
                  </a:cubicBezTo>
                  <a:cubicBezTo>
                    <a:pt x="2719" y="4188"/>
                    <a:pt x="2627" y="4444"/>
                    <a:pt x="2556" y="4699"/>
                  </a:cubicBezTo>
                  <a:cubicBezTo>
                    <a:pt x="2060" y="6118"/>
                    <a:pt x="1563" y="8744"/>
                    <a:pt x="1208" y="10235"/>
                  </a:cubicBezTo>
                  <a:cubicBezTo>
                    <a:pt x="853" y="11725"/>
                    <a:pt x="-424" y="12860"/>
                    <a:pt x="143" y="15273"/>
                  </a:cubicBezTo>
                  <a:cubicBezTo>
                    <a:pt x="1634" y="18793"/>
                    <a:pt x="3642" y="22072"/>
                    <a:pt x="6105" y="24995"/>
                  </a:cubicBezTo>
                  <a:cubicBezTo>
                    <a:pt x="7027" y="26344"/>
                    <a:pt x="6885" y="27905"/>
                    <a:pt x="9014" y="28047"/>
                  </a:cubicBezTo>
                  <a:cubicBezTo>
                    <a:pt x="11143" y="28189"/>
                    <a:pt x="10363" y="26628"/>
                    <a:pt x="11711" y="24570"/>
                  </a:cubicBezTo>
                  <a:cubicBezTo>
                    <a:pt x="13059" y="22512"/>
                    <a:pt x="11711" y="22654"/>
                    <a:pt x="14124" y="21873"/>
                  </a:cubicBezTo>
                  <a:cubicBezTo>
                    <a:pt x="15891" y="21852"/>
                    <a:pt x="17651" y="22171"/>
                    <a:pt x="19304" y="22795"/>
                  </a:cubicBezTo>
                  <a:cubicBezTo>
                    <a:pt x="22072" y="24570"/>
                    <a:pt x="21788" y="28969"/>
                    <a:pt x="26401" y="28969"/>
                  </a:cubicBezTo>
                  <a:cubicBezTo>
                    <a:pt x="30247" y="27891"/>
                    <a:pt x="33810" y="25975"/>
                    <a:pt x="36833" y="23363"/>
                  </a:cubicBezTo>
                  <a:cubicBezTo>
                    <a:pt x="39246" y="20241"/>
                    <a:pt x="36123" y="14067"/>
                    <a:pt x="34278" y="11512"/>
                  </a:cubicBezTo>
                  <a:cubicBezTo>
                    <a:pt x="30588" y="6544"/>
                    <a:pt x="28033" y="8247"/>
                    <a:pt x="23207" y="697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B53C519-CDC4-814B-9964-7C13F12FDC4B}"/>
                </a:ext>
              </a:extLst>
            </p:cNvPr>
            <p:cNvSpPr/>
            <p:nvPr/>
          </p:nvSpPr>
          <p:spPr>
            <a:xfrm>
              <a:off x="3343580" y="4705647"/>
              <a:ext cx="17178" cy="15197"/>
            </a:xfrm>
            <a:custGeom>
              <a:avLst/>
              <a:gdLst>
                <a:gd name="connsiteX0" fmla="*/ 2975 w 17178"/>
                <a:gd name="connsiteY0" fmla="*/ 4293 h 15197"/>
                <a:gd name="connsiteX1" fmla="*/ 2620 w 17178"/>
                <a:gd name="connsiteY1" fmla="*/ 15009 h 15197"/>
                <a:gd name="connsiteX2" fmla="*/ 9717 w 17178"/>
                <a:gd name="connsiteY2" fmla="*/ 12951 h 15197"/>
                <a:gd name="connsiteX3" fmla="*/ 17168 w 17178"/>
                <a:gd name="connsiteY3" fmla="*/ 7771 h 15197"/>
                <a:gd name="connsiteX4" fmla="*/ 2975 w 17178"/>
                <a:gd name="connsiteY4" fmla="*/ 4293 h 15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8" h="15197">
                  <a:moveTo>
                    <a:pt x="2975" y="4293"/>
                  </a:moveTo>
                  <a:cubicBezTo>
                    <a:pt x="1130" y="7132"/>
                    <a:pt x="-2490" y="13377"/>
                    <a:pt x="2620" y="15009"/>
                  </a:cubicBezTo>
                  <a:cubicBezTo>
                    <a:pt x="5317" y="15861"/>
                    <a:pt x="7162" y="13590"/>
                    <a:pt x="9717" y="12951"/>
                  </a:cubicBezTo>
                  <a:cubicBezTo>
                    <a:pt x="14187" y="11816"/>
                    <a:pt x="17381" y="13945"/>
                    <a:pt x="17168" y="7771"/>
                  </a:cubicBezTo>
                  <a:cubicBezTo>
                    <a:pt x="16671" y="-1597"/>
                    <a:pt x="7304" y="-2164"/>
                    <a:pt x="2975" y="429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5EDA1F02-D964-2743-B6C2-F5F00FE4C0EC}"/>
                </a:ext>
              </a:extLst>
            </p:cNvPr>
            <p:cNvSpPr/>
            <p:nvPr/>
          </p:nvSpPr>
          <p:spPr>
            <a:xfrm>
              <a:off x="3354552" y="4571854"/>
              <a:ext cx="22911" cy="37267"/>
            </a:xfrm>
            <a:custGeom>
              <a:avLst/>
              <a:gdLst>
                <a:gd name="connsiteX0" fmla="*/ 7686 w 22911"/>
                <a:gd name="connsiteY0" fmla="*/ 4811 h 37267"/>
                <a:gd name="connsiteX1" fmla="*/ 6125 w 22911"/>
                <a:gd name="connsiteY1" fmla="*/ 8786 h 37267"/>
                <a:gd name="connsiteX2" fmla="*/ 944 w 22911"/>
                <a:gd name="connsiteY2" fmla="*/ 8360 h 37267"/>
                <a:gd name="connsiteX3" fmla="*/ 1370 w 22911"/>
                <a:gd name="connsiteY3" fmla="*/ 25675 h 37267"/>
                <a:gd name="connsiteX4" fmla="*/ 10170 w 22911"/>
                <a:gd name="connsiteY4" fmla="*/ 35327 h 37267"/>
                <a:gd name="connsiteX5" fmla="*/ 18615 w 22911"/>
                <a:gd name="connsiteY5" fmla="*/ 33198 h 37267"/>
                <a:gd name="connsiteX6" fmla="*/ 22873 w 22911"/>
                <a:gd name="connsiteY6" fmla="*/ 15031 h 37267"/>
                <a:gd name="connsiteX7" fmla="*/ 17763 w 22911"/>
                <a:gd name="connsiteY7" fmla="*/ 1760 h 37267"/>
                <a:gd name="connsiteX8" fmla="*/ 9332 w 22911"/>
                <a:gd name="connsiteY8" fmla="*/ 1732 h 37267"/>
                <a:gd name="connsiteX9" fmla="*/ 7686 w 22911"/>
                <a:gd name="connsiteY9" fmla="*/ 4811 h 3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11" h="37267">
                  <a:moveTo>
                    <a:pt x="7686" y="4811"/>
                  </a:moveTo>
                  <a:cubicBezTo>
                    <a:pt x="6693" y="7295"/>
                    <a:pt x="8609" y="7508"/>
                    <a:pt x="6125" y="8786"/>
                  </a:cubicBezTo>
                  <a:cubicBezTo>
                    <a:pt x="4776" y="9424"/>
                    <a:pt x="2435" y="8289"/>
                    <a:pt x="944" y="8360"/>
                  </a:cubicBezTo>
                  <a:cubicBezTo>
                    <a:pt x="-447" y="14066"/>
                    <a:pt x="-298" y="20041"/>
                    <a:pt x="1370" y="25675"/>
                  </a:cubicBezTo>
                  <a:cubicBezTo>
                    <a:pt x="2931" y="29437"/>
                    <a:pt x="7544" y="32772"/>
                    <a:pt x="10170" y="35327"/>
                  </a:cubicBezTo>
                  <a:cubicBezTo>
                    <a:pt x="12796" y="37882"/>
                    <a:pt x="16841" y="38591"/>
                    <a:pt x="18615" y="33198"/>
                  </a:cubicBezTo>
                  <a:cubicBezTo>
                    <a:pt x="21340" y="27528"/>
                    <a:pt x="22795" y="21325"/>
                    <a:pt x="22873" y="15031"/>
                  </a:cubicBezTo>
                  <a:cubicBezTo>
                    <a:pt x="23206" y="10070"/>
                    <a:pt x="21340" y="5216"/>
                    <a:pt x="17763" y="1760"/>
                  </a:cubicBezTo>
                  <a:cubicBezTo>
                    <a:pt x="15443" y="-575"/>
                    <a:pt x="11667" y="-589"/>
                    <a:pt x="9332" y="1732"/>
                  </a:cubicBezTo>
                  <a:cubicBezTo>
                    <a:pt x="8488" y="2569"/>
                    <a:pt x="7913" y="3641"/>
                    <a:pt x="7686" y="481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16F9BD7C-DFE6-A14E-9F1C-9D593907B158}"/>
                </a:ext>
              </a:extLst>
            </p:cNvPr>
            <p:cNvSpPr/>
            <p:nvPr/>
          </p:nvSpPr>
          <p:spPr>
            <a:xfrm>
              <a:off x="3327516" y="4556533"/>
              <a:ext cx="12756" cy="23778"/>
            </a:xfrm>
            <a:custGeom>
              <a:avLst/>
              <a:gdLst>
                <a:gd name="connsiteX0" fmla="*/ 7897 w 12756"/>
                <a:gd name="connsiteY0" fmla="*/ 901 h 23778"/>
                <a:gd name="connsiteX1" fmla="*/ 2219 w 12756"/>
                <a:gd name="connsiteY1" fmla="*/ 6791 h 23778"/>
                <a:gd name="connsiteX2" fmla="*/ 1794 w 12756"/>
                <a:gd name="connsiteY2" fmla="*/ 15803 h 23778"/>
                <a:gd name="connsiteX3" fmla="*/ 12367 w 12756"/>
                <a:gd name="connsiteY3" fmla="*/ 20842 h 23778"/>
                <a:gd name="connsiteX4" fmla="*/ 7897 w 12756"/>
                <a:gd name="connsiteY4" fmla="*/ 901 h 2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6" h="23778">
                  <a:moveTo>
                    <a:pt x="7897" y="901"/>
                  </a:moveTo>
                  <a:cubicBezTo>
                    <a:pt x="2929" y="-2151"/>
                    <a:pt x="3497" y="3243"/>
                    <a:pt x="2219" y="6791"/>
                  </a:cubicBezTo>
                  <a:cubicBezTo>
                    <a:pt x="942" y="10339"/>
                    <a:pt x="-1826" y="11758"/>
                    <a:pt x="1794" y="15803"/>
                  </a:cubicBezTo>
                  <a:cubicBezTo>
                    <a:pt x="5413" y="19849"/>
                    <a:pt x="9955" y="28223"/>
                    <a:pt x="12367" y="20842"/>
                  </a:cubicBezTo>
                  <a:cubicBezTo>
                    <a:pt x="13574" y="16158"/>
                    <a:pt x="11942" y="3526"/>
                    <a:pt x="7897" y="901"/>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BAB4E4C1-9D99-6249-BD55-373A6D7373CA}"/>
                </a:ext>
              </a:extLst>
            </p:cNvPr>
            <p:cNvSpPr/>
            <p:nvPr/>
          </p:nvSpPr>
          <p:spPr>
            <a:xfrm>
              <a:off x="3441240" y="4508300"/>
              <a:ext cx="18498" cy="17042"/>
            </a:xfrm>
            <a:custGeom>
              <a:avLst/>
              <a:gdLst>
                <a:gd name="connsiteX0" fmla="*/ 197 w 18498"/>
                <a:gd name="connsiteY0" fmla="*/ 8328 h 17042"/>
                <a:gd name="connsiteX1" fmla="*/ 11338 w 18498"/>
                <a:gd name="connsiteY1" fmla="*/ 15922 h 17042"/>
                <a:gd name="connsiteX2" fmla="*/ 16235 w 18498"/>
                <a:gd name="connsiteY2" fmla="*/ 877 h 17042"/>
                <a:gd name="connsiteX3" fmla="*/ 452 w 18498"/>
                <a:gd name="connsiteY3" fmla="*/ 7626 h 17042"/>
                <a:gd name="connsiteX4" fmla="*/ 197 w 18498"/>
                <a:gd name="connsiteY4" fmla="*/ 8328 h 17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8" h="17042">
                  <a:moveTo>
                    <a:pt x="197" y="8328"/>
                  </a:moveTo>
                  <a:cubicBezTo>
                    <a:pt x="-1223" y="16773"/>
                    <a:pt x="5306" y="18547"/>
                    <a:pt x="11338" y="15922"/>
                  </a:cubicBezTo>
                  <a:cubicBezTo>
                    <a:pt x="15454" y="14219"/>
                    <a:pt x="21983" y="3786"/>
                    <a:pt x="16235" y="877"/>
                  </a:cubicBezTo>
                  <a:cubicBezTo>
                    <a:pt x="10011" y="-1622"/>
                    <a:pt x="2950" y="1402"/>
                    <a:pt x="452" y="7626"/>
                  </a:cubicBezTo>
                  <a:cubicBezTo>
                    <a:pt x="360" y="7853"/>
                    <a:pt x="275" y="8094"/>
                    <a:pt x="197" y="832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38BE55AE-EDD9-4A43-B738-E0BBFD7148ED}"/>
                </a:ext>
              </a:extLst>
            </p:cNvPr>
            <p:cNvSpPr/>
            <p:nvPr/>
          </p:nvSpPr>
          <p:spPr>
            <a:xfrm>
              <a:off x="3419366" y="4524758"/>
              <a:ext cx="43280" cy="32062"/>
            </a:xfrm>
            <a:custGeom>
              <a:avLst/>
              <a:gdLst>
                <a:gd name="connsiteX0" fmla="*/ 16677 w 43280"/>
                <a:gd name="connsiteY0" fmla="*/ 9257 h 32062"/>
                <a:gd name="connsiteX1" fmla="*/ 7736 w 43280"/>
                <a:gd name="connsiteY1" fmla="*/ 953 h 32062"/>
                <a:gd name="connsiteX2" fmla="*/ 0 w 43280"/>
                <a:gd name="connsiteY2" fmla="*/ 16495 h 32062"/>
                <a:gd name="connsiteX3" fmla="*/ 6529 w 43280"/>
                <a:gd name="connsiteY3" fmla="*/ 19902 h 32062"/>
                <a:gd name="connsiteX4" fmla="*/ 12916 w 43280"/>
                <a:gd name="connsiteY4" fmla="*/ 30263 h 32062"/>
                <a:gd name="connsiteX5" fmla="*/ 30941 w 43280"/>
                <a:gd name="connsiteY5" fmla="*/ 22669 h 32062"/>
                <a:gd name="connsiteX6" fmla="*/ 38038 w 43280"/>
                <a:gd name="connsiteY6" fmla="*/ 28773 h 32062"/>
                <a:gd name="connsiteX7" fmla="*/ 43254 w 43280"/>
                <a:gd name="connsiteY7" fmla="*/ 24529 h 32062"/>
                <a:gd name="connsiteX8" fmla="*/ 42651 w 43280"/>
                <a:gd name="connsiteY8" fmla="*/ 21676 h 32062"/>
                <a:gd name="connsiteX9" fmla="*/ 30019 w 43280"/>
                <a:gd name="connsiteY9" fmla="*/ 14579 h 32062"/>
                <a:gd name="connsiteX10" fmla="*/ 22922 w 43280"/>
                <a:gd name="connsiteY10" fmla="*/ 11102 h 32062"/>
                <a:gd name="connsiteX11" fmla="*/ 16677 w 43280"/>
                <a:gd name="connsiteY11" fmla="*/ 9257 h 3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32062">
                  <a:moveTo>
                    <a:pt x="16677" y="9257"/>
                  </a:moveTo>
                  <a:cubicBezTo>
                    <a:pt x="13484" y="7127"/>
                    <a:pt x="11142" y="2799"/>
                    <a:pt x="7736" y="953"/>
                  </a:cubicBezTo>
                  <a:cubicBezTo>
                    <a:pt x="-1206" y="-3801"/>
                    <a:pt x="284" y="10463"/>
                    <a:pt x="0" y="16495"/>
                  </a:cubicBezTo>
                  <a:cubicBezTo>
                    <a:pt x="0" y="24018"/>
                    <a:pt x="2413" y="18482"/>
                    <a:pt x="6529" y="19902"/>
                  </a:cubicBezTo>
                  <a:cubicBezTo>
                    <a:pt x="10645" y="21321"/>
                    <a:pt x="10716" y="27708"/>
                    <a:pt x="12916" y="30263"/>
                  </a:cubicBezTo>
                  <a:cubicBezTo>
                    <a:pt x="20013" y="38140"/>
                    <a:pt x="22071" y="17276"/>
                    <a:pt x="30941" y="22669"/>
                  </a:cubicBezTo>
                  <a:cubicBezTo>
                    <a:pt x="34277" y="24656"/>
                    <a:pt x="32999" y="28347"/>
                    <a:pt x="38038" y="28773"/>
                  </a:cubicBezTo>
                  <a:cubicBezTo>
                    <a:pt x="40650" y="29042"/>
                    <a:pt x="42984" y="27147"/>
                    <a:pt x="43254" y="24529"/>
                  </a:cubicBezTo>
                  <a:cubicBezTo>
                    <a:pt x="43360" y="23542"/>
                    <a:pt x="43148" y="22541"/>
                    <a:pt x="42651" y="21676"/>
                  </a:cubicBezTo>
                  <a:cubicBezTo>
                    <a:pt x="39152" y="18220"/>
                    <a:pt x="34788" y="15771"/>
                    <a:pt x="30019" y="14579"/>
                  </a:cubicBezTo>
                  <a:cubicBezTo>
                    <a:pt x="27535" y="13869"/>
                    <a:pt x="25548" y="11954"/>
                    <a:pt x="22922" y="11102"/>
                  </a:cubicBezTo>
                  <a:cubicBezTo>
                    <a:pt x="20296" y="10250"/>
                    <a:pt x="18593" y="10605"/>
                    <a:pt x="16677" y="925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F5ABDBBF-EE79-1447-9905-CCA12831221C}"/>
                </a:ext>
              </a:extLst>
            </p:cNvPr>
            <p:cNvSpPr/>
            <p:nvPr/>
          </p:nvSpPr>
          <p:spPr>
            <a:xfrm>
              <a:off x="3545168" y="4472809"/>
              <a:ext cx="44520" cy="64778"/>
            </a:xfrm>
            <a:custGeom>
              <a:avLst/>
              <a:gdLst>
                <a:gd name="connsiteX0" fmla="*/ 8892 w 44520"/>
                <a:gd name="connsiteY0" fmla="*/ 3652 h 64778"/>
                <a:gd name="connsiteX1" fmla="*/ 21 w 44520"/>
                <a:gd name="connsiteY1" fmla="*/ 21323 h 64778"/>
                <a:gd name="connsiteX2" fmla="*/ 1228 w 44520"/>
                <a:gd name="connsiteY2" fmla="*/ 43039 h 64778"/>
                <a:gd name="connsiteX3" fmla="*/ 3285 w 44520"/>
                <a:gd name="connsiteY3" fmla="*/ 53684 h 64778"/>
                <a:gd name="connsiteX4" fmla="*/ 3711 w 44520"/>
                <a:gd name="connsiteY4" fmla="*/ 64684 h 64778"/>
                <a:gd name="connsiteX5" fmla="*/ 8466 w 44520"/>
                <a:gd name="connsiteY5" fmla="*/ 55032 h 64778"/>
                <a:gd name="connsiteX6" fmla="*/ 16414 w 44520"/>
                <a:gd name="connsiteY6" fmla="*/ 47936 h 64778"/>
                <a:gd name="connsiteX7" fmla="*/ 21311 w 44520"/>
                <a:gd name="connsiteY7" fmla="*/ 57161 h 64778"/>
                <a:gd name="connsiteX8" fmla="*/ 30891 w 44520"/>
                <a:gd name="connsiteY8" fmla="*/ 60638 h 64778"/>
                <a:gd name="connsiteX9" fmla="*/ 42814 w 44520"/>
                <a:gd name="connsiteY9" fmla="*/ 59290 h 64778"/>
                <a:gd name="connsiteX10" fmla="*/ 40117 w 44520"/>
                <a:gd name="connsiteY10" fmla="*/ 38923 h 64778"/>
                <a:gd name="connsiteX11" fmla="*/ 27627 w 44520"/>
                <a:gd name="connsiteY11" fmla="*/ 23381 h 64778"/>
                <a:gd name="connsiteX12" fmla="*/ 24717 w 44520"/>
                <a:gd name="connsiteY12" fmla="*/ 16285 h 64778"/>
                <a:gd name="connsiteX13" fmla="*/ 20885 w 44520"/>
                <a:gd name="connsiteY13" fmla="*/ 3440 h 64778"/>
                <a:gd name="connsiteX14" fmla="*/ 8892 w 44520"/>
                <a:gd name="connsiteY14" fmla="*/ 3652 h 6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20" h="64778">
                  <a:moveTo>
                    <a:pt x="8892" y="3652"/>
                  </a:moveTo>
                  <a:cubicBezTo>
                    <a:pt x="3953" y="8322"/>
                    <a:pt x="816" y="14574"/>
                    <a:pt x="21" y="21323"/>
                  </a:cubicBezTo>
                  <a:cubicBezTo>
                    <a:pt x="-100" y="28583"/>
                    <a:pt x="298" y="35836"/>
                    <a:pt x="1228" y="43039"/>
                  </a:cubicBezTo>
                  <a:cubicBezTo>
                    <a:pt x="1682" y="46630"/>
                    <a:pt x="2370" y="50185"/>
                    <a:pt x="3285" y="53684"/>
                  </a:cubicBezTo>
                  <a:cubicBezTo>
                    <a:pt x="3144" y="57353"/>
                    <a:pt x="3285" y="61036"/>
                    <a:pt x="3711" y="64684"/>
                  </a:cubicBezTo>
                  <a:cubicBezTo>
                    <a:pt x="8324" y="65748"/>
                    <a:pt x="6976" y="57587"/>
                    <a:pt x="8466" y="55032"/>
                  </a:cubicBezTo>
                  <a:cubicBezTo>
                    <a:pt x="10687" y="52229"/>
                    <a:pt x="13377" y="49823"/>
                    <a:pt x="16414" y="47936"/>
                  </a:cubicBezTo>
                  <a:cubicBezTo>
                    <a:pt x="22375" y="45736"/>
                    <a:pt x="19395" y="53755"/>
                    <a:pt x="21311" y="57161"/>
                  </a:cubicBezTo>
                  <a:cubicBezTo>
                    <a:pt x="23227" y="60567"/>
                    <a:pt x="28053" y="59858"/>
                    <a:pt x="30891" y="60638"/>
                  </a:cubicBezTo>
                  <a:cubicBezTo>
                    <a:pt x="33730" y="61419"/>
                    <a:pt x="39833" y="63761"/>
                    <a:pt x="42814" y="59290"/>
                  </a:cubicBezTo>
                  <a:cubicBezTo>
                    <a:pt x="45837" y="52534"/>
                    <a:pt x="44787" y="44657"/>
                    <a:pt x="40117" y="38923"/>
                  </a:cubicBezTo>
                  <a:cubicBezTo>
                    <a:pt x="35930" y="33742"/>
                    <a:pt x="34724" y="23594"/>
                    <a:pt x="27627" y="23381"/>
                  </a:cubicBezTo>
                  <a:cubicBezTo>
                    <a:pt x="21595" y="23381"/>
                    <a:pt x="22517" y="20827"/>
                    <a:pt x="24717" y="16285"/>
                  </a:cubicBezTo>
                  <a:cubicBezTo>
                    <a:pt x="27556" y="10182"/>
                    <a:pt x="25498" y="6988"/>
                    <a:pt x="20885" y="3440"/>
                  </a:cubicBezTo>
                  <a:cubicBezTo>
                    <a:pt x="16272" y="-109"/>
                    <a:pt x="13860" y="-2166"/>
                    <a:pt x="8892" y="365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9DA9327C-C50E-9D4B-ADA7-5DBF60563F9A}"/>
                </a:ext>
              </a:extLst>
            </p:cNvPr>
            <p:cNvSpPr/>
            <p:nvPr/>
          </p:nvSpPr>
          <p:spPr>
            <a:xfrm>
              <a:off x="3605549" y="4459736"/>
              <a:ext cx="22712" cy="24592"/>
            </a:xfrm>
            <a:custGeom>
              <a:avLst/>
              <a:gdLst>
                <a:gd name="connsiteX0" fmla="*/ 103 w 22712"/>
                <a:gd name="connsiteY0" fmla="*/ 8493 h 24592"/>
                <a:gd name="connsiteX1" fmla="*/ 1735 w 22712"/>
                <a:gd name="connsiteY1" fmla="*/ 24532 h 24592"/>
                <a:gd name="connsiteX2" fmla="*/ 8477 w 22712"/>
                <a:gd name="connsiteY2" fmla="*/ 22757 h 24592"/>
                <a:gd name="connsiteX3" fmla="*/ 13800 w 22712"/>
                <a:gd name="connsiteY3" fmla="*/ 18925 h 24592"/>
                <a:gd name="connsiteX4" fmla="*/ 20896 w 22712"/>
                <a:gd name="connsiteY4" fmla="*/ 16725 h 24592"/>
                <a:gd name="connsiteX5" fmla="*/ 19264 w 22712"/>
                <a:gd name="connsiteY5" fmla="*/ 4093 h 24592"/>
                <a:gd name="connsiteX6" fmla="*/ 103 w 22712"/>
                <a:gd name="connsiteY6" fmla="*/ 8493 h 2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2" h="24592">
                  <a:moveTo>
                    <a:pt x="103" y="8493"/>
                  </a:moveTo>
                  <a:cubicBezTo>
                    <a:pt x="-536" y="13958"/>
                    <a:pt x="2019" y="19067"/>
                    <a:pt x="1735" y="24532"/>
                  </a:cubicBezTo>
                  <a:cubicBezTo>
                    <a:pt x="4127" y="24801"/>
                    <a:pt x="6532" y="24169"/>
                    <a:pt x="8477" y="22757"/>
                  </a:cubicBezTo>
                  <a:cubicBezTo>
                    <a:pt x="10365" y="21643"/>
                    <a:pt x="12146" y="20359"/>
                    <a:pt x="13800" y="18925"/>
                  </a:cubicBezTo>
                  <a:cubicBezTo>
                    <a:pt x="15787" y="17719"/>
                    <a:pt x="19193" y="18925"/>
                    <a:pt x="20896" y="16725"/>
                  </a:cubicBezTo>
                  <a:cubicBezTo>
                    <a:pt x="23848" y="12765"/>
                    <a:pt x="23132" y="7173"/>
                    <a:pt x="19264" y="4093"/>
                  </a:cubicBezTo>
                  <a:cubicBezTo>
                    <a:pt x="12877" y="-1158"/>
                    <a:pt x="1380" y="-2932"/>
                    <a:pt x="103" y="849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53FBCEF8-1D8D-FC42-926B-6A6527297A76}"/>
                </a:ext>
              </a:extLst>
            </p:cNvPr>
            <p:cNvSpPr/>
            <p:nvPr/>
          </p:nvSpPr>
          <p:spPr>
            <a:xfrm>
              <a:off x="3577136" y="4478158"/>
              <a:ext cx="32181" cy="32454"/>
            </a:xfrm>
            <a:custGeom>
              <a:avLst/>
              <a:gdLst>
                <a:gd name="connsiteX0" fmla="*/ 58 w 32181"/>
                <a:gd name="connsiteY0" fmla="*/ 4690 h 32454"/>
                <a:gd name="connsiteX1" fmla="*/ 4742 w 32181"/>
                <a:gd name="connsiteY1" fmla="*/ 13561 h 32454"/>
                <a:gd name="connsiteX2" fmla="*/ 10491 w 32181"/>
                <a:gd name="connsiteY2" fmla="*/ 15903 h 32454"/>
                <a:gd name="connsiteX3" fmla="*/ 13613 w 32181"/>
                <a:gd name="connsiteY3" fmla="*/ 20374 h 32454"/>
                <a:gd name="connsiteX4" fmla="*/ 22342 w 32181"/>
                <a:gd name="connsiteY4" fmla="*/ 26477 h 32454"/>
                <a:gd name="connsiteX5" fmla="*/ 30929 w 32181"/>
                <a:gd name="connsiteY5" fmla="*/ 31657 h 32454"/>
                <a:gd name="connsiteX6" fmla="*/ 31567 w 32181"/>
                <a:gd name="connsiteY6" fmla="*/ 20161 h 32454"/>
                <a:gd name="connsiteX7" fmla="*/ 25606 w 32181"/>
                <a:gd name="connsiteY7" fmla="*/ 9232 h 32454"/>
                <a:gd name="connsiteX8" fmla="*/ 15174 w 32181"/>
                <a:gd name="connsiteY8" fmla="*/ 6606 h 32454"/>
                <a:gd name="connsiteX9" fmla="*/ 58 w 32181"/>
                <a:gd name="connsiteY9" fmla="*/ 4690 h 3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81" h="32454">
                  <a:moveTo>
                    <a:pt x="58" y="4690"/>
                  </a:moveTo>
                  <a:cubicBezTo>
                    <a:pt x="-360" y="8331"/>
                    <a:pt x="1499" y="11858"/>
                    <a:pt x="4742" y="13561"/>
                  </a:cubicBezTo>
                  <a:cubicBezTo>
                    <a:pt x="6587" y="14838"/>
                    <a:pt x="8787" y="14696"/>
                    <a:pt x="10491" y="15903"/>
                  </a:cubicBezTo>
                  <a:cubicBezTo>
                    <a:pt x="12194" y="17109"/>
                    <a:pt x="12052" y="18883"/>
                    <a:pt x="13613" y="20374"/>
                  </a:cubicBezTo>
                  <a:cubicBezTo>
                    <a:pt x="16665" y="23283"/>
                    <a:pt x="19503" y="22432"/>
                    <a:pt x="22342" y="26477"/>
                  </a:cubicBezTo>
                  <a:cubicBezTo>
                    <a:pt x="23903" y="28748"/>
                    <a:pt x="27877" y="34567"/>
                    <a:pt x="30929" y="31657"/>
                  </a:cubicBezTo>
                  <a:cubicBezTo>
                    <a:pt x="32916" y="29812"/>
                    <a:pt x="32064" y="22503"/>
                    <a:pt x="31567" y="20161"/>
                  </a:cubicBezTo>
                  <a:cubicBezTo>
                    <a:pt x="30915" y="15938"/>
                    <a:pt x="28807" y="12070"/>
                    <a:pt x="25606" y="9232"/>
                  </a:cubicBezTo>
                  <a:cubicBezTo>
                    <a:pt x="21987" y="6251"/>
                    <a:pt x="18936" y="7741"/>
                    <a:pt x="15174" y="6606"/>
                  </a:cubicBezTo>
                  <a:cubicBezTo>
                    <a:pt x="11413" y="5470"/>
                    <a:pt x="1620" y="-6381"/>
                    <a:pt x="58" y="469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1CE8B458-3703-D54D-87F6-4BD1CCF9AB68}"/>
                </a:ext>
              </a:extLst>
            </p:cNvPr>
            <p:cNvSpPr/>
            <p:nvPr/>
          </p:nvSpPr>
          <p:spPr>
            <a:xfrm>
              <a:off x="3629999" y="4463228"/>
              <a:ext cx="14233" cy="36363"/>
            </a:xfrm>
            <a:custGeom>
              <a:avLst/>
              <a:gdLst>
                <a:gd name="connsiteX0" fmla="*/ 3472 w 14233"/>
                <a:gd name="connsiteY0" fmla="*/ 14440 h 36363"/>
                <a:gd name="connsiteX1" fmla="*/ 278 w 14233"/>
                <a:gd name="connsiteY1" fmla="*/ 15788 h 36363"/>
                <a:gd name="connsiteX2" fmla="*/ 1414 w 14233"/>
                <a:gd name="connsiteY2" fmla="*/ 21465 h 36363"/>
                <a:gd name="connsiteX3" fmla="*/ 4252 w 14233"/>
                <a:gd name="connsiteY3" fmla="*/ 29981 h 36363"/>
                <a:gd name="connsiteX4" fmla="*/ 9078 w 14233"/>
                <a:gd name="connsiteY4" fmla="*/ 36226 h 36363"/>
                <a:gd name="connsiteX5" fmla="*/ 13903 w 14233"/>
                <a:gd name="connsiteY5" fmla="*/ 31684 h 36363"/>
                <a:gd name="connsiteX6" fmla="*/ 13903 w 14233"/>
                <a:gd name="connsiteY6" fmla="*/ 11672 h 36363"/>
                <a:gd name="connsiteX7" fmla="*/ 8794 w 14233"/>
                <a:gd name="connsiteY7" fmla="*/ 743 h 36363"/>
                <a:gd name="connsiteX8" fmla="*/ 3472 w 14233"/>
                <a:gd name="connsiteY8" fmla="*/ 14440 h 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3" h="36363">
                  <a:moveTo>
                    <a:pt x="3472" y="14440"/>
                  </a:moveTo>
                  <a:cubicBezTo>
                    <a:pt x="2549" y="15291"/>
                    <a:pt x="1201" y="14440"/>
                    <a:pt x="278" y="15788"/>
                  </a:cubicBezTo>
                  <a:cubicBezTo>
                    <a:pt x="-644" y="17136"/>
                    <a:pt x="988" y="20046"/>
                    <a:pt x="1414" y="21465"/>
                  </a:cubicBezTo>
                  <a:cubicBezTo>
                    <a:pt x="2194" y="24304"/>
                    <a:pt x="3330" y="27284"/>
                    <a:pt x="4252" y="29981"/>
                  </a:cubicBezTo>
                  <a:cubicBezTo>
                    <a:pt x="5175" y="32678"/>
                    <a:pt x="5388" y="35516"/>
                    <a:pt x="9078" y="36226"/>
                  </a:cubicBezTo>
                  <a:cubicBezTo>
                    <a:pt x="12768" y="36936"/>
                    <a:pt x="13407" y="34807"/>
                    <a:pt x="13903" y="31684"/>
                  </a:cubicBezTo>
                  <a:cubicBezTo>
                    <a:pt x="14826" y="25226"/>
                    <a:pt x="13478" y="18272"/>
                    <a:pt x="13903" y="11672"/>
                  </a:cubicBezTo>
                  <a:cubicBezTo>
                    <a:pt x="13903" y="8123"/>
                    <a:pt x="14613" y="-2947"/>
                    <a:pt x="8794" y="743"/>
                  </a:cubicBezTo>
                  <a:cubicBezTo>
                    <a:pt x="4891" y="3369"/>
                    <a:pt x="7375" y="11175"/>
                    <a:pt x="3472" y="1444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8129A4B2-E736-9642-8410-59B468290E16}"/>
                </a:ext>
              </a:extLst>
            </p:cNvPr>
            <p:cNvSpPr/>
            <p:nvPr/>
          </p:nvSpPr>
          <p:spPr>
            <a:xfrm>
              <a:off x="3638132" y="4446642"/>
              <a:ext cx="5162" cy="5324"/>
            </a:xfrm>
            <a:custGeom>
              <a:avLst/>
              <a:gdLst>
                <a:gd name="connsiteX0" fmla="*/ 1655 w 5162"/>
                <a:gd name="connsiteY0" fmla="*/ 4910 h 5324"/>
                <a:gd name="connsiteX1" fmla="*/ 2222 w 5162"/>
                <a:gd name="connsiteY1" fmla="*/ 4910 h 5324"/>
                <a:gd name="connsiteX2" fmla="*/ 3287 w 5162"/>
                <a:gd name="connsiteY2" fmla="*/ 368 h 5324"/>
                <a:gd name="connsiteX3" fmla="*/ 1655 w 5162"/>
                <a:gd name="connsiteY3" fmla="*/ 4910 h 5324"/>
              </a:gdLst>
              <a:ahLst/>
              <a:cxnLst>
                <a:cxn ang="0">
                  <a:pos x="connsiteX0" y="connsiteY0"/>
                </a:cxn>
                <a:cxn ang="0">
                  <a:pos x="connsiteX1" y="connsiteY1"/>
                </a:cxn>
                <a:cxn ang="0">
                  <a:pos x="connsiteX2" y="connsiteY2"/>
                </a:cxn>
                <a:cxn ang="0">
                  <a:pos x="connsiteX3" y="connsiteY3"/>
                </a:cxn>
              </a:cxnLst>
              <a:rect l="l" t="t" r="r" b="b"/>
              <a:pathLst>
                <a:path w="5162" h="5324">
                  <a:moveTo>
                    <a:pt x="1655" y="4910"/>
                  </a:moveTo>
                  <a:lnTo>
                    <a:pt x="2222" y="4910"/>
                  </a:lnTo>
                  <a:cubicBezTo>
                    <a:pt x="5629" y="6755"/>
                    <a:pt x="6197" y="1930"/>
                    <a:pt x="3287" y="368"/>
                  </a:cubicBezTo>
                  <a:cubicBezTo>
                    <a:pt x="378" y="-1193"/>
                    <a:pt x="-1539" y="2568"/>
                    <a:pt x="1655" y="491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6D6E841A-62B6-284A-A9E3-1BCEC70A9E32}"/>
                </a:ext>
              </a:extLst>
            </p:cNvPr>
            <p:cNvSpPr/>
            <p:nvPr/>
          </p:nvSpPr>
          <p:spPr>
            <a:xfrm>
              <a:off x="3615891" y="4502150"/>
              <a:ext cx="55944" cy="98611"/>
            </a:xfrm>
            <a:custGeom>
              <a:avLst/>
              <a:gdLst>
                <a:gd name="connsiteX0" fmla="*/ 32270 w 55944"/>
                <a:gd name="connsiteY0" fmla="*/ 25123 h 98611"/>
                <a:gd name="connsiteX1" fmla="*/ 26592 w 55944"/>
                <a:gd name="connsiteY1" fmla="*/ 21220 h 98611"/>
                <a:gd name="connsiteX2" fmla="*/ 29360 w 55944"/>
                <a:gd name="connsiteY2" fmla="*/ 37613 h 98611"/>
                <a:gd name="connsiteX3" fmla="*/ 11477 w 55944"/>
                <a:gd name="connsiteY3" fmla="*/ 32432 h 98611"/>
                <a:gd name="connsiteX4" fmla="*/ 17793 w 55944"/>
                <a:gd name="connsiteY4" fmla="*/ 53722 h 98611"/>
                <a:gd name="connsiteX5" fmla="*/ 15025 w 55944"/>
                <a:gd name="connsiteY5" fmla="*/ 64864 h 98611"/>
                <a:gd name="connsiteX6" fmla="*/ 9064 w 55944"/>
                <a:gd name="connsiteY6" fmla="*/ 74515 h 98611"/>
                <a:gd name="connsiteX7" fmla="*/ 264 w 55944"/>
                <a:gd name="connsiteY7" fmla="*/ 82038 h 98611"/>
                <a:gd name="connsiteX8" fmla="*/ 1470 w 55944"/>
                <a:gd name="connsiteY8" fmla="*/ 94031 h 98611"/>
                <a:gd name="connsiteX9" fmla="*/ 9702 w 55944"/>
                <a:gd name="connsiteY9" fmla="*/ 97153 h 98611"/>
                <a:gd name="connsiteX10" fmla="*/ 11760 w 55944"/>
                <a:gd name="connsiteY10" fmla="*/ 82960 h 98611"/>
                <a:gd name="connsiteX11" fmla="*/ 18289 w 55944"/>
                <a:gd name="connsiteY11" fmla="*/ 75863 h 98611"/>
                <a:gd name="connsiteX12" fmla="*/ 24108 w 55944"/>
                <a:gd name="connsiteY12" fmla="*/ 65077 h 98611"/>
                <a:gd name="connsiteX13" fmla="*/ 32482 w 55944"/>
                <a:gd name="connsiteY13" fmla="*/ 56915 h 98611"/>
                <a:gd name="connsiteX14" fmla="*/ 36670 w 55944"/>
                <a:gd name="connsiteY14" fmla="*/ 44354 h 98611"/>
                <a:gd name="connsiteX15" fmla="*/ 43766 w 55944"/>
                <a:gd name="connsiteY15" fmla="*/ 44354 h 98611"/>
                <a:gd name="connsiteX16" fmla="*/ 50437 w 55944"/>
                <a:gd name="connsiteY16" fmla="*/ 38180 h 98611"/>
                <a:gd name="connsiteX17" fmla="*/ 51643 w 55944"/>
                <a:gd name="connsiteY17" fmla="*/ 32716 h 98611"/>
                <a:gd name="connsiteX18" fmla="*/ 54837 w 55944"/>
                <a:gd name="connsiteY18" fmla="*/ 30516 h 98611"/>
                <a:gd name="connsiteX19" fmla="*/ 54546 w 55944"/>
                <a:gd name="connsiteY19" fmla="*/ 24498 h 98611"/>
                <a:gd name="connsiteX20" fmla="*/ 52140 w 55944"/>
                <a:gd name="connsiteY20" fmla="*/ 23420 h 98611"/>
                <a:gd name="connsiteX21" fmla="*/ 46108 w 55944"/>
                <a:gd name="connsiteY21" fmla="*/ 18523 h 98611"/>
                <a:gd name="connsiteX22" fmla="*/ 51218 w 55944"/>
                <a:gd name="connsiteY22" fmla="*/ 10220 h 98611"/>
                <a:gd name="connsiteX23" fmla="*/ 42418 w 55944"/>
                <a:gd name="connsiteY23" fmla="*/ 427 h 98611"/>
                <a:gd name="connsiteX24" fmla="*/ 38798 w 55944"/>
                <a:gd name="connsiteY24" fmla="*/ 10220 h 98611"/>
                <a:gd name="connsiteX25" fmla="*/ 36882 w 55944"/>
                <a:gd name="connsiteY25" fmla="*/ 21432 h 98611"/>
                <a:gd name="connsiteX26" fmla="*/ 32270 w 55944"/>
                <a:gd name="connsiteY26" fmla="*/ 25123 h 9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944" h="98611">
                  <a:moveTo>
                    <a:pt x="32270" y="25123"/>
                  </a:moveTo>
                  <a:cubicBezTo>
                    <a:pt x="31276" y="20935"/>
                    <a:pt x="27515" y="13271"/>
                    <a:pt x="26592" y="21220"/>
                  </a:cubicBezTo>
                  <a:cubicBezTo>
                    <a:pt x="25954" y="27039"/>
                    <a:pt x="30070" y="31580"/>
                    <a:pt x="29360" y="37613"/>
                  </a:cubicBezTo>
                  <a:cubicBezTo>
                    <a:pt x="21128" y="42367"/>
                    <a:pt x="21199" y="19374"/>
                    <a:pt x="11477" y="32432"/>
                  </a:cubicBezTo>
                  <a:cubicBezTo>
                    <a:pt x="4877" y="41303"/>
                    <a:pt x="14954" y="46625"/>
                    <a:pt x="17793" y="53722"/>
                  </a:cubicBezTo>
                  <a:cubicBezTo>
                    <a:pt x="19545" y="57632"/>
                    <a:pt x="18403" y="62231"/>
                    <a:pt x="15025" y="64864"/>
                  </a:cubicBezTo>
                  <a:cubicBezTo>
                    <a:pt x="12527" y="67738"/>
                    <a:pt x="10511" y="70995"/>
                    <a:pt x="9064" y="74515"/>
                  </a:cubicBezTo>
                  <a:cubicBezTo>
                    <a:pt x="6935" y="78560"/>
                    <a:pt x="1967" y="77922"/>
                    <a:pt x="264" y="82038"/>
                  </a:cubicBezTo>
                  <a:cubicBezTo>
                    <a:pt x="-332" y="86076"/>
                    <a:pt x="86" y="90192"/>
                    <a:pt x="1470" y="94031"/>
                  </a:cubicBezTo>
                  <a:cubicBezTo>
                    <a:pt x="2535" y="97366"/>
                    <a:pt x="6509" y="100560"/>
                    <a:pt x="9702" y="97153"/>
                  </a:cubicBezTo>
                  <a:cubicBezTo>
                    <a:pt x="12896" y="93747"/>
                    <a:pt x="10483" y="86367"/>
                    <a:pt x="11760" y="82960"/>
                  </a:cubicBezTo>
                  <a:cubicBezTo>
                    <a:pt x="13038" y="79554"/>
                    <a:pt x="16373" y="78347"/>
                    <a:pt x="18289" y="75863"/>
                  </a:cubicBezTo>
                  <a:cubicBezTo>
                    <a:pt x="19978" y="72138"/>
                    <a:pt x="21923" y="68533"/>
                    <a:pt x="24108" y="65077"/>
                  </a:cubicBezTo>
                  <a:cubicBezTo>
                    <a:pt x="27124" y="62593"/>
                    <a:pt x="29928" y="59868"/>
                    <a:pt x="32482" y="56915"/>
                  </a:cubicBezTo>
                  <a:cubicBezTo>
                    <a:pt x="34257" y="52863"/>
                    <a:pt x="35662" y="48662"/>
                    <a:pt x="36670" y="44354"/>
                  </a:cubicBezTo>
                  <a:cubicBezTo>
                    <a:pt x="39295" y="38322"/>
                    <a:pt x="39934" y="43219"/>
                    <a:pt x="43766" y="44354"/>
                  </a:cubicBezTo>
                  <a:cubicBezTo>
                    <a:pt x="47598" y="45490"/>
                    <a:pt x="49585" y="41871"/>
                    <a:pt x="50437" y="38180"/>
                  </a:cubicBezTo>
                  <a:cubicBezTo>
                    <a:pt x="50501" y="36300"/>
                    <a:pt x="50913" y="34447"/>
                    <a:pt x="51643" y="32716"/>
                  </a:cubicBezTo>
                  <a:cubicBezTo>
                    <a:pt x="52566" y="31368"/>
                    <a:pt x="53985" y="31794"/>
                    <a:pt x="54837" y="30516"/>
                  </a:cubicBezTo>
                  <a:cubicBezTo>
                    <a:pt x="56420" y="28778"/>
                    <a:pt x="56292" y="26081"/>
                    <a:pt x="54546" y="24498"/>
                  </a:cubicBezTo>
                  <a:cubicBezTo>
                    <a:pt x="53879" y="23895"/>
                    <a:pt x="53034" y="23519"/>
                    <a:pt x="52140" y="23420"/>
                  </a:cubicBezTo>
                  <a:cubicBezTo>
                    <a:pt x="48947" y="22426"/>
                    <a:pt x="46037" y="23420"/>
                    <a:pt x="46108" y="18523"/>
                  </a:cubicBezTo>
                  <a:cubicBezTo>
                    <a:pt x="46179" y="13626"/>
                    <a:pt x="50792" y="13981"/>
                    <a:pt x="51218" y="10220"/>
                  </a:cubicBezTo>
                  <a:cubicBezTo>
                    <a:pt x="51643" y="6459"/>
                    <a:pt x="46463" y="-1986"/>
                    <a:pt x="42418" y="427"/>
                  </a:cubicBezTo>
                  <a:cubicBezTo>
                    <a:pt x="39863" y="1917"/>
                    <a:pt x="39295" y="7523"/>
                    <a:pt x="38798" y="10220"/>
                  </a:cubicBezTo>
                  <a:cubicBezTo>
                    <a:pt x="38451" y="14002"/>
                    <a:pt x="37805" y="17749"/>
                    <a:pt x="36882" y="21432"/>
                  </a:cubicBezTo>
                  <a:cubicBezTo>
                    <a:pt x="36882" y="21432"/>
                    <a:pt x="32908" y="27961"/>
                    <a:pt x="32270" y="25123"/>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71F142A6-AB94-9A4A-80A4-60C3FC04FF9C}"/>
                </a:ext>
              </a:extLst>
            </p:cNvPr>
            <p:cNvSpPr/>
            <p:nvPr/>
          </p:nvSpPr>
          <p:spPr>
            <a:xfrm>
              <a:off x="3687082" y="4510478"/>
              <a:ext cx="43529" cy="74074"/>
            </a:xfrm>
            <a:custGeom>
              <a:avLst/>
              <a:gdLst>
                <a:gd name="connsiteX0" fmla="*/ 7420 w 43529"/>
                <a:gd name="connsiteY0" fmla="*/ 18357 h 74074"/>
                <a:gd name="connsiteX1" fmla="*/ 5859 w 43529"/>
                <a:gd name="connsiteY1" fmla="*/ 23892 h 74074"/>
                <a:gd name="connsiteX2" fmla="*/ 1104 w 43529"/>
                <a:gd name="connsiteY2" fmla="*/ 26660 h 74074"/>
                <a:gd name="connsiteX3" fmla="*/ 1104 w 43529"/>
                <a:gd name="connsiteY3" fmla="*/ 35034 h 74074"/>
                <a:gd name="connsiteX4" fmla="*/ 1104 w 43529"/>
                <a:gd name="connsiteY4" fmla="*/ 47027 h 74074"/>
                <a:gd name="connsiteX5" fmla="*/ 12672 w 43529"/>
                <a:gd name="connsiteY5" fmla="*/ 47879 h 74074"/>
                <a:gd name="connsiteX6" fmla="*/ 21542 w 43529"/>
                <a:gd name="connsiteY6" fmla="*/ 50079 h 74074"/>
                <a:gd name="connsiteX7" fmla="*/ 21542 w 43529"/>
                <a:gd name="connsiteY7" fmla="*/ 54621 h 74074"/>
                <a:gd name="connsiteX8" fmla="*/ 24026 w 43529"/>
                <a:gd name="connsiteY8" fmla="*/ 58453 h 74074"/>
                <a:gd name="connsiteX9" fmla="*/ 24735 w 43529"/>
                <a:gd name="connsiteY9" fmla="*/ 69736 h 74074"/>
                <a:gd name="connsiteX10" fmla="*/ 32471 w 43529"/>
                <a:gd name="connsiteY10" fmla="*/ 72362 h 74074"/>
                <a:gd name="connsiteX11" fmla="*/ 36374 w 43529"/>
                <a:gd name="connsiteY11" fmla="*/ 67465 h 74074"/>
                <a:gd name="connsiteX12" fmla="*/ 42406 w 43529"/>
                <a:gd name="connsiteY12" fmla="*/ 62569 h 74074"/>
                <a:gd name="connsiteX13" fmla="*/ 37226 w 43529"/>
                <a:gd name="connsiteY13" fmla="*/ 50717 h 74074"/>
                <a:gd name="connsiteX14" fmla="*/ 40064 w 43529"/>
                <a:gd name="connsiteY14" fmla="*/ 41705 h 74074"/>
                <a:gd name="connsiteX15" fmla="*/ 24665 w 43529"/>
                <a:gd name="connsiteY15" fmla="*/ 38227 h 74074"/>
                <a:gd name="connsiteX16" fmla="*/ 19981 w 43529"/>
                <a:gd name="connsiteY16" fmla="*/ 22189 h 74074"/>
                <a:gd name="connsiteX17" fmla="*/ 17213 w 43529"/>
                <a:gd name="connsiteY17" fmla="*/ 14667 h 74074"/>
                <a:gd name="connsiteX18" fmla="*/ 15155 w 43529"/>
                <a:gd name="connsiteY18" fmla="*/ 48 h 74074"/>
                <a:gd name="connsiteX19" fmla="*/ 7420 w 43529"/>
                <a:gd name="connsiteY19" fmla="*/ 18357 h 7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29" h="74074">
                  <a:moveTo>
                    <a:pt x="7420" y="18357"/>
                  </a:moveTo>
                  <a:cubicBezTo>
                    <a:pt x="6852" y="21053"/>
                    <a:pt x="7845" y="21692"/>
                    <a:pt x="5859" y="23892"/>
                  </a:cubicBezTo>
                  <a:cubicBezTo>
                    <a:pt x="3871" y="26092"/>
                    <a:pt x="2310" y="25098"/>
                    <a:pt x="1104" y="26660"/>
                  </a:cubicBezTo>
                  <a:cubicBezTo>
                    <a:pt x="-1380" y="30066"/>
                    <a:pt x="1104" y="32124"/>
                    <a:pt x="1104" y="35034"/>
                  </a:cubicBezTo>
                  <a:cubicBezTo>
                    <a:pt x="1104" y="37943"/>
                    <a:pt x="-1167" y="44472"/>
                    <a:pt x="1104" y="47027"/>
                  </a:cubicBezTo>
                  <a:cubicBezTo>
                    <a:pt x="3375" y="49582"/>
                    <a:pt x="10116" y="48162"/>
                    <a:pt x="12672" y="47879"/>
                  </a:cubicBezTo>
                  <a:cubicBezTo>
                    <a:pt x="15226" y="47595"/>
                    <a:pt x="19768" y="45750"/>
                    <a:pt x="21542" y="50079"/>
                  </a:cubicBezTo>
                  <a:cubicBezTo>
                    <a:pt x="22394" y="51782"/>
                    <a:pt x="21542" y="53343"/>
                    <a:pt x="21542" y="54621"/>
                  </a:cubicBezTo>
                  <a:cubicBezTo>
                    <a:pt x="22181" y="57175"/>
                    <a:pt x="22749" y="56536"/>
                    <a:pt x="24026" y="58453"/>
                  </a:cubicBezTo>
                  <a:cubicBezTo>
                    <a:pt x="27077" y="63136"/>
                    <a:pt x="24523" y="64627"/>
                    <a:pt x="24735" y="69736"/>
                  </a:cubicBezTo>
                  <a:cubicBezTo>
                    <a:pt x="24949" y="74846"/>
                    <a:pt x="29703" y="75058"/>
                    <a:pt x="32471" y="72362"/>
                  </a:cubicBezTo>
                  <a:cubicBezTo>
                    <a:pt x="33961" y="70943"/>
                    <a:pt x="34671" y="68956"/>
                    <a:pt x="36374" y="67465"/>
                  </a:cubicBezTo>
                  <a:cubicBezTo>
                    <a:pt x="38077" y="65975"/>
                    <a:pt x="41554" y="65052"/>
                    <a:pt x="42406" y="62569"/>
                  </a:cubicBezTo>
                  <a:cubicBezTo>
                    <a:pt x="44464" y="56395"/>
                    <a:pt x="36019" y="55898"/>
                    <a:pt x="37226" y="50717"/>
                  </a:cubicBezTo>
                  <a:cubicBezTo>
                    <a:pt x="41768" y="49724"/>
                    <a:pt x="47232" y="43621"/>
                    <a:pt x="40064" y="41705"/>
                  </a:cubicBezTo>
                  <a:cubicBezTo>
                    <a:pt x="32897" y="39788"/>
                    <a:pt x="30058" y="42840"/>
                    <a:pt x="24665" y="38227"/>
                  </a:cubicBezTo>
                  <a:cubicBezTo>
                    <a:pt x="18065" y="32479"/>
                    <a:pt x="21329" y="30279"/>
                    <a:pt x="19981" y="22189"/>
                  </a:cubicBezTo>
                  <a:cubicBezTo>
                    <a:pt x="19484" y="19563"/>
                    <a:pt x="17710" y="17434"/>
                    <a:pt x="17213" y="14667"/>
                  </a:cubicBezTo>
                  <a:cubicBezTo>
                    <a:pt x="16716" y="11899"/>
                    <a:pt x="22039" y="-875"/>
                    <a:pt x="15155" y="48"/>
                  </a:cubicBezTo>
                  <a:cubicBezTo>
                    <a:pt x="11820" y="757"/>
                    <a:pt x="8271" y="14453"/>
                    <a:pt x="7420" y="18357"/>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B07C866-0579-3C4A-B6B5-749700266E0E}"/>
                </a:ext>
              </a:extLst>
            </p:cNvPr>
            <p:cNvSpPr/>
            <p:nvPr/>
          </p:nvSpPr>
          <p:spPr>
            <a:xfrm>
              <a:off x="3664463" y="4540920"/>
              <a:ext cx="18258" cy="23758"/>
            </a:xfrm>
            <a:custGeom>
              <a:avLst/>
              <a:gdLst>
                <a:gd name="connsiteX0" fmla="*/ 942 w 18258"/>
                <a:gd name="connsiteY0" fmla="*/ 11759 h 23758"/>
                <a:gd name="connsiteX1" fmla="*/ 1581 w 18258"/>
                <a:gd name="connsiteY1" fmla="*/ 23327 h 23758"/>
                <a:gd name="connsiteX2" fmla="*/ 5342 w 18258"/>
                <a:gd name="connsiteY2" fmla="*/ 15804 h 23758"/>
                <a:gd name="connsiteX3" fmla="*/ 12439 w 18258"/>
                <a:gd name="connsiteY3" fmla="*/ 15166 h 23758"/>
                <a:gd name="connsiteX4" fmla="*/ 14071 w 18258"/>
                <a:gd name="connsiteY4" fmla="*/ 11617 h 23758"/>
                <a:gd name="connsiteX5" fmla="*/ 15490 w 18258"/>
                <a:gd name="connsiteY5" fmla="*/ 8069 h 23758"/>
                <a:gd name="connsiteX6" fmla="*/ 18258 w 18258"/>
                <a:gd name="connsiteY6" fmla="*/ 4166 h 23758"/>
                <a:gd name="connsiteX7" fmla="*/ 14050 w 18258"/>
                <a:gd name="connsiteY7" fmla="*/ 0 h 23758"/>
                <a:gd name="connsiteX8" fmla="*/ 13433 w 18258"/>
                <a:gd name="connsiteY8" fmla="*/ 50 h 23758"/>
                <a:gd name="connsiteX9" fmla="*/ 6833 w 18258"/>
                <a:gd name="connsiteY9" fmla="*/ 6721 h 23758"/>
                <a:gd name="connsiteX10" fmla="*/ 942 w 18258"/>
                <a:gd name="connsiteY10" fmla="*/ 11759 h 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8" h="23758">
                  <a:moveTo>
                    <a:pt x="942" y="11759"/>
                  </a:moveTo>
                  <a:cubicBezTo>
                    <a:pt x="233" y="14385"/>
                    <a:pt x="-1045" y="21766"/>
                    <a:pt x="1581" y="23327"/>
                  </a:cubicBezTo>
                  <a:cubicBezTo>
                    <a:pt x="5413" y="25598"/>
                    <a:pt x="4491" y="18288"/>
                    <a:pt x="5342" y="15804"/>
                  </a:cubicBezTo>
                  <a:cubicBezTo>
                    <a:pt x="7188" y="15804"/>
                    <a:pt x="10452" y="16301"/>
                    <a:pt x="12439" y="15166"/>
                  </a:cubicBezTo>
                  <a:cubicBezTo>
                    <a:pt x="14426" y="14030"/>
                    <a:pt x="13433" y="13037"/>
                    <a:pt x="14071" y="11617"/>
                  </a:cubicBezTo>
                  <a:cubicBezTo>
                    <a:pt x="14476" y="10411"/>
                    <a:pt x="14951" y="9226"/>
                    <a:pt x="15490" y="8069"/>
                  </a:cubicBezTo>
                  <a:cubicBezTo>
                    <a:pt x="16200" y="6863"/>
                    <a:pt x="18187" y="6437"/>
                    <a:pt x="18258" y="4166"/>
                  </a:cubicBezTo>
                  <a:cubicBezTo>
                    <a:pt x="18244" y="1852"/>
                    <a:pt x="16363" y="-14"/>
                    <a:pt x="14050" y="0"/>
                  </a:cubicBezTo>
                  <a:cubicBezTo>
                    <a:pt x="13844" y="0"/>
                    <a:pt x="13638" y="21"/>
                    <a:pt x="13433" y="50"/>
                  </a:cubicBezTo>
                  <a:cubicBezTo>
                    <a:pt x="11091" y="689"/>
                    <a:pt x="9458" y="5230"/>
                    <a:pt x="6833" y="6721"/>
                  </a:cubicBezTo>
                  <a:cubicBezTo>
                    <a:pt x="4207" y="8211"/>
                    <a:pt x="1865" y="8069"/>
                    <a:pt x="942" y="1175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B131C811-B20D-BE4B-99A0-38FBEAFABF8D}"/>
                </a:ext>
              </a:extLst>
            </p:cNvPr>
            <p:cNvSpPr/>
            <p:nvPr/>
          </p:nvSpPr>
          <p:spPr>
            <a:xfrm>
              <a:off x="3726721" y="4582182"/>
              <a:ext cx="17549" cy="19604"/>
            </a:xfrm>
            <a:custGeom>
              <a:avLst/>
              <a:gdLst>
                <a:gd name="connsiteX0" fmla="*/ 6103 w 17549"/>
                <a:gd name="connsiteY0" fmla="*/ 19 h 19604"/>
                <a:gd name="connsiteX1" fmla="*/ 0 w 17549"/>
                <a:gd name="connsiteY1" fmla="*/ 9741 h 19604"/>
                <a:gd name="connsiteX2" fmla="*/ 3974 w 17549"/>
                <a:gd name="connsiteY2" fmla="*/ 18186 h 19604"/>
                <a:gd name="connsiteX3" fmla="*/ 17174 w 17549"/>
                <a:gd name="connsiteY3" fmla="*/ 11090 h 19604"/>
                <a:gd name="connsiteX4" fmla="*/ 15329 w 17549"/>
                <a:gd name="connsiteY4" fmla="*/ 5058 h 19604"/>
                <a:gd name="connsiteX5" fmla="*/ 9935 w 17549"/>
                <a:gd name="connsiteY5" fmla="*/ 3283 h 19604"/>
                <a:gd name="connsiteX6" fmla="*/ 6103 w 17549"/>
                <a:gd name="connsiteY6" fmla="*/ 19 h 1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9" h="19604">
                  <a:moveTo>
                    <a:pt x="6103" y="19"/>
                  </a:moveTo>
                  <a:cubicBezTo>
                    <a:pt x="2626" y="-407"/>
                    <a:pt x="71" y="6477"/>
                    <a:pt x="0" y="9741"/>
                  </a:cubicBezTo>
                  <a:cubicBezTo>
                    <a:pt x="291" y="12935"/>
                    <a:pt x="1696" y="15930"/>
                    <a:pt x="3974" y="18186"/>
                  </a:cubicBezTo>
                  <a:cubicBezTo>
                    <a:pt x="8800" y="22302"/>
                    <a:pt x="15754" y="16696"/>
                    <a:pt x="17174" y="11090"/>
                  </a:cubicBezTo>
                  <a:cubicBezTo>
                    <a:pt x="17954" y="8109"/>
                    <a:pt x="17599" y="6690"/>
                    <a:pt x="15329" y="5058"/>
                  </a:cubicBezTo>
                  <a:cubicBezTo>
                    <a:pt x="13058" y="3425"/>
                    <a:pt x="11496" y="4277"/>
                    <a:pt x="9935" y="3283"/>
                  </a:cubicBezTo>
                  <a:cubicBezTo>
                    <a:pt x="8374" y="2290"/>
                    <a:pt x="8090" y="19"/>
                    <a:pt x="6103" y="1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42C01A2F-05E2-1248-9649-95FEDCF7C737}"/>
                </a:ext>
              </a:extLst>
            </p:cNvPr>
            <p:cNvSpPr/>
            <p:nvPr/>
          </p:nvSpPr>
          <p:spPr>
            <a:xfrm>
              <a:off x="3694082" y="4608431"/>
              <a:ext cx="14480" cy="20420"/>
            </a:xfrm>
            <a:custGeom>
              <a:avLst/>
              <a:gdLst>
                <a:gd name="connsiteX0" fmla="*/ 6026 w 14480"/>
                <a:gd name="connsiteY0" fmla="*/ 169 h 20420"/>
                <a:gd name="connsiteX1" fmla="*/ 420 w 14480"/>
                <a:gd name="connsiteY1" fmla="*/ 6698 h 20420"/>
                <a:gd name="connsiteX2" fmla="*/ 917 w 14480"/>
                <a:gd name="connsiteY2" fmla="*/ 18337 h 20420"/>
                <a:gd name="connsiteX3" fmla="*/ 12640 w 14480"/>
                <a:gd name="connsiteY3" fmla="*/ 17620 h 20420"/>
                <a:gd name="connsiteX4" fmla="*/ 13478 w 14480"/>
                <a:gd name="connsiteY4" fmla="*/ 16491 h 20420"/>
                <a:gd name="connsiteX5" fmla="*/ 7226 w 14480"/>
                <a:gd name="connsiteY5" fmla="*/ 616 h 20420"/>
                <a:gd name="connsiteX6" fmla="*/ 6026 w 14480"/>
                <a:gd name="connsiteY6" fmla="*/ 169 h 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0" h="20420">
                  <a:moveTo>
                    <a:pt x="6026" y="169"/>
                  </a:moveTo>
                  <a:cubicBezTo>
                    <a:pt x="1839" y="-824"/>
                    <a:pt x="775" y="2724"/>
                    <a:pt x="420" y="6698"/>
                  </a:cubicBezTo>
                  <a:cubicBezTo>
                    <a:pt x="-275" y="10565"/>
                    <a:pt x="-105" y="14540"/>
                    <a:pt x="917" y="18337"/>
                  </a:cubicBezTo>
                  <a:cubicBezTo>
                    <a:pt x="4351" y="21374"/>
                    <a:pt x="9596" y="21054"/>
                    <a:pt x="12640" y="17620"/>
                  </a:cubicBezTo>
                  <a:cubicBezTo>
                    <a:pt x="12945" y="17272"/>
                    <a:pt x="13230" y="16889"/>
                    <a:pt x="13478" y="16491"/>
                  </a:cubicBezTo>
                  <a:cubicBezTo>
                    <a:pt x="16132" y="10381"/>
                    <a:pt x="13336" y="3277"/>
                    <a:pt x="7226" y="616"/>
                  </a:cubicBezTo>
                  <a:cubicBezTo>
                    <a:pt x="6835" y="446"/>
                    <a:pt x="6431" y="297"/>
                    <a:pt x="6026" y="16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762EBA10-BB3E-4C46-988D-B2A91A8E0DCC}"/>
                </a:ext>
              </a:extLst>
            </p:cNvPr>
            <p:cNvSpPr/>
            <p:nvPr/>
          </p:nvSpPr>
          <p:spPr>
            <a:xfrm>
              <a:off x="2908196" y="4749679"/>
              <a:ext cx="52662" cy="46849"/>
            </a:xfrm>
            <a:custGeom>
              <a:avLst/>
              <a:gdLst>
                <a:gd name="connsiteX0" fmla="*/ 29806 w 52662"/>
                <a:gd name="connsiteY0" fmla="*/ 5609 h 46849"/>
                <a:gd name="connsiteX1" fmla="*/ 26542 w 52662"/>
                <a:gd name="connsiteY1" fmla="*/ 4544 h 46849"/>
                <a:gd name="connsiteX2" fmla="*/ 23703 w 52662"/>
                <a:gd name="connsiteY2" fmla="*/ 854 h 46849"/>
                <a:gd name="connsiteX3" fmla="*/ 15251 w 52662"/>
                <a:gd name="connsiteY3" fmla="*/ 3047 h 46849"/>
                <a:gd name="connsiteX4" fmla="*/ 14832 w 52662"/>
                <a:gd name="connsiteY4" fmla="*/ 3906 h 46849"/>
                <a:gd name="connsiteX5" fmla="*/ 13271 w 52662"/>
                <a:gd name="connsiteY5" fmla="*/ 6957 h 46849"/>
                <a:gd name="connsiteX6" fmla="*/ 8729 w 52662"/>
                <a:gd name="connsiteY6" fmla="*/ 8589 h 46849"/>
                <a:gd name="connsiteX7" fmla="*/ 4187 w 52662"/>
                <a:gd name="connsiteY7" fmla="*/ 16963 h 46849"/>
                <a:gd name="connsiteX8" fmla="*/ 0 w 52662"/>
                <a:gd name="connsiteY8" fmla="*/ 25196 h 46849"/>
                <a:gd name="connsiteX9" fmla="*/ 5677 w 52662"/>
                <a:gd name="connsiteY9" fmla="*/ 34208 h 46849"/>
                <a:gd name="connsiteX10" fmla="*/ 11851 w 52662"/>
                <a:gd name="connsiteY10" fmla="*/ 44853 h 46849"/>
                <a:gd name="connsiteX11" fmla="*/ 15542 w 52662"/>
                <a:gd name="connsiteY11" fmla="*/ 40524 h 46849"/>
                <a:gd name="connsiteX12" fmla="*/ 23419 w 52662"/>
                <a:gd name="connsiteY12" fmla="*/ 40524 h 46849"/>
                <a:gd name="connsiteX13" fmla="*/ 28529 w 52662"/>
                <a:gd name="connsiteY13" fmla="*/ 46840 h 46849"/>
                <a:gd name="connsiteX14" fmla="*/ 35128 w 52662"/>
                <a:gd name="connsiteY14" fmla="*/ 41944 h 46849"/>
                <a:gd name="connsiteX15" fmla="*/ 43360 w 52662"/>
                <a:gd name="connsiteY15" fmla="*/ 40524 h 46849"/>
                <a:gd name="connsiteX16" fmla="*/ 46412 w 52662"/>
                <a:gd name="connsiteY16" fmla="*/ 35911 h 46849"/>
                <a:gd name="connsiteX17" fmla="*/ 51522 w 52662"/>
                <a:gd name="connsiteY17" fmla="*/ 33356 h 46849"/>
                <a:gd name="connsiteX18" fmla="*/ 48328 w 52662"/>
                <a:gd name="connsiteY18" fmla="*/ 23279 h 46849"/>
                <a:gd name="connsiteX19" fmla="*/ 37470 w 52662"/>
                <a:gd name="connsiteY19" fmla="*/ 14480 h 46849"/>
                <a:gd name="connsiteX20" fmla="*/ 32361 w 52662"/>
                <a:gd name="connsiteY20" fmla="*/ 12492 h 46849"/>
                <a:gd name="connsiteX21" fmla="*/ 29806 w 52662"/>
                <a:gd name="connsiteY21" fmla="*/ 5609 h 4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62" h="46849">
                  <a:moveTo>
                    <a:pt x="29806" y="5609"/>
                  </a:moveTo>
                  <a:cubicBezTo>
                    <a:pt x="28954" y="4899"/>
                    <a:pt x="27464" y="5609"/>
                    <a:pt x="26542" y="4544"/>
                  </a:cubicBezTo>
                  <a:cubicBezTo>
                    <a:pt x="25619" y="3480"/>
                    <a:pt x="25406" y="1776"/>
                    <a:pt x="23703" y="854"/>
                  </a:cubicBezTo>
                  <a:cubicBezTo>
                    <a:pt x="20765" y="-877"/>
                    <a:pt x="16982" y="109"/>
                    <a:pt x="15251" y="3047"/>
                  </a:cubicBezTo>
                  <a:cubicBezTo>
                    <a:pt x="15087" y="3324"/>
                    <a:pt x="14953" y="3607"/>
                    <a:pt x="14832" y="3906"/>
                  </a:cubicBezTo>
                  <a:cubicBezTo>
                    <a:pt x="14122" y="5396"/>
                    <a:pt x="14477" y="5893"/>
                    <a:pt x="13271" y="6957"/>
                  </a:cubicBezTo>
                  <a:cubicBezTo>
                    <a:pt x="12064" y="8021"/>
                    <a:pt x="10077" y="7809"/>
                    <a:pt x="8729" y="8589"/>
                  </a:cubicBezTo>
                  <a:cubicBezTo>
                    <a:pt x="5535" y="10434"/>
                    <a:pt x="5677" y="13557"/>
                    <a:pt x="4187" y="16963"/>
                  </a:cubicBezTo>
                  <a:cubicBezTo>
                    <a:pt x="2697" y="20370"/>
                    <a:pt x="0" y="21647"/>
                    <a:pt x="0" y="25196"/>
                  </a:cubicBezTo>
                  <a:cubicBezTo>
                    <a:pt x="0" y="29950"/>
                    <a:pt x="4116" y="30660"/>
                    <a:pt x="5677" y="34208"/>
                  </a:cubicBezTo>
                  <a:cubicBezTo>
                    <a:pt x="7239" y="37756"/>
                    <a:pt x="6032" y="46911"/>
                    <a:pt x="11851" y="44853"/>
                  </a:cubicBezTo>
                  <a:cubicBezTo>
                    <a:pt x="13626" y="44143"/>
                    <a:pt x="13980" y="41447"/>
                    <a:pt x="15542" y="40524"/>
                  </a:cubicBezTo>
                  <a:cubicBezTo>
                    <a:pt x="18139" y="39949"/>
                    <a:pt x="20822" y="39949"/>
                    <a:pt x="23419" y="40524"/>
                  </a:cubicBezTo>
                  <a:cubicBezTo>
                    <a:pt x="23987" y="44215"/>
                    <a:pt x="24909" y="46627"/>
                    <a:pt x="28529" y="46840"/>
                  </a:cubicBezTo>
                  <a:cubicBezTo>
                    <a:pt x="32148" y="47053"/>
                    <a:pt x="32006" y="43647"/>
                    <a:pt x="35128" y="41944"/>
                  </a:cubicBezTo>
                  <a:cubicBezTo>
                    <a:pt x="38251" y="40240"/>
                    <a:pt x="41090" y="42440"/>
                    <a:pt x="43360" y="40524"/>
                  </a:cubicBezTo>
                  <a:cubicBezTo>
                    <a:pt x="45631" y="38608"/>
                    <a:pt x="45206" y="37260"/>
                    <a:pt x="46412" y="35911"/>
                  </a:cubicBezTo>
                  <a:cubicBezTo>
                    <a:pt x="47619" y="34563"/>
                    <a:pt x="50031" y="34776"/>
                    <a:pt x="51522" y="33356"/>
                  </a:cubicBezTo>
                  <a:cubicBezTo>
                    <a:pt x="54573" y="30731"/>
                    <a:pt x="50812" y="24770"/>
                    <a:pt x="48328" y="23279"/>
                  </a:cubicBezTo>
                  <a:cubicBezTo>
                    <a:pt x="44141" y="20796"/>
                    <a:pt x="41870" y="15473"/>
                    <a:pt x="37470" y="14480"/>
                  </a:cubicBezTo>
                  <a:cubicBezTo>
                    <a:pt x="35341" y="13983"/>
                    <a:pt x="33922" y="14480"/>
                    <a:pt x="32361" y="12492"/>
                  </a:cubicBezTo>
                  <a:cubicBezTo>
                    <a:pt x="30800" y="10506"/>
                    <a:pt x="31651" y="7241"/>
                    <a:pt x="29806" y="560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90F24F31-3D7B-444F-89D8-555B4BBA2B66}"/>
                </a:ext>
              </a:extLst>
            </p:cNvPr>
            <p:cNvSpPr/>
            <p:nvPr/>
          </p:nvSpPr>
          <p:spPr>
            <a:xfrm>
              <a:off x="2956250" y="4730929"/>
              <a:ext cx="49094" cy="50048"/>
            </a:xfrm>
            <a:custGeom>
              <a:avLst/>
              <a:gdLst>
                <a:gd name="connsiteX0" fmla="*/ 13119 w 49094"/>
                <a:gd name="connsiteY0" fmla="*/ 2359 h 50048"/>
                <a:gd name="connsiteX1" fmla="*/ 10351 w 49094"/>
                <a:gd name="connsiteY1" fmla="*/ 6120 h 50048"/>
                <a:gd name="connsiteX2" fmla="*/ 7157 w 49094"/>
                <a:gd name="connsiteY2" fmla="*/ 10236 h 50048"/>
                <a:gd name="connsiteX3" fmla="*/ 61 w 49094"/>
                <a:gd name="connsiteY3" fmla="*/ 17333 h 50048"/>
                <a:gd name="connsiteX4" fmla="*/ 8506 w 49094"/>
                <a:gd name="connsiteY4" fmla="*/ 21377 h 50048"/>
                <a:gd name="connsiteX5" fmla="*/ 12693 w 49094"/>
                <a:gd name="connsiteY5" fmla="*/ 29681 h 50048"/>
                <a:gd name="connsiteX6" fmla="*/ 8577 w 49094"/>
                <a:gd name="connsiteY6" fmla="*/ 36352 h 50048"/>
                <a:gd name="connsiteX7" fmla="*/ 13899 w 49094"/>
                <a:gd name="connsiteY7" fmla="*/ 46358 h 50048"/>
                <a:gd name="connsiteX8" fmla="*/ 17447 w 49094"/>
                <a:gd name="connsiteY8" fmla="*/ 46358 h 50048"/>
                <a:gd name="connsiteX9" fmla="*/ 21706 w 49094"/>
                <a:gd name="connsiteY9" fmla="*/ 50048 h 50048"/>
                <a:gd name="connsiteX10" fmla="*/ 30434 w 49094"/>
                <a:gd name="connsiteY10" fmla="*/ 43945 h 50048"/>
                <a:gd name="connsiteX11" fmla="*/ 34550 w 49094"/>
                <a:gd name="connsiteY11" fmla="*/ 34932 h 50048"/>
                <a:gd name="connsiteX12" fmla="*/ 48744 w 49094"/>
                <a:gd name="connsiteY12" fmla="*/ 33016 h 50048"/>
                <a:gd name="connsiteX13" fmla="*/ 41221 w 49094"/>
                <a:gd name="connsiteY13" fmla="*/ 24997 h 50048"/>
                <a:gd name="connsiteX14" fmla="*/ 39092 w 49094"/>
                <a:gd name="connsiteY14" fmla="*/ 23081 h 50048"/>
                <a:gd name="connsiteX15" fmla="*/ 39660 w 49094"/>
                <a:gd name="connsiteY15" fmla="*/ 17617 h 50048"/>
                <a:gd name="connsiteX16" fmla="*/ 36112 w 49094"/>
                <a:gd name="connsiteY16" fmla="*/ 13288 h 50048"/>
                <a:gd name="connsiteX17" fmla="*/ 31357 w 49094"/>
                <a:gd name="connsiteY17" fmla="*/ 21023 h 50048"/>
                <a:gd name="connsiteX18" fmla="*/ 25112 w 49094"/>
                <a:gd name="connsiteY18" fmla="*/ 17971 h 50048"/>
                <a:gd name="connsiteX19" fmla="*/ 30647 w 49094"/>
                <a:gd name="connsiteY19" fmla="*/ 9172 h 50048"/>
                <a:gd name="connsiteX20" fmla="*/ 22344 w 49094"/>
                <a:gd name="connsiteY20" fmla="*/ 1649 h 50048"/>
                <a:gd name="connsiteX21" fmla="*/ 17519 w 49094"/>
                <a:gd name="connsiteY21" fmla="*/ 5339 h 50048"/>
                <a:gd name="connsiteX22" fmla="*/ 13119 w 49094"/>
                <a:gd name="connsiteY22" fmla="*/ 2359 h 5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094" h="50048">
                  <a:moveTo>
                    <a:pt x="13119" y="2359"/>
                  </a:moveTo>
                  <a:cubicBezTo>
                    <a:pt x="11699" y="2714"/>
                    <a:pt x="10919" y="4701"/>
                    <a:pt x="10351" y="6120"/>
                  </a:cubicBezTo>
                  <a:cubicBezTo>
                    <a:pt x="9286" y="9029"/>
                    <a:pt x="10351" y="8958"/>
                    <a:pt x="7157" y="10236"/>
                  </a:cubicBezTo>
                  <a:cubicBezTo>
                    <a:pt x="3964" y="11514"/>
                    <a:pt x="-578" y="11939"/>
                    <a:pt x="61" y="17333"/>
                  </a:cubicBezTo>
                  <a:cubicBezTo>
                    <a:pt x="700" y="22726"/>
                    <a:pt x="5667" y="20242"/>
                    <a:pt x="8506" y="21377"/>
                  </a:cubicBezTo>
                  <a:cubicBezTo>
                    <a:pt x="11614" y="22882"/>
                    <a:pt x="13324" y="26288"/>
                    <a:pt x="12693" y="29681"/>
                  </a:cubicBezTo>
                  <a:cubicBezTo>
                    <a:pt x="11983" y="32449"/>
                    <a:pt x="9286" y="33229"/>
                    <a:pt x="8577" y="36352"/>
                  </a:cubicBezTo>
                  <a:cubicBezTo>
                    <a:pt x="8087" y="40475"/>
                    <a:pt x="10209" y="44463"/>
                    <a:pt x="13899" y="46358"/>
                  </a:cubicBezTo>
                  <a:cubicBezTo>
                    <a:pt x="14964" y="46358"/>
                    <a:pt x="16454" y="45861"/>
                    <a:pt x="17447" y="46358"/>
                  </a:cubicBezTo>
                  <a:cubicBezTo>
                    <a:pt x="18441" y="46855"/>
                    <a:pt x="19293" y="50048"/>
                    <a:pt x="21706" y="50048"/>
                  </a:cubicBezTo>
                  <a:cubicBezTo>
                    <a:pt x="25048" y="48714"/>
                    <a:pt x="28036" y="46628"/>
                    <a:pt x="30434" y="43945"/>
                  </a:cubicBezTo>
                  <a:cubicBezTo>
                    <a:pt x="32776" y="41319"/>
                    <a:pt x="32208" y="36849"/>
                    <a:pt x="34550" y="34932"/>
                  </a:cubicBezTo>
                  <a:cubicBezTo>
                    <a:pt x="39234" y="30745"/>
                    <a:pt x="45976" y="43306"/>
                    <a:pt x="48744" y="33016"/>
                  </a:cubicBezTo>
                  <a:cubicBezTo>
                    <a:pt x="50447" y="25919"/>
                    <a:pt x="45621" y="26629"/>
                    <a:pt x="41221" y="24997"/>
                  </a:cubicBezTo>
                  <a:cubicBezTo>
                    <a:pt x="39305" y="24358"/>
                    <a:pt x="39802" y="24997"/>
                    <a:pt x="39092" y="23081"/>
                  </a:cubicBezTo>
                  <a:cubicBezTo>
                    <a:pt x="38922" y="21243"/>
                    <a:pt x="39114" y="19384"/>
                    <a:pt x="39660" y="17617"/>
                  </a:cubicBezTo>
                  <a:cubicBezTo>
                    <a:pt x="40015" y="14920"/>
                    <a:pt x="39660" y="9029"/>
                    <a:pt x="36112" y="13288"/>
                  </a:cubicBezTo>
                  <a:cubicBezTo>
                    <a:pt x="33770" y="16339"/>
                    <a:pt x="36608" y="21023"/>
                    <a:pt x="31357" y="21023"/>
                  </a:cubicBezTo>
                  <a:cubicBezTo>
                    <a:pt x="28972" y="20796"/>
                    <a:pt x="26751" y="19710"/>
                    <a:pt x="25112" y="17971"/>
                  </a:cubicBezTo>
                  <a:cubicBezTo>
                    <a:pt x="23125" y="14139"/>
                    <a:pt x="29796" y="12081"/>
                    <a:pt x="30647" y="9172"/>
                  </a:cubicBezTo>
                  <a:cubicBezTo>
                    <a:pt x="32563" y="2714"/>
                    <a:pt x="27383" y="-2893"/>
                    <a:pt x="22344" y="1649"/>
                  </a:cubicBezTo>
                  <a:cubicBezTo>
                    <a:pt x="20499" y="3352"/>
                    <a:pt x="20073" y="6120"/>
                    <a:pt x="17519" y="5339"/>
                  </a:cubicBezTo>
                  <a:cubicBezTo>
                    <a:pt x="14964" y="4559"/>
                    <a:pt x="15389" y="1791"/>
                    <a:pt x="13119" y="2359"/>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CCE67BE7-D645-A343-BED9-F4F3F22CFC1B}"/>
                </a:ext>
              </a:extLst>
            </p:cNvPr>
            <p:cNvSpPr/>
            <p:nvPr/>
          </p:nvSpPr>
          <p:spPr>
            <a:xfrm>
              <a:off x="2975869" y="4769959"/>
              <a:ext cx="79036" cy="29477"/>
            </a:xfrm>
            <a:custGeom>
              <a:avLst/>
              <a:gdLst>
                <a:gd name="connsiteX0" fmla="*/ 65459 w 79036"/>
                <a:gd name="connsiteY0" fmla="*/ 3850 h 29477"/>
                <a:gd name="connsiteX1" fmla="*/ 52118 w 79036"/>
                <a:gd name="connsiteY1" fmla="*/ 5270 h 29477"/>
                <a:gd name="connsiteX2" fmla="*/ 43673 w 79036"/>
                <a:gd name="connsiteY2" fmla="*/ 10521 h 29477"/>
                <a:gd name="connsiteX3" fmla="*/ 33099 w 79036"/>
                <a:gd name="connsiteY3" fmla="*/ 13289 h 29477"/>
                <a:gd name="connsiteX4" fmla="*/ 19402 w 79036"/>
                <a:gd name="connsiteY4" fmla="*/ 13289 h 29477"/>
                <a:gd name="connsiteX5" fmla="*/ 8899 w 79036"/>
                <a:gd name="connsiteY5" fmla="*/ 16766 h 29477"/>
                <a:gd name="connsiteX6" fmla="*/ 525 w 79036"/>
                <a:gd name="connsiteY6" fmla="*/ 21663 h 29477"/>
                <a:gd name="connsiteX7" fmla="*/ 2967 w 79036"/>
                <a:gd name="connsiteY7" fmla="*/ 28674 h 29477"/>
                <a:gd name="connsiteX8" fmla="*/ 3151 w 79036"/>
                <a:gd name="connsiteY8" fmla="*/ 28760 h 29477"/>
                <a:gd name="connsiteX9" fmla="*/ 9751 w 79036"/>
                <a:gd name="connsiteY9" fmla="*/ 27411 h 29477"/>
                <a:gd name="connsiteX10" fmla="*/ 14577 w 79036"/>
                <a:gd name="connsiteY10" fmla="*/ 21450 h 29477"/>
                <a:gd name="connsiteX11" fmla="*/ 24512 w 79036"/>
                <a:gd name="connsiteY11" fmla="*/ 21450 h 29477"/>
                <a:gd name="connsiteX12" fmla="*/ 27422 w 79036"/>
                <a:gd name="connsiteY12" fmla="*/ 22798 h 29477"/>
                <a:gd name="connsiteX13" fmla="*/ 32815 w 79036"/>
                <a:gd name="connsiteY13" fmla="*/ 24076 h 29477"/>
                <a:gd name="connsiteX14" fmla="*/ 40692 w 79036"/>
                <a:gd name="connsiteY14" fmla="*/ 19037 h 29477"/>
                <a:gd name="connsiteX15" fmla="*/ 43460 w 79036"/>
                <a:gd name="connsiteY15" fmla="*/ 16127 h 29477"/>
                <a:gd name="connsiteX16" fmla="*/ 49776 w 79036"/>
                <a:gd name="connsiteY16" fmla="*/ 16127 h 29477"/>
                <a:gd name="connsiteX17" fmla="*/ 56873 w 79036"/>
                <a:gd name="connsiteY17" fmla="*/ 20457 h 29477"/>
                <a:gd name="connsiteX18" fmla="*/ 69505 w 79036"/>
                <a:gd name="connsiteY18" fmla="*/ 20457 h 29477"/>
                <a:gd name="connsiteX19" fmla="*/ 78801 w 79036"/>
                <a:gd name="connsiteY19" fmla="*/ 6263 h 29477"/>
                <a:gd name="connsiteX20" fmla="*/ 65459 w 79036"/>
                <a:gd name="connsiteY20" fmla="*/ 3850 h 2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036" h="29477">
                  <a:moveTo>
                    <a:pt x="65459" y="3850"/>
                  </a:moveTo>
                  <a:cubicBezTo>
                    <a:pt x="61145" y="5170"/>
                    <a:pt x="56617" y="5646"/>
                    <a:pt x="52118" y="5270"/>
                  </a:cubicBezTo>
                  <a:cubicBezTo>
                    <a:pt x="47789" y="5767"/>
                    <a:pt x="46582" y="7825"/>
                    <a:pt x="43673" y="10521"/>
                  </a:cubicBezTo>
                  <a:cubicBezTo>
                    <a:pt x="40536" y="12558"/>
                    <a:pt x="36832" y="13530"/>
                    <a:pt x="33099" y="13289"/>
                  </a:cubicBezTo>
                  <a:cubicBezTo>
                    <a:pt x="28536" y="13537"/>
                    <a:pt x="23966" y="13537"/>
                    <a:pt x="19402" y="13289"/>
                  </a:cubicBezTo>
                  <a:cubicBezTo>
                    <a:pt x="15585" y="13062"/>
                    <a:pt x="11830" y="14311"/>
                    <a:pt x="8899" y="16766"/>
                  </a:cubicBezTo>
                  <a:cubicBezTo>
                    <a:pt x="6061" y="18541"/>
                    <a:pt x="1803" y="17973"/>
                    <a:pt x="525" y="21663"/>
                  </a:cubicBezTo>
                  <a:cubicBezTo>
                    <a:pt x="-738" y="24274"/>
                    <a:pt x="355" y="27411"/>
                    <a:pt x="2967" y="28674"/>
                  </a:cubicBezTo>
                  <a:cubicBezTo>
                    <a:pt x="3030" y="28703"/>
                    <a:pt x="3087" y="28731"/>
                    <a:pt x="3151" y="28760"/>
                  </a:cubicBezTo>
                  <a:cubicBezTo>
                    <a:pt x="5365" y="30101"/>
                    <a:pt x="8239" y="29512"/>
                    <a:pt x="9751" y="27411"/>
                  </a:cubicBezTo>
                  <a:cubicBezTo>
                    <a:pt x="11880" y="24005"/>
                    <a:pt x="9751" y="21805"/>
                    <a:pt x="14577" y="21450"/>
                  </a:cubicBezTo>
                  <a:cubicBezTo>
                    <a:pt x="17877" y="21095"/>
                    <a:pt x="21212" y="21095"/>
                    <a:pt x="24512" y="21450"/>
                  </a:cubicBezTo>
                  <a:cubicBezTo>
                    <a:pt x="25576" y="21649"/>
                    <a:pt x="26577" y="22117"/>
                    <a:pt x="27422" y="22798"/>
                  </a:cubicBezTo>
                  <a:cubicBezTo>
                    <a:pt x="29054" y="23750"/>
                    <a:pt x="30927" y="24197"/>
                    <a:pt x="32815" y="24076"/>
                  </a:cubicBezTo>
                  <a:cubicBezTo>
                    <a:pt x="37144" y="24076"/>
                    <a:pt x="38421" y="22940"/>
                    <a:pt x="40692" y="19037"/>
                  </a:cubicBezTo>
                  <a:cubicBezTo>
                    <a:pt x="41970" y="16837"/>
                    <a:pt x="41331" y="16979"/>
                    <a:pt x="43460" y="16127"/>
                  </a:cubicBezTo>
                  <a:cubicBezTo>
                    <a:pt x="45511" y="15454"/>
                    <a:pt x="47725" y="15454"/>
                    <a:pt x="49776" y="16127"/>
                  </a:cubicBezTo>
                  <a:cubicBezTo>
                    <a:pt x="53111" y="16766"/>
                    <a:pt x="54176" y="19392"/>
                    <a:pt x="56873" y="20457"/>
                  </a:cubicBezTo>
                  <a:cubicBezTo>
                    <a:pt x="61031" y="21407"/>
                    <a:pt x="65346" y="21407"/>
                    <a:pt x="69505" y="20457"/>
                  </a:cubicBezTo>
                  <a:cubicBezTo>
                    <a:pt x="74188" y="19321"/>
                    <a:pt x="78091" y="11160"/>
                    <a:pt x="78801" y="6263"/>
                  </a:cubicBezTo>
                  <a:cubicBezTo>
                    <a:pt x="80717" y="-4524"/>
                    <a:pt x="70427" y="1367"/>
                    <a:pt x="65459" y="3850"/>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A284B561-B33B-7948-9A9D-90B26FFAF3BD}"/>
                </a:ext>
              </a:extLst>
            </p:cNvPr>
            <p:cNvSpPr/>
            <p:nvPr/>
          </p:nvSpPr>
          <p:spPr>
            <a:xfrm>
              <a:off x="3056859" y="4748355"/>
              <a:ext cx="16770" cy="16136"/>
            </a:xfrm>
            <a:custGeom>
              <a:avLst/>
              <a:gdLst>
                <a:gd name="connsiteX0" fmla="*/ 224 w 16770"/>
                <a:gd name="connsiteY0" fmla="*/ 11262 h 16136"/>
                <a:gd name="connsiteX1" fmla="*/ 4340 w 16770"/>
                <a:gd name="connsiteY1" fmla="*/ 12965 h 16136"/>
                <a:gd name="connsiteX2" fmla="*/ 7108 w 16770"/>
                <a:gd name="connsiteY2" fmla="*/ 15945 h 16136"/>
                <a:gd name="connsiteX3" fmla="*/ 13282 w 16770"/>
                <a:gd name="connsiteY3" fmla="*/ 49 h 16136"/>
                <a:gd name="connsiteX4" fmla="*/ 5263 w 16770"/>
                <a:gd name="connsiteY4" fmla="*/ 5513 h 16136"/>
                <a:gd name="connsiteX5" fmla="*/ 224 w 16770"/>
                <a:gd name="connsiteY5" fmla="*/ 11262 h 1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70" h="16136">
                  <a:moveTo>
                    <a:pt x="224" y="11262"/>
                  </a:moveTo>
                  <a:cubicBezTo>
                    <a:pt x="863" y="13107"/>
                    <a:pt x="3276" y="12255"/>
                    <a:pt x="4340" y="12965"/>
                  </a:cubicBezTo>
                  <a:cubicBezTo>
                    <a:pt x="5405" y="13675"/>
                    <a:pt x="5618" y="15165"/>
                    <a:pt x="7108" y="15945"/>
                  </a:cubicBezTo>
                  <a:cubicBezTo>
                    <a:pt x="11508" y="18074"/>
                    <a:pt x="22295" y="1752"/>
                    <a:pt x="13282" y="49"/>
                  </a:cubicBezTo>
                  <a:cubicBezTo>
                    <a:pt x="9947" y="-519"/>
                    <a:pt x="8031" y="4023"/>
                    <a:pt x="5263" y="5513"/>
                  </a:cubicBezTo>
                  <a:cubicBezTo>
                    <a:pt x="2495" y="7004"/>
                    <a:pt x="-911" y="7997"/>
                    <a:pt x="224" y="1126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B43FEB0D-ABAA-5D48-80DC-88679BF87338}"/>
                </a:ext>
              </a:extLst>
            </p:cNvPr>
            <p:cNvSpPr/>
            <p:nvPr/>
          </p:nvSpPr>
          <p:spPr>
            <a:xfrm>
              <a:off x="3671012" y="4605789"/>
              <a:ext cx="11982" cy="13503"/>
            </a:xfrm>
            <a:custGeom>
              <a:avLst/>
              <a:gdLst>
                <a:gd name="connsiteX0" fmla="*/ 0 w 11982"/>
                <a:gd name="connsiteY0" fmla="*/ 3308 h 13503"/>
                <a:gd name="connsiteX1" fmla="*/ 3903 w 11982"/>
                <a:gd name="connsiteY1" fmla="*/ 13456 h 13503"/>
                <a:gd name="connsiteX2" fmla="*/ 11852 w 11982"/>
                <a:gd name="connsiteY2" fmla="*/ 4940 h 13503"/>
                <a:gd name="connsiteX3" fmla="*/ 0 w 11982"/>
                <a:gd name="connsiteY3" fmla="*/ 3308 h 13503"/>
              </a:gdLst>
              <a:ahLst/>
              <a:cxnLst>
                <a:cxn ang="0">
                  <a:pos x="connsiteX0" y="connsiteY0"/>
                </a:cxn>
                <a:cxn ang="0">
                  <a:pos x="connsiteX1" y="connsiteY1"/>
                </a:cxn>
                <a:cxn ang="0">
                  <a:pos x="connsiteX2" y="connsiteY2"/>
                </a:cxn>
                <a:cxn ang="0">
                  <a:pos x="connsiteX3" y="connsiteY3"/>
                </a:cxn>
              </a:cxnLst>
              <a:rect l="l" t="t" r="r" b="b"/>
              <a:pathLst>
                <a:path w="11982" h="13503">
                  <a:moveTo>
                    <a:pt x="0" y="3308"/>
                  </a:moveTo>
                  <a:cubicBezTo>
                    <a:pt x="0" y="6643"/>
                    <a:pt x="0" y="12817"/>
                    <a:pt x="3903" y="13456"/>
                  </a:cubicBezTo>
                  <a:cubicBezTo>
                    <a:pt x="7807" y="14095"/>
                    <a:pt x="11000" y="8133"/>
                    <a:pt x="11852" y="4940"/>
                  </a:cubicBezTo>
                  <a:cubicBezTo>
                    <a:pt x="13200" y="-4215"/>
                    <a:pt x="3761" y="1889"/>
                    <a:pt x="0" y="330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537BF6CE-FE5A-F740-AF7D-15EE175C5A49}"/>
                </a:ext>
              </a:extLst>
            </p:cNvPr>
            <p:cNvSpPr/>
            <p:nvPr/>
          </p:nvSpPr>
          <p:spPr>
            <a:xfrm>
              <a:off x="5655787" y="993496"/>
              <a:ext cx="12552" cy="8599"/>
            </a:xfrm>
            <a:custGeom>
              <a:avLst/>
              <a:gdLst>
                <a:gd name="connsiteX0" fmla="*/ 222 w 12552"/>
                <a:gd name="connsiteY0" fmla="*/ 4909 h 8599"/>
                <a:gd name="connsiteX1" fmla="*/ 9802 w 12552"/>
                <a:gd name="connsiteY1" fmla="*/ 8600 h 8599"/>
                <a:gd name="connsiteX2" fmla="*/ 9306 w 12552"/>
                <a:gd name="connsiteY2" fmla="*/ 368 h 8599"/>
                <a:gd name="connsiteX3" fmla="*/ 222 w 12552"/>
                <a:gd name="connsiteY3" fmla="*/ 4909 h 8599"/>
              </a:gdLst>
              <a:ahLst/>
              <a:cxnLst>
                <a:cxn ang="0">
                  <a:pos x="connsiteX0" y="connsiteY0"/>
                </a:cxn>
                <a:cxn ang="0">
                  <a:pos x="connsiteX1" y="connsiteY1"/>
                </a:cxn>
                <a:cxn ang="0">
                  <a:pos x="connsiteX2" y="connsiteY2"/>
                </a:cxn>
                <a:cxn ang="0">
                  <a:pos x="connsiteX3" y="connsiteY3"/>
                </a:cxn>
              </a:cxnLst>
              <a:rect l="l" t="t" r="r" b="b"/>
              <a:pathLst>
                <a:path w="12552" h="8599">
                  <a:moveTo>
                    <a:pt x="222" y="4909"/>
                  </a:moveTo>
                  <a:cubicBezTo>
                    <a:pt x="1287" y="7393"/>
                    <a:pt x="7319" y="8600"/>
                    <a:pt x="9802" y="8600"/>
                  </a:cubicBezTo>
                  <a:cubicBezTo>
                    <a:pt x="14628" y="8600"/>
                    <a:pt x="12215" y="1503"/>
                    <a:pt x="9306" y="368"/>
                  </a:cubicBezTo>
                  <a:cubicBezTo>
                    <a:pt x="6396" y="-768"/>
                    <a:pt x="-1410" y="722"/>
                    <a:pt x="222" y="4909"/>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A99A3A88-6894-CA48-B645-7A0B7D42E2A2}"/>
                </a:ext>
              </a:extLst>
            </p:cNvPr>
            <p:cNvSpPr/>
            <p:nvPr/>
          </p:nvSpPr>
          <p:spPr>
            <a:xfrm>
              <a:off x="3776607" y="816630"/>
              <a:ext cx="14346" cy="4929"/>
            </a:xfrm>
            <a:custGeom>
              <a:avLst/>
              <a:gdLst>
                <a:gd name="connsiteX0" fmla="*/ 3 w 14346"/>
                <a:gd name="connsiteY0" fmla="*/ 2018 h 4929"/>
                <a:gd name="connsiteX1" fmla="*/ 1139 w 14346"/>
                <a:gd name="connsiteY1" fmla="*/ 3366 h 4929"/>
                <a:gd name="connsiteX2" fmla="*/ 8803 w 14346"/>
                <a:gd name="connsiteY2" fmla="*/ 4857 h 4929"/>
                <a:gd name="connsiteX3" fmla="*/ 13487 w 14346"/>
                <a:gd name="connsiteY3" fmla="*/ 4005 h 4929"/>
                <a:gd name="connsiteX4" fmla="*/ 12422 w 14346"/>
                <a:gd name="connsiteY4" fmla="*/ 741 h 4929"/>
                <a:gd name="connsiteX5" fmla="*/ 2416 w 14346"/>
                <a:gd name="connsiteY5" fmla="*/ 315 h 4929"/>
                <a:gd name="connsiteX6" fmla="*/ 3 w 14346"/>
                <a:gd name="connsiteY6" fmla="*/ 2018 h 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46" h="4929">
                  <a:moveTo>
                    <a:pt x="3" y="2018"/>
                  </a:moveTo>
                  <a:cubicBezTo>
                    <a:pt x="3" y="2444"/>
                    <a:pt x="358" y="2870"/>
                    <a:pt x="1139" y="3366"/>
                  </a:cubicBezTo>
                  <a:cubicBezTo>
                    <a:pt x="3523" y="4522"/>
                    <a:pt x="6163" y="5036"/>
                    <a:pt x="8803" y="4857"/>
                  </a:cubicBezTo>
                  <a:cubicBezTo>
                    <a:pt x="10414" y="5082"/>
                    <a:pt x="12060" y="4784"/>
                    <a:pt x="13487" y="4005"/>
                  </a:cubicBezTo>
                  <a:cubicBezTo>
                    <a:pt x="15261" y="2373"/>
                    <a:pt x="13983" y="1025"/>
                    <a:pt x="12422" y="741"/>
                  </a:cubicBezTo>
                  <a:cubicBezTo>
                    <a:pt x="9150" y="-73"/>
                    <a:pt x="5744" y="-218"/>
                    <a:pt x="2416" y="315"/>
                  </a:cubicBezTo>
                  <a:cubicBezTo>
                    <a:pt x="1210" y="599"/>
                    <a:pt x="-68" y="1166"/>
                    <a:pt x="3" y="2018"/>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AF4B32B0-2693-684E-9E46-7AC0547D9E17}"/>
                </a:ext>
              </a:extLst>
            </p:cNvPr>
            <p:cNvSpPr/>
            <p:nvPr/>
          </p:nvSpPr>
          <p:spPr>
            <a:xfrm>
              <a:off x="3758159" y="820238"/>
              <a:ext cx="13725" cy="6698"/>
            </a:xfrm>
            <a:custGeom>
              <a:avLst/>
              <a:gdLst>
                <a:gd name="connsiteX0" fmla="*/ 0 w 13725"/>
                <a:gd name="connsiteY0" fmla="*/ 3023 h 6698"/>
                <a:gd name="connsiteX1" fmla="*/ 8161 w 13725"/>
                <a:gd name="connsiteY1" fmla="*/ 6430 h 6698"/>
                <a:gd name="connsiteX2" fmla="*/ 13200 w 13725"/>
                <a:gd name="connsiteY2" fmla="*/ 6430 h 6698"/>
                <a:gd name="connsiteX3" fmla="*/ 12064 w 13725"/>
                <a:gd name="connsiteY3" fmla="*/ 1107 h 6698"/>
                <a:gd name="connsiteX4" fmla="*/ 7522 w 13725"/>
                <a:gd name="connsiteY4" fmla="*/ 327 h 6698"/>
                <a:gd name="connsiteX5" fmla="*/ 0 w 13725"/>
                <a:gd name="connsiteY5" fmla="*/ 3023 h 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25" h="6698">
                  <a:moveTo>
                    <a:pt x="0" y="3023"/>
                  </a:moveTo>
                  <a:cubicBezTo>
                    <a:pt x="0" y="6501"/>
                    <a:pt x="6387" y="6359"/>
                    <a:pt x="8161" y="6430"/>
                  </a:cubicBezTo>
                  <a:cubicBezTo>
                    <a:pt x="9935" y="6501"/>
                    <a:pt x="12135" y="6998"/>
                    <a:pt x="13200" y="6430"/>
                  </a:cubicBezTo>
                  <a:cubicBezTo>
                    <a:pt x="14264" y="5862"/>
                    <a:pt x="13625" y="2030"/>
                    <a:pt x="12064" y="1107"/>
                  </a:cubicBezTo>
                  <a:cubicBezTo>
                    <a:pt x="10616" y="561"/>
                    <a:pt x="9070" y="296"/>
                    <a:pt x="7522" y="327"/>
                  </a:cubicBezTo>
                  <a:cubicBezTo>
                    <a:pt x="5394" y="-241"/>
                    <a:pt x="284" y="-454"/>
                    <a:pt x="0" y="3023"/>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9FA3A3A0-E3E6-7A4A-8D59-04E335D9B209}"/>
                </a:ext>
              </a:extLst>
            </p:cNvPr>
            <p:cNvSpPr/>
            <p:nvPr/>
          </p:nvSpPr>
          <p:spPr>
            <a:xfrm>
              <a:off x="3801186" y="819281"/>
              <a:ext cx="6223" cy="8624"/>
            </a:xfrm>
            <a:custGeom>
              <a:avLst/>
              <a:gdLst>
                <a:gd name="connsiteX0" fmla="*/ 49 w 6223"/>
                <a:gd name="connsiteY0" fmla="*/ 5754 h 8624"/>
                <a:gd name="connsiteX1" fmla="*/ 5443 w 6223"/>
                <a:gd name="connsiteY1" fmla="*/ 7670 h 8624"/>
                <a:gd name="connsiteX2" fmla="*/ 4165 w 6223"/>
                <a:gd name="connsiteY2" fmla="*/ 148 h 8624"/>
                <a:gd name="connsiteX3" fmla="*/ 49 w 6223"/>
                <a:gd name="connsiteY3" fmla="*/ 5754 h 8624"/>
              </a:gdLst>
              <a:ahLst/>
              <a:cxnLst>
                <a:cxn ang="0">
                  <a:pos x="connsiteX0" y="connsiteY0"/>
                </a:cxn>
                <a:cxn ang="0">
                  <a:pos x="connsiteX1" y="connsiteY1"/>
                </a:cxn>
                <a:cxn ang="0">
                  <a:pos x="connsiteX2" y="connsiteY2"/>
                </a:cxn>
                <a:cxn ang="0">
                  <a:pos x="connsiteX3" y="connsiteY3"/>
                </a:cxn>
              </a:cxnLst>
              <a:rect l="l" t="t" r="r" b="b"/>
              <a:pathLst>
                <a:path w="6223" h="8624">
                  <a:moveTo>
                    <a:pt x="49" y="5754"/>
                  </a:moveTo>
                  <a:cubicBezTo>
                    <a:pt x="404" y="8167"/>
                    <a:pt x="4023" y="9728"/>
                    <a:pt x="5443" y="7670"/>
                  </a:cubicBezTo>
                  <a:cubicBezTo>
                    <a:pt x="6862" y="5612"/>
                    <a:pt x="6294" y="1141"/>
                    <a:pt x="4165" y="148"/>
                  </a:cubicBezTo>
                  <a:cubicBezTo>
                    <a:pt x="2036" y="-846"/>
                    <a:pt x="-376" y="3412"/>
                    <a:pt x="49" y="5754"/>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7205B72E-C016-0047-BE0F-0D5039784BC8}"/>
                </a:ext>
              </a:extLst>
            </p:cNvPr>
            <p:cNvSpPr/>
            <p:nvPr/>
          </p:nvSpPr>
          <p:spPr>
            <a:xfrm>
              <a:off x="3750131" y="836365"/>
              <a:ext cx="18223" cy="9980"/>
            </a:xfrm>
            <a:custGeom>
              <a:avLst/>
              <a:gdLst>
                <a:gd name="connsiteX0" fmla="*/ 2422 w 18223"/>
                <a:gd name="connsiteY0" fmla="*/ 237 h 9980"/>
                <a:gd name="connsiteX1" fmla="*/ 2422 w 18223"/>
                <a:gd name="connsiteY1" fmla="*/ 5276 h 9980"/>
                <a:gd name="connsiteX2" fmla="*/ 10228 w 18223"/>
                <a:gd name="connsiteY2" fmla="*/ 7050 h 9980"/>
                <a:gd name="connsiteX3" fmla="*/ 12286 w 18223"/>
                <a:gd name="connsiteY3" fmla="*/ 8895 h 9980"/>
                <a:gd name="connsiteX4" fmla="*/ 17679 w 18223"/>
                <a:gd name="connsiteY4" fmla="*/ 4850 h 9980"/>
                <a:gd name="connsiteX5" fmla="*/ 2422 w 18223"/>
                <a:gd name="connsiteY5" fmla="*/ 237 h 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23" h="9980">
                  <a:moveTo>
                    <a:pt x="2422" y="237"/>
                  </a:moveTo>
                  <a:cubicBezTo>
                    <a:pt x="-843" y="947"/>
                    <a:pt x="-772" y="3644"/>
                    <a:pt x="2422" y="5276"/>
                  </a:cubicBezTo>
                  <a:cubicBezTo>
                    <a:pt x="5615" y="6908"/>
                    <a:pt x="7744" y="6127"/>
                    <a:pt x="10228" y="7050"/>
                  </a:cubicBezTo>
                  <a:cubicBezTo>
                    <a:pt x="11576" y="7618"/>
                    <a:pt x="11151" y="7902"/>
                    <a:pt x="12286" y="8895"/>
                  </a:cubicBezTo>
                  <a:cubicBezTo>
                    <a:pt x="15196" y="11592"/>
                    <a:pt x="19808" y="8895"/>
                    <a:pt x="17679" y="4850"/>
                  </a:cubicBezTo>
                  <a:cubicBezTo>
                    <a:pt x="15550" y="805"/>
                    <a:pt x="6325" y="-614"/>
                    <a:pt x="2422" y="237"/>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57C497CC-61FB-9F46-AF54-6EEBC8B7C75C}"/>
                </a:ext>
              </a:extLst>
            </p:cNvPr>
            <p:cNvSpPr/>
            <p:nvPr/>
          </p:nvSpPr>
          <p:spPr>
            <a:xfrm>
              <a:off x="4070457" y="705232"/>
              <a:ext cx="16721" cy="9365"/>
            </a:xfrm>
            <a:custGeom>
              <a:avLst/>
              <a:gdLst>
                <a:gd name="connsiteX0" fmla="*/ 4211 w 16721"/>
                <a:gd name="connsiteY0" fmla="*/ 864 h 9365"/>
                <a:gd name="connsiteX1" fmla="*/ 24 w 16721"/>
                <a:gd name="connsiteY1" fmla="*/ 5547 h 9365"/>
                <a:gd name="connsiteX2" fmla="*/ 10456 w 16721"/>
                <a:gd name="connsiteY2" fmla="*/ 8954 h 9365"/>
                <a:gd name="connsiteX3" fmla="*/ 16275 w 16721"/>
                <a:gd name="connsiteY3" fmla="*/ 8954 h 9365"/>
                <a:gd name="connsiteX4" fmla="*/ 15424 w 16721"/>
                <a:gd name="connsiteY4" fmla="*/ 3418 h 9365"/>
                <a:gd name="connsiteX5" fmla="*/ 4211 w 16721"/>
                <a:gd name="connsiteY5" fmla="*/ 864 h 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21" h="9365">
                  <a:moveTo>
                    <a:pt x="4211" y="864"/>
                  </a:moveTo>
                  <a:cubicBezTo>
                    <a:pt x="2281" y="1852"/>
                    <a:pt x="790" y="3521"/>
                    <a:pt x="24" y="5547"/>
                  </a:cubicBezTo>
                  <a:cubicBezTo>
                    <a:pt x="-544" y="8457"/>
                    <a:pt x="9037" y="8812"/>
                    <a:pt x="10456" y="8954"/>
                  </a:cubicBezTo>
                  <a:cubicBezTo>
                    <a:pt x="11875" y="9096"/>
                    <a:pt x="15211" y="9805"/>
                    <a:pt x="16275" y="8954"/>
                  </a:cubicBezTo>
                  <a:cubicBezTo>
                    <a:pt x="17340" y="8102"/>
                    <a:pt x="16275" y="4625"/>
                    <a:pt x="15424" y="3418"/>
                  </a:cubicBezTo>
                  <a:cubicBezTo>
                    <a:pt x="12699" y="126"/>
                    <a:pt x="8093" y="-923"/>
                    <a:pt x="4211" y="864"/>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925F5130-48A3-EE49-8926-5194C6ED9770}"/>
                </a:ext>
              </a:extLst>
            </p:cNvPr>
            <p:cNvSpPr/>
            <p:nvPr/>
          </p:nvSpPr>
          <p:spPr>
            <a:xfrm>
              <a:off x="4115757" y="713480"/>
              <a:ext cx="12535" cy="9222"/>
            </a:xfrm>
            <a:custGeom>
              <a:avLst/>
              <a:gdLst>
                <a:gd name="connsiteX0" fmla="*/ 284 w 12535"/>
                <a:gd name="connsiteY0" fmla="*/ 1558 h 9222"/>
                <a:gd name="connsiteX1" fmla="*/ 1704 w 12535"/>
                <a:gd name="connsiteY1" fmla="*/ 6242 h 9222"/>
                <a:gd name="connsiteX2" fmla="*/ 12277 w 12535"/>
                <a:gd name="connsiteY2" fmla="*/ 6738 h 9222"/>
                <a:gd name="connsiteX3" fmla="*/ 284 w 12535"/>
                <a:gd name="connsiteY3" fmla="*/ 1558 h 9222"/>
              </a:gdLst>
              <a:ahLst/>
              <a:cxnLst>
                <a:cxn ang="0">
                  <a:pos x="connsiteX0" y="connsiteY0"/>
                </a:cxn>
                <a:cxn ang="0">
                  <a:pos x="connsiteX1" y="connsiteY1"/>
                </a:cxn>
                <a:cxn ang="0">
                  <a:pos x="connsiteX2" y="connsiteY2"/>
                </a:cxn>
                <a:cxn ang="0">
                  <a:pos x="connsiteX3" y="connsiteY3"/>
                </a:cxn>
              </a:cxnLst>
              <a:rect l="l" t="t" r="r" b="b"/>
              <a:pathLst>
                <a:path w="12535" h="9222">
                  <a:moveTo>
                    <a:pt x="284" y="1558"/>
                  </a:moveTo>
                  <a:cubicBezTo>
                    <a:pt x="-404" y="3259"/>
                    <a:pt x="192" y="5208"/>
                    <a:pt x="1704" y="6242"/>
                  </a:cubicBezTo>
                  <a:cubicBezTo>
                    <a:pt x="3478" y="7732"/>
                    <a:pt x="14335" y="11848"/>
                    <a:pt x="12277" y="6738"/>
                  </a:cubicBezTo>
                  <a:cubicBezTo>
                    <a:pt x="10929" y="3758"/>
                    <a:pt x="2413" y="-3055"/>
                    <a:pt x="284" y="1558"/>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073C4098-001B-FD45-96FE-0990DB421F15}"/>
                </a:ext>
              </a:extLst>
            </p:cNvPr>
            <p:cNvSpPr/>
            <p:nvPr/>
          </p:nvSpPr>
          <p:spPr>
            <a:xfrm>
              <a:off x="4165685" y="734139"/>
              <a:ext cx="9584" cy="7449"/>
            </a:xfrm>
            <a:custGeom>
              <a:avLst/>
              <a:gdLst>
                <a:gd name="connsiteX0" fmla="*/ 33 w 9584"/>
                <a:gd name="connsiteY0" fmla="*/ 3749 h 7449"/>
                <a:gd name="connsiteX1" fmla="*/ 5426 w 9584"/>
                <a:gd name="connsiteY1" fmla="*/ 7368 h 7449"/>
                <a:gd name="connsiteX2" fmla="*/ 9471 w 9584"/>
                <a:gd name="connsiteY2" fmla="*/ 3536 h 7449"/>
                <a:gd name="connsiteX3" fmla="*/ 33 w 9584"/>
                <a:gd name="connsiteY3" fmla="*/ 3749 h 7449"/>
              </a:gdLst>
              <a:ahLst/>
              <a:cxnLst>
                <a:cxn ang="0">
                  <a:pos x="connsiteX0" y="connsiteY0"/>
                </a:cxn>
                <a:cxn ang="0">
                  <a:pos x="connsiteX1" y="connsiteY1"/>
                </a:cxn>
                <a:cxn ang="0">
                  <a:pos x="connsiteX2" y="connsiteY2"/>
                </a:cxn>
                <a:cxn ang="0">
                  <a:pos x="connsiteX3" y="connsiteY3"/>
                </a:cxn>
              </a:cxnLst>
              <a:rect l="l" t="t" r="r" b="b"/>
              <a:pathLst>
                <a:path w="9584" h="7449">
                  <a:moveTo>
                    <a:pt x="33" y="3749"/>
                  </a:moveTo>
                  <a:cubicBezTo>
                    <a:pt x="33" y="6517"/>
                    <a:pt x="3439" y="7085"/>
                    <a:pt x="5426" y="7368"/>
                  </a:cubicBezTo>
                  <a:cubicBezTo>
                    <a:pt x="7413" y="7652"/>
                    <a:pt x="10181" y="7368"/>
                    <a:pt x="9471" y="3536"/>
                  </a:cubicBezTo>
                  <a:cubicBezTo>
                    <a:pt x="8336" y="-1857"/>
                    <a:pt x="-606" y="-509"/>
                    <a:pt x="33" y="3749"/>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A3A68BF4-11AB-FF40-BD76-F1A6CECDD411}"/>
                </a:ext>
              </a:extLst>
            </p:cNvPr>
            <p:cNvSpPr/>
            <p:nvPr/>
          </p:nvSpPr>
          <p:spPr>
            <a:xfrm>
              <a:off x="4183622" y="739591"/>
              <a:ext cx="13888" cy="7337"/>
            </a:xfrm>
            <a:custGeom>
              <a:avLst/>
              <a:gdLst>
                <a:gd name="connsiteX0" fmla="*/ 263 w 13888"/>
                <a:gd name="connsiteY0" fmla="*/ 2272 h 7337"/>
                <a:gd name="connsiteX1" fmla="*/ 13888 w 13888"/>
                <a:gd name="connsiteY1" fmla="*/ 7311 h 7337"/>
                <a:gd name="connsiteX2" fmla="*/ 7502 w 13888"/>
                <a:gd name="connsiteY2" fmla="*/ 1420 h 7337"/>
                <a:gd name="connsiteX3" fmla="*/ 263 w 13888"/>
                <a:gd name="connsiteY3" fmla="*/ 2272 h 7337"/>
              </a:gdLst>
              <a:ahLst/>
              <a:cxnLst>
                <a:cxn ang="0">
                  <a:pos x="connsiteX0" y="connsiteY0"/>
                </a:cxn>
                <a:cxn ang="0">
                  <a:pos x="connsiteX1" y="connsiteY1"/>
                </a:cxn>
                <a:cxn ang="0">
                  <a:pos x="connsiteX2" y="connsiteY2"/>
                </a:cxn>
                <a:cxn ang="0">
                  <a:pos x="connsiteX3" y="connsiteY3"/>
                </a:cxn>
              </a:cxnLst>
              <a:rect l="l" t="t" r="r" b="b"/>
              <a:pathLst>
                <a:path w="13888" h="7337">
                  <a:moveTo>
                    <a:pt x="263" y="2272"/>
                  </a:moveTo>
                  <a:cubicBezTo>
                    <a:pt x="2037" y="6530"/>
                    <a:pt x="10269" y="7524"/>
                    <a:pt x="13888" y="7311"/>
                  </a:cubicBezTo>
                  <a:cubicBezTo>
                    <a:pt x="13888" y="3266"/>
                    <a:pt x="10340" y="2272"/>
                    <a:pt x="7502" y="1420"/>
                  </a:cubicBezTo>
                  <a:cubicBezTo>
                    <a:pt x="6224" y="1066"/>
                    <a:pt x="-1511" y="-2057"/>
                    <a:pt x="263" y="2272"/>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D13358E-1C8D-D141-A76E-6EF8E72C98FB}"/>
                </a:ext>
              </a:extLst>
            </p:cNvPr>
            <p:cNvSpPr/>
            <p:nvPr/>
          </p:nvSpPr>
          <p:spPr>
            <a:xfrm>
              <a:off x="4224907" y="750067"/>
              <a:ext cx="11806" cy="8047"/>
            </a:xfrm>
            <a:custGeom>
              <a:avLst/>
              <a:gdLst>
                <a:gd name="connsiteX0" fmla="*/ 139 w 11806"/>
                <a:gd name="connsiteY0" fmla="*/ 4854 h 8047"/>
                <a:gd name="connsiteX1" fmla="*/ 7236 w 11806"/>
                <a:gd name="connsiteY1" fmla="*/ 8047 h 8047"/>
                <a:gd name="connsiteX2" fmla="*/ 10642 w 11806"/>
                <a:gd name="connsiteY2" fmla="*/ 3222 h 8047"/>
                <a:gd name="connsiteX3" fmla="*/ 3546 w 11806"/>
                <a:gd name="connsiteY3" fmla="*/ 28 h 8047"/>
                <a:gd name="connsiteX4" fmla="*/ 139 w 11806"/>
                <a:gd name="connsiteY4" fmla="*/ 4854 h 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6" h="8047">
                  <a:moveTo>
                    <a:pt x="139" y="4854"/>
                  </a:moveTo>
                  <a:cubicBezTo>
                    <a:pt x="1204" y="7976"/>
                    <a:pt x="4965" y="8047"/>
                    <a:pt x="7236" y="8047"/>
                  </a:cubicBezTo>
                  <a:cubicBezTo>
                    <a:pt x="9507" y="8047"/>
                    <a:pt x="13906" y="7125"/>
                    <a:pt x="10642" y="3222"/>
                  </a:cubicBezTo>
                  <a:cubicBezTo>
                    <a:pt x="8988" y="1004"/>
                    <a:pt x="6306" y="-203"/>
                    <a:pt x="3546" y="28"/>
                  </a:cubicBezTo>
                  <a:cubicBezTo>
                    <a:pt x="2055" y="525"/>
                    <a:pt x="-642" y="2725"/>
                    <a:pt x="139" y="4854"/>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4B937949-477C-504E-A7B8-2B1467FF8777}"/>
                </a:ext>
              </a:extLst>
            </p:cNvPr>
            <p:cNvSpPr/>
            <p:nvPr/>
          </p:nvSpPr>
          <p:spPr>
            <a:xfrm>
              <a:off x="4163054" y="805675"/>
              <a:ext cx="13085" cy="10726"/>
            </a:xfrm>
            <a:custGeom>
              <a:avLst/>
              <a:gdLst>
                <a:gd name="connsiteX0" fmla="*/ 890 w 13085"/>
                <a:gd name="connsiteY0" fmla="*/ 7651 h 10726"/>
                <a:gd name="connsiteX1" fmla="*/ 11464 w 13085"/>
                <a:gd name="connsiteY1" fmla="*/ 9567 h 10726"/>
                <a:gd name="connsiteX2" fmla="*/ 7987 w 13085"/>
                <a:gd name="connsiteY2" fmla="*/ 200 h 10726"/>
                <a:gd name="connsiteX3" fmla="*/ 5290 w 13085"/>
                <a:gd name="connsiteY3" fmla="*/ 1761 h 10726"/>
                <a:gd name="connsiteX4" fmla="*/ 1884 w 13085"/>
                <a:gd name="connsiteY4" fmla="*/ 2683 h 10726"/>
                <a:gd name="connsiteX5" fmla="*/ 890 w 13085"/>
                <a:gd name="connsiteY5" fmla="*/ 7651 h 1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5" h="10726">
                  <a:moveTo>
                    <a:pt x="890" y="7651"/>
                  </a:moveTo>
                  <a:cubicBezTo>
                    <a:pt x="3438" y="10847"/>
                    <a:pt x="7958" y="11666"/>
                    <a:pt x="11464" y="9567"/>
                  </a:cubicBezTo>
                  <a:cubicBezTo>
                    <a:pt x="14870" y="6658"/>
                    <a:pt x="12529" y="-1362"/>
                    <a:pt x="7987" y="200"/>
                  </a:cubicBezTo>
                  <a:cubicBezTo>
                    <a:pt x="6993" y="200"/>
                    <a:pt x="6213" y="1406"/>
                    <a:pt x="5290" y="1761"/>
                  </a:cubicBezTo>
                  <a:cubicBezTo>
                    <a:pt x="4367" y="2116"/>
                    <a:pt x="3019" y="2187"/>
                    <a:pt x="1884" y="2683"/>
                  </a:cubicBezTo>
                  <a:cubicBezTo>
                    <a:pt x="-387" y="3748"/>
                    <a:pt x="-458" y="5380"/>
                    <a:pt x="890" y="7651"/>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C302D58E-FC0C-9E4B-B22E-AF2B71C6F18B}"/>
                </a:ext>
              </a:extLst>
            </p:cNvPr>
            <p:cNvSpPr/>
            <p:nvPr/>
          </p:nvSpPr>
          <p:spPr>
            <a:xfrm>
              <a:off x="4174113" y="790617"/>
              <a:ext cx="9209" cy="9396"/>
            </a:xfrm>
            <a:custGeom>
              <a:avLst/>
              <a:gdLst>
                <a:gd name="connsiteX0" fmla="*/ 689 w 9209"/>
                <a:gd name="connsiteY0" fmla="*/ 7097 h 9396"/>
                <a:gd name="connsiteX1" fmla="*/ 9133 w 9209"/>
                <a:gd name="connsiteY1" fmla="*/ 7097 h 9396"/>
                <a:gd name="connsiteX2" fmla="*/ 4166 w 9209"/>
                <a:gd name="connsiteY2" fmla="*/ 0 h 9396"/>
                <a:gd name="connsiteX3" fmla="*/ 29 w 9209"/>
                <a:gd name="connsiteY3" fmla="*/ 5174 h 9396"/>
                <a:gd name="connsiteX4" fmla="*/ 689 w 9209"/>
                <a:gd name="connsiteY4" fmla="*/ 7097 h 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9" h="9396">
                  <a:moveTo>
                    <a:pt x="689" y="7097"/>
                  </a:moveTo>
                  <a:cubicBezTo>
                    <a:pt x="1824" y="9722"/>
                    <a:pt x="8211" y="10574"/>
                    <a:pt x="9133" y="7097"/>
                  </a:cubicBezTo>
                  <a:cubicBezTo>
                    <a:pt x="9652" y="3780"/>
                    <a:pt x="7459" y="646"/>
                    <a:pt x="4166" y="0"/>
                  </a:cubicBezTo>
                  <a:cubicBezTo>
                    <a:pt x="1597" y="287"/>
                    <a:pt x="-255" y="2604"/>
                    <a:pt x="29" y="5174"/>
                  </a:cubicBezTo>
                  <a:cubicBezTo>
                    <a:pt x="107" y="5855"/>
                    <a:pt x="334" y="6512"/>
                    <a:pt x="689" y="7097"/>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7D5814B8-F9C7-1341-BC5B-4ADF6D8E5F04}"/>
                </a:ext>
              </a:extLst>
            </p:cNvPr>
            <p:cNvSpPr/>
            <p:nvPr/>
          </p:nvSpPr>
          <p:spPr>
            <a:xfrm>
              <a:off x="4525959" y="821393"/>
              <a:ext cx="14956" cy="8580"/>
            </a:xfrm>
            <a:custGeom>
              <a:avLst/>
              <a:gdLst>
                <a:gd name="connsiteX0" fmla="*/ 54 w 14956"/>
                <a:gd name="connsiteY0" fmla="*/ 5417 h 8580"/>
                <a:gd name="connsiteX1" fmla="*/ 11692 w 14956"/>
                <a:gd name="connsiteY1" fmla="*/ 7617 h 8580"/>
                <a:gd name="connsiteX2" fmla="*/ 14957 w 14956"/>
                <a:gd name="connsiteY2" fmla="*/ 2507 h 8580"/>
                <a:gd name="connsiteX3" fmla="*/ 10486 w 14956"/>
                <a:gd name="connsiteY3" fmla="*/ 23 h 8580"/>
                <a:gd name="connsiteX4" fmla="*/ 54 w 14956"/>
                <a:gd name="connsiteY4" fmla="*/ 5417 h 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6" h="8580">
                  <a:moveTo>
                    <a:pt x="54" y="5417"/>
                  </a:moveTo>
                  <a:cubicBezTo>
                    <a:pt x="835" y="9888"/>
                    <a:pt x="8925" y="8610"/>
                    <a:pt x="11692" y="7617"/>
                  </a:cubicBezTo>
                  <a:cubicBezTo>
                    <a:pt x="13651" y="6659"/>
                    <a:pt x="14914" y="4687"/>
                    <a:pt x="14957" y="2507"/>
                  </a:cubicBezTo>
                  <a:cubicBezTo>
                    <a:pt x="14957" y="-48"/>
                    <a:pt x="12331" y="165"/>
                    <a:pt x="10486" y="23"/>
                  </a:cubicBezTo>
                  <a:cubicBezTo>
                    <a:pt x="8641" y="-119"/>
                    <a:pt x="-797" y="236"/>
                    <a:pt x="54" y="5417"/>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E00E6185-38EB-0043-B5BC-FB489A06A19C}"/>
                </a:ext>
              </a:extLst>
            </p:cNvPr>
            <p:cNvSpPr/>
            <p:nvPr/>
          </p:nvSpPr>
          <p:spPr>
            <a:xfrm>
              <a:off x="4899351" y="897351"/>
              <a:ext cx="26634" cy="9855"/>
            </a:xfrm>
            <a:custGeom>
              <a:avLst/>
              <a:gdLst>
                <a:gd name="connsiteX0" fmla="*/ 5196 w 26634"/>
                <a:gd name="connsiteY0" fmla="*/ 282 h 9855"/>
                <a:gd name="connsiteX1" fmla="*/ 2428 w 26634"/>
                <a:gd name="connsiteY1" fmla="*/ 5818 h 9855"/>
                <a:gd name="connsiteX2" fmla="*/ 15983 w 26634"/>
                <a:gd name="connsiteY2" fmla="*/ 8089 h 9855"/>
                <a:gd name="connsiteX3" fmla="*/ 26628 w 26634"/>
                <a:gd name="connsiteY3" fmla="*/ 6811 h 9855"/>
                <a:gd name="connsiteX4" fmla="*/ 5196 w 26634"/>
                <a:gd name="connsiteY4" fmla="*/ 282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4" h="9855">
                  <a:moveTo>
                    <a:pt x="5196" y="282"/>
                  </a:moveTo>
                  <a:cubicBezTo>
                    <a:pt x="2287" y="282"/>
                    <a:pt x="-3178" y="3831"/>
                    <a:pt x="2428" y="5818"/>
                  </a:cubicBezTo>
                  <a:cubicBezTo>
                    <a:pt x="8035" y="7805"/>
                    <a:pt x="11654" y="5818"/>
                    <a:pt x="15983" y="8089"/>
                  </a:cubicBezTo>
                  <a:cubicBezTo>
                    <a:pt x="18254" y="9153"/>
                    <a:pt x="26912" y="12063"/>
                    <a:pt x="26628" y="6811"/>
                  </a:cubicBezTo>
                  <a:cubicBezTo>
                    <a:pt x="26202" y="-1137"/>
                    <a:pt x="9383" y="-143"/>
                    <a:pt x="5196" y="282"/>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390C0E4D-417F-6B46-ACB3-23A32F674433}"/>
                </a:ext>
              </a:extLst>
            </p:cNvPr>
            <p:cNvSpPr/>
            <p:nvPr/>
          </p:nvSpPr>
          <p:spPr>
            <a:xfrm>
              <a:off x="4936864" y="903063"/>
              <a:ext cx="26798" cy="9735"/>
            </a:xfrm>
            <a:custGeom>
              <a:avLst/>
              <a:gdLst>
                <a:gd name="connsiteX0" fmla="*/ 611 w 26798"/>
                <a:gd name="connsiteY0" fmla="*/ 2661 h 9735"/>
                <a:gd name="connsiteX1" fmla="*/ 9127 w 26798"/>
                <a:gd name="connsiteY1" fmla="*/ 6138 h 9735"/>
                <a:gd name="connsiteX2" fmla="*/ 17927 w 26798"/>
                <a:gd name="connsiteY2" fmla="*/ 7984 h 9735"/>
                <a:gd name="connsiteX3" fmla="*/ 26088 w 26798"/>
                <a:gd name="connsiteY3" fmla="*/ 9474 h 9735"/>
                <a:gd name="connsiteX4" fmla="*/ 23604 w 26798"/>
                <a:gd name="connsiteY4" fmla="*/ 4932 h 9735"/>
                <a:gd name="connsiteX5" fmla="*/ 8489 w 26798"/>
                <a:gd name="connsiteY5" fmla="*/ 1100 h 9735"/>
                <a:gd name="connsiteX6" fmla="*/ 611 w 26798"/>
                <a:gd name="connsiteY6" fmla="*/ 2661 h 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8" h="9735">
                  <a:moveTo>
                    <a:pt x="611" y="2661"/>
                  </a:moveTo>
                  <a:cubicBezTo>
                    <a:pt x="2243" y="5003"/>
                    <a:pt x="6714" y="5287"/>
                    <a:pt x="9127" y="6138"/>
                  </a:cubicBezTo>
                  <a:cubicBezTo>
                    <a:pt x="11540" y="6990"/>
                    <a:pt x="15018" y="7061"/>
                    <a:pt x="17927" y="7984"/>
                  </a:cubicBezTo>
                  <a:cubicBezTo>
                    <a:pt x="20837" y="8906"/>
                    <a:pt x="24030" y="10325"/>
                    <a:pt x="26088" y="9474"/>
                  </a:cubicBezTo>
                  <a:cubicBezTo>
                    <a:pt x="28146" y="8622"/>
                    <a:pt x="25236" y="5713"/>
                    <a:pt x="23604" y="4932"/>
                  </a:cubicBezTo>
                  <a:cubicBezTo>
                    <a:pt x="18779" y="2803"/>
                    <a:pt x="13456" y="2803"/>
                    <a:pt x="8489" y="1100"/>
                  </a:cubicBezTo>
                  <a:cubicBezTo>
                    <a:pt x="7282" y="674"/>
                    <a:pt x="-2511" y="-1881"/>
                    <a:pt x="611" y="2661"/>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78242899-9EBD-224B-9D58-E0A501E707A6}"/>
                </a:ext>
              </a:extLst>
            </p:cNvPr>
            <p:cNvSpPr/>
            <p:nvPr/>
          </p:nvSpPr>
          <p:spPr>
            <a:xfrm>
              <a:off x="5182134" y="970957"/>
              <a:ext cx="14270" cy="10283"/>
            </a:xfrm>
            <a:custGeom>
              <a:avLst/>
              <a:gdLst>
                <a:gd name="connsiteX0" fmla="*/ 33 w 14270"/>
                <a:gd name="connsiteY0" fmla="*/ 2468 h 10283"/>
                <a:gd name="connsiteX1" fmla="*/ 1665 w 14270"/>
                <a:gd name="connsiteY1" fmla="*/ 5023 h 10283"/>
                <a:gd name="connsiteX2" fmla="*/ 2446 w 14270"/>
                <a:gd name="connsiteY2" fmla="*/ 7720 h 10283"/>
                <a:gd name="connsiteX3" fmla="*/ 13871 w 14270"/>
                <a:gd name="connsiteY3" fmla="*/ 5520 h 10283"/>
                <a:gd name="connsiteX4" fmla="*/ 33 w 14270"/>
                <a:gd name="connsiteY4" fmla="*/ 2468 h 10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0" h="10283">
                  <a:moveTo>
                    <a:pt x="33" y="2468"/>
                  </a:moveTo>
                  <a:cubicBezTo>
                    <a:pt x="33" y="3675"/>
                    <a:pt x="1169" y="4030"/>
                    <a:pt x="1665" y="5023"/>
                  </a:cubicBezTo>
                  <a:cubicBezTo>
                    <a:pt x="2162" y="6017"/>
                    <a:pt x="1665" y="6797"/>
                    <a:pt x="2446" y="7720"/>
                  </a:cubicBezTo>
                  <a:cubicBezTo>
                    <a:pt x="4149" y="11410"/>
                    <a:pt x="16639" y="11481"/>
                    <a:pt x="13871" y="5520"/>
                  </a:cubicBezTo>
                  <a:cubicBezTo>
                    <a:pt x="12594" y="2397"/>
                    <a:pt x="-748" y="-3280"/>
                    <a:pt x="33" y="2468"/>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A920946E-C082-034E-9604-4FD1E3EDC809}"/>
                </a:ext>
              </a:extLst>
            </p:cNvPr>
            <p:cNvSpPr/>
            <p:nvPr/>
          </p:nvSpPr>
          <p:spPr>
            <a:xfrm>
              <a:off x="5323532" y="982374"/>
              <a:ext cx="19580" cy="10161"/>
            </a:xfrm>
            <a:custGeom>
              <a:avLst/>
              <a:gdLst>
                <a:gd name="connsiteX0" fmla="*/ 0 w 19580"/>
                <a:gd name="connsiteY0" fmla="*/ 1839 h 10161"/>
                <a:gd name="connsiteX1" fmla="*/ 7097 w 19580"/>
                <a:gd name="connsiteY1" fmla="*/ 7374 h 10161"/>
                <a:gd name="connsiteX2" fmla="*/ 17457 w 19580"/>
                <a:gd name="connsiteY2" fmla="*/ 10142 h 10161"/>
                <a:gd name="connsiteX3" fmla="*/ 18025 w 19580"/>
                <a:gd name="connsiteY3" fmla="*/ 4961 h 10161"/>
                <a:gd name="connsiteX4" fmla="*/ 12632 w 19580"/>
                <a:gd name="connsiteY4" fmla="*/ 1697 h 10161"/>
                <a:gd name="connsiteX5" fmla="*/ 0 w 19580"/>
                <a:gd name="connsiteY5" fmla="*/ 1839 h 1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80" h="10161">
                  <a:moveTo>
                    <a:pt x="0" y="1839"/>
                  </a:moveTo>
                  <a:cubicBezTo>
                    <a:pt x="0" y="3684"/>
                    <a:pt x="5393" y="6593"/>
                    <a:pt x="7097" y="7374"/>
                  </a:cubicBezTo>
                  <a:cubicBezTo>
                    <a:pt x="10184" y="9347"/>
                    <a:pt x="13803" y="10315"/>
                    <a:pt x="17457" y="10142"/>
                  </a:cubicBezTo>
                  <a:cubicBezTo>
                    <a:pt x="20296" y="9432"/>
                    <a:pt x="20083" y="6593"/>
                    <a:pt x="18025" y="4961"/>
                  </a:cubicBezTo>
                  <a:cubicBezTo>
                    <a:pt x="16358" y="3676"/>
                    <a:pt x="14548" y="2581"/>
                    <a:pt x="12632" y="1697"/>
                  </a:cubicBezTo>
                  <a:cubicBezTo>
                    <a:pt x="10929" y="703"/>
                    <a:pt x="71" y="-1639"/>
                    <a:pt x="0" y="1839"/>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A5251B03-F811-8140-AC72-149FD48E4BA0}"/>
                </a:ext>
              </a:extLst>
            </p:cNvPr>
            <p:cNvSpPr/>
            <p:nvPr/>
          </p:nvSpPr>
          <p:spPr>
            <a:xfrm>
              <a:off x="5578140" y="1000072"/>
              <a:ext cx="25079" cy="13645"/>
            </a:xfrm>
            <a:custGeom>
              <a:avLst/>
              <a:gdLst>
                <a:gd name="connsiteX0" fmla="*/ 8250 w 25079"/>
                <a:gd name="connsiteY0" fmla="*/ 4011 h 13645"/>
                <a:gd name="connsiteX1" fmla="*/ 799 w 25079"/>
                <a:gd name="connsiteY1" fmla="*/ 9618 h 13645"/>
                <a:gd name="connsiteX2" fmla="*/ 9102 w 25079"/>
                <a:gd name="connsiteY2" fmla="*/ 13379 h 13645"/>
                <a:gd name="connsiteX3" fmla="*/ 13502 w 25079"/>
                <a:gd name="connsiteY3" fmla="*/ 11534 h 13645"/>
                <a:gd name="connsiteX4" fmla="*/ 23224 w 25079"/>
                <a:gd name="connsiteY4" fmla="*/ 7134 h 13645"/>
                <a:gd name="connsiteX5" fmla="*/ 24530 w 25079"/>
                <a:gd name="connsiteY5" fmla="*/ 1873 h 13645"/>
                <a:gd name="connsiteX6" fmla="*/ 20882 w 25079"/>
                <a:gd name="connsiteY6" fmla="*/ 37 h 13645"/>
                <a:gd name="connsiteX7" fmla="*/ 8250 w 25079"/>
                <a:gd name="connsiteY7" fmla="*/ 4011 h 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79" h="13645">
                  <a:moveTo>
                    <a:pt x="8250" y="4011"/>
                  </a:moveTo>
                  <a:cubicBezTo>
                    <a:pt x="6051" y="6140"/>
                    <a:pt x="2715" y="7276"/>
                    <a:pt x="799" y="9618"/>
                  </a:cubicBezTo>
                  <a:cubicBezTo>
                    <a:pt x="-2820" y="14160"/>
                    <a:pt x="6902" y="13876"/>
                    <a:pt x="9102" y="13379"/>
                  </a:cubicBezTo>
                  <a:cubicBezTo>
                    <a:pt x="11302" y="12882"/>
                    <a:pt x="11941" y="11960"/>
                    <a:pt x="13502" y="11534"/>
                  </a:cubicBezTo>
                  <a:cubicBezTo>
                    <a:pt x="16972" y="10645"/>
                    <a:pt x="20265" y="9157"/>
                    <a:pt x="23224" y="7134"/>
                  </a:cubicBezTo>
                  <a:cubicBezTo>
                    <a:pt x="25034" y="6041"/>
                    <a:pt x="25623" y="3686"/>
                    <a:pt x="24530" y="1873"/>
                  </a:cubicBezTo>
                  <a:cubicBezTo>
                    <a:pt x="23764" y="611"/>
                    <a:pt x="22351" y="-102"/>
                    <a:pt x="20882" y="37"/>
                  </a:cubicBezTo>
                  <a:cubicBezTo>
                    <a:pt x="16326" y="-254"/>
                    <a:pt x="11820" y="1164"/>
                    <a:pt x="8250" y="4011"/>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1AFC4494-84C5-A54C-BFB5-9937689A346A}"/>
                </a:ext>
              </a:extLst>
            </p:cNvPr>
            <p:cNvSpPr/>
            <p:nvPr/>
          </p:nvSpPr>
          <p:spPr>
            <a:xfrm>
              <a:off x="5616310" y="993587"/>
              <a:ext cx="27435" cy="9526"/>
            </a:xfrm>
            <a:custGeom>
              <a:avLst/>
              <a:gdLst>
                <a:gd name="connsiteX0" fmla="*/ 14435 w 27435"/>
                <a:gd name="connsiteY0" fmla="*/ 6948 h 9526"/>
                <a:gd name="connsiteX1" fmla="*/ 24299 w 27435"/>
                <a:gd name="connsiteY1" fmla="*/ 9361 h 9526"/>
                <a:gd name="connsiteX2" fmla="*/ 26286 w 27435"/>
                <a:gd name="connsiteY2" fmla="*/ 4819 h 9526"/>
                <a:gd name="connsiteX3" fmla="*/ 17912 w 27435"/>
                <a:gd name="connsiteY3" fmla="*/ 64 h 9526"/>
                <a:gd name="connsiteX4" fmla="*/ 8829 w 27435"/>
                <a:gd name="connsiteY4" fmla="*/ 64 h 9526"/>
                <a:gd name="connsiteX5" fmla="*/ 1235 w 27435"/>
                <a:gd name="connsiteY5" fmla="*/ 1341 h 9526"/>
                <a:gd name="connsiteX6" fmla="*/ 2228 w 27435"/>
                <a:gd name="connsiteY6" fmla="*/ 5741 h 9526"/>
                <a:gd name="connsiteX7" fmla="*/ 14435 w 27435"/>
                <a:gd name="connsiteY7" fmla="*/ 6948 h 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5" h="9526">
                  <a:moveTo>
                    <a:pt x="14435" y="6948"/>
                  </a:moveTo>
                  <a:cubicBezTo>
                    <a:pt x="17841" y="7657"/>
                    <a:pt x="21106" y="8438"/>
                    <a:pt x="24299" y="9361"/>
                  </a:cubicBezTo>
                  <a:cubicBezTo>
                    <a:pt x="27493" y="10283"/>
                    <a:pt x="28415" y="7161"/>
                    <a:pt x="26286" y="4819"/>
                  </a:cubicBezTo>
                  <a:cubicBezTo>
                    <a:pt x="24107" y="2342"/>
                    <a:pt x="21155" y="668"/>
                    <a:pt x="17912" y="64"/>
                  </a:cubicBezTo>
                  <a:cubicBezTo>
                    <a:pt x="15003" y="64"/>
                    <a:pt x="11809" y="64"/>
                    <a:pt x="8829" y="64"/>
                  </a:cubicBezTo>
                  <a:cubicBezTo>
                    <a:pt x="5848" y="64"/>
                    <a:pt x="3293" y="-433"/>
                    <a:pt x="1235" y="1341"/>
                  </a:cubicBezTo>
                  <a:cubicBezTo>
                    <a:pt x="-823" y="3116"/>
                    <a:pt x="-184" y="4961"/>
                    <a:pt x="2228" y="5741"/>
                  </a:cubicBezTo>
                  <a:cubicBezTo>
                    <a:pt x="6267" y="6428"/>
                    <a:pt x="10340" y="6831"/>
                    <a:pt x="14435" y="6948"/>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A06CD568-0DF2-064D-B1B2-8C0021B7C844}"/>
                </a:ext>
              </a:extLst>
            </p:cNvPr>
            <p:cNvSpPr/>
            <p:nvPr/>
          </p:nvSpPr>
          <p:spPr>
            <a:xfrm>
              <a:off x="3422969" y="1919305"/>
              <a:ext cx="9081" cy="7244"/>
            </a:xfrm>
            <a:custGeom>
              <a:avLst/>
              <a:gdLst>
                <a:gd name="connsiteX0" fmla="*/ 442 w 9081"/>
                <a:gd name="connsiteY0" fmla="*/ 30 h 7244"/>
                <a:gd name="connsiteX1" fmla="*/ 2216 w 9081"/>
                <a:gd name="connsiteY1" fmla="*/ 4714 h 7244"/>
                <a:gd name="connsiteX2" fmla="*/ 7468 w 9081"/>
                <a:gd name="connsiteY2" fmla="*/ 7198 h 7244"/>
                <a:gd name="connsiteX3" fmla="*/ 442 w 9081"/>
                <a:gd name="connsiteY3" fmla="*/ 30 h 7244"/>
              </a:gdLst>
              <a:ahLst/>
              <a:cxnLst>
                <a:cxn ang="0">
                  <a:pos x="connsiteX0" y="connsiteY0"/>
                </a:cxn>
                <a:cxn ang="0">
                  <a:pos x="connsiteX1" y="connsiteY1"/>
                </a:cxn>
                <a:cxn ang="0">
                  <a:pos x="connsiteX2" y="connsiteY2"/>
                </a:cxn>
                <a:cxn ang="0">
                  <a:pos x="connsiteX3" y="connsiteY3"/>
                </a:cxn>
              </a:cxnLst>
              <a:rect l="l" t="t" r="r" b="b"/>
              <a:pathLst>
                <a:path w="9081" h="7244">
                  <a:moveTo>
                    <a:pt x="442" y="30"/>
                  </a:moveTo>
                  <a:cubicBezTo>
                    <a:pt x="-1119" y="30"/>
                    <a:pt x="1933" y="4430"/>
                    <a:pt x="2216" y="4714"/>
                  </a:cubicBezTo>
                  <a:cubicBezTo>
                    <a:pt x="2500" y="4998"/>
                    <a:pt x="6262" y="7623"/>
                    <a:pt x="7468" y="7198"/>
                  </a:cubicBezTo>
                  <a:cubicBezTo>
                    <a:pt x="12791" y="5352"/>
                    <a:pt x="3494" y="-467"/>
                    <a:pt x="442" y="30"/>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112EF4AD-3536-D54C-B2B3-B5867F35D7F0}"/>
                </a:ext>
              </a:extLst>
            </p:cNvPr>
            <p:cNvSpPr/>
            <p:nvPr/>
          </p:nvSpPr>
          <p:spPr>
            <a:xfrm>
              <a:off x="3325548" y="1750430"/>
              <a:ext cx="88000" cy="93633"/>
            </a:xfrm>
            <a:custGeom>
              <a:avLst/>
              <a:gdLst>
                <a:gd name="connsiteX0" fmla="*/ 62734 w 88000"/>
                <a:gd name="connsiteY0" fmla="*/ 28604 h 93633"/>
                <a:gd name="connsiteX1" fmla="*/ 49535 w 88000"/>
                <a:gd name="connsiteY1" fmla="*/ 8237 h 93633"/>
                <a:gd name="connsiteX2" fmla="*/ 43502 w 88000"/>
                <a:gd name="connsiteY2" fmla="*/ 1637 h 93633"/>
                <a:gd name="connsiteX3" fmla="*/ 37683 w 88000"/>
                <a:gd name="connsiteY3" fmla="*/ 4902 h 93633"/>
                <a:gd name="connsiteX4" fmla="*/ 22780 w 88000"/>
                <a:gd name="connsiteY4" fmla="*/ 360 h 93633"/>
                <a:gd name="connsiteX5" fmla="*/ 18593 w 88000"/>
                <a:gd name="connsiteY5" fmla="*/ 7456 h 93633"/>
                <a:gd name="connsiteX6" fmla="*/ 9297 w 88000"/>
                <a:gd name="connsiteY6" fmla="*/ 5114 h 93633"/>
                <a:gd name="connsiteX7" fmla="*/ 2981 w 88000"/>
                <a:gd name="connsiteY7" fmla="*/ 7669 h 93633"/>
                <a:gd name="connsiteX8" fmla="*/ 0 w 88000"/>
                <a:gd name="connsiteY8" fmla="*/ 17037 h 93633"/>
                <a:gd name="connsiteX9" fmla="*/ 13767 w 88000"/>
                <a:gd name="connsiteY9" fmla="*/ 35133 h 93633"/>
                <a:gd name="connsiteX10" fmla="*/ 21929 w 88000"/>
                <a:gd name="connsiteY10" fmla="*/ 51597 h 93633"/>
                <a:gd name="connsiteX11" fmla="*/ 42083 w 88000"/>
                <a:gd name="connsiteY11" fmla="*/ 54436 h 93633"/>
                <a:gd name="connsiteX12" fmla="*/ 49180 w 88000"/>
                <a:gd name="connsiteY12" fmla="*/ 58055 h 93633"/>
                <a:gd name="connsiteX13" fmla="*/ 56631 w 88000"/>
                <a:gd name="connsiteY13" fmla="*/ 62739 h 93633"/>
                <a:gd name="connsiteX14" fmla="*/ 63728 w 88000"/>
                <a:gd name="connsiteY14" fmla="*/ 68771 h 93633"/>
                <a:gd name="connsiteX15" fmla="*/ 68412 w 88000"/>
                <a:gd name="connsiteY15" fmla="*/ 77003 h 93633"/>
                <a:gd name="connsiteX16" fmla="*/ 79766 w 88000"/>
                <a:gd name="connsiteY16" fmla="*/ 90629 h 93633"/>
                <a:gd name="connsiteX17" fmla="*/ 87998 w 88000"/>
                <a:gd name="connsiteY17" fmla="*/ 90629 h 93633"/>
                <a:gd name="connsiteX18" fmla="*/ 75721 w 88000"/>
                <a:gd name="connsiteY18" fmla="*/ 75016 h 93633"/>
                <a:gd name="connsiteX19" fmla="*/ 73308 w 88000"/>
                <a:gd name="connsiteY19" fmla="*/ 60326 h 93633"/>
                <a:gd name="connsiteX20" fmla="*/ 77921 w 88000"/>
                <a:gd name="connsiteY20" fmla="*/ 56707 h 93633"/>
                <a:gd name="connsiteX21" fmla="*/ 62734 w 88000"/>
                <a:gd name="connsiteY21" fmla="*/ 28604 h 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00" h="93633">
                  <a:moveTo>
                    <a:pt x="62734" y="28604"/>
                  </a:moveTo>
                  <a:cubicBezTo>
                    <a:pt x="57100" y="22700"/>
                    <a:pt x="52629" y="15788"/>
                    <a:pt x="49535" y="8237"/>
                  </a:cubicBezTo>
                  <a:cubicBezTo>
                    <a:pt x="48584" y="5263"/>
                    <a:pt x="46376" y="2851"/>
                    <a:pt x="43502" y="1637"/>
                  </a:cubicBezTo>
                  <a:cubicBezTo>
                    <a:pt x="38961" y="-350"/>
                    <a:pt x="40593" y="2347"/>
                    <a:pt x="37683" y="4902"/>
                  </a:cubicBezTo>
                  <a:cubicBezTo>
                    <a:pt x="32077" y="9869"/>
                    <a:pt x="28245" y="-2195"/>
                    <a:pt x="22780" y="360"/>
                  </a:cubicBezTo>
                  <a:cubicBezTo>
                    <a:pt x="19658" y="1921"/>
                    <a:pt x="21929" y="6108"/>
                    <a:pt x="18593" y="7456"/>
                  </a:cubicBezTo>
                  <a:cubicBezTo>
                    <a:pt x="15258" y="8805"/>
                    <a:pt x="12135" y="5540"/>
                    <a:pt x="9297" y="5114"/>
                  </a:cubicBezTo>
                  <a:cubicBezTo>
                    <a:pt x="6458" y="4689"/>
                    <a:pt x="4471" y="4760"/>
                    <a:pt x="2981" y="7669"/>
                  </a:cubicBezTo>
                  <a:cubicBezTo>
                    <a:pt x="1178" y="10472"/>
                    <a:pt x="149" y="13708"/>
                    <a:pt x="0" y="17037"/>
                  </a:cubicBezTo>
                  <a:cubicBezTo>
                    <a:pt x="0" y="25624"/>
                    <a:pt x="9297" y="29598"/>
                    <a:pt x="13767" y="35133"/>
                  </a:cubicBezTo>
                  <a:cubicBezTo>
                    <a:pt x="18238" y="40668"/>
                    <a:pt x="17316" y="47836"/>
                    <a:pt x="21929" y="51597"/>
                  </a:cubicBezTo>
                  <a:cubicBezTo>
                    <a:pt x="26542" y="55359"/>
                    <a:pt x="36122" y="52023"/>
                    <a:pt x="42083" y="54436"/>
                  </a:cubicBezTo>
                  <a:cubicBezTo>
                    <a:pt x="44382" y="55770"/>
                    <a:pt x="46753" y="56984"/>
                    <a:pt x="49180" y="58055"/>
                  </a:cubicBezTo>
                  <a:cubicBezTo>
                    <a:pt x="51912" y="59176"/>
                    <a:pt x="54431" y="60766"/>
                    <a:pt x="56631" y="62739"/>
                  </a:cubicBezTo>
                  <a:cubicBezTo>
                    <a:pt x="59179" y="64527"/>
                    <a:pt x="61549" y="66550"/>
                    <a:pt x="63728" y="68771"/>
                  </a:cubicBezTo>
                  <a:cubicBezTo>
                    <a:pt x="65481" y="71404"/>
                    <a:pt x="67049" y="74150"/>
                    <a:pt x="68412" y="77003"/>
                  </a:cubicBezTo>
                  <a:cubicBezTo>
                    <a:pt x="71385" y="82162"/>
                    <a:pt x="75224" y="86775"/>
                    <a:pt x="79766" y="90629"/>
                  </a:cubicBezTo>
                  <a:cubicBezTo>
                    <a:pt x="82392" y="92545"/>
                    <a:pt x="88140" y="96306"/>
                    <a:pt x="87998" y="90629"/>
                  </a:cubicBezTo>
                  <a:cubicBezTo>
                    <a:pt x="87998" y="83532"/>
                    <a:pt x="79340" y="79700"/>
                    <a:pt x="75721" y="75016"/>
                  </a:cubicBezTo>
                  <a:cubicBezTo>
                    <a:pt x="72954" y="71397"/>
                    <a:pt x="69973" y="64513"/>
                    <a:pt x="73308" y="60326"/>
                  </a:cubicBezTo>
                  <a:cubicBezTo>
                    <a:pt x="74657" y="58694"/>
                    <a:pt x="76715" y="58552"/>
                    <a:pt x="77921" y="56707"/>
                  </a:cubicBezTo>
                  <a:cubicBezTo>
                    <a:pt x="85940" y="44288"/>
                    <a:pt x="69405" y="35701"/>
                    <a:pt x="62734" y="28604"/>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D4AEB295-7BB5-8C45-A98E-24B19026BB5A}"/>
                </a:ext>
              </a:extLst>
            </p:cNvPr>
            <p:cNvSpPr/>
            <p:nvPr/>
          </p:nvSpPr>
          <p:spPr>
            <a:xfrm>
              <a:off x="3416454" y="1901441"/>
              <a:ext cx="10200" cy="11766"/>
            </a:xfrm>
            <a:custGeom>
              <a:avLst/>
              <a:gdLst>
                <a:gd name="connsiteX0" fmla="*/ 357 w 10200"/>
                <a:gd name="connsiteY0" fmla="*/ 7888 h 11766"/>
                <a:gd name="connsiteX1" fmla="*/ 3621 w 10200"/>
                <a:gd name="connsiteY1" fmla="*/ 10443 h 11766"/>
                <a:gd name="connsiteX2" fmla="*/ 9299 w 10200"/>
                <a:gd name="connsiteY2" fmla="*/ 11720 h 11766"/>
                <a:gd name="connsiteX3" fmla="*/ 4402 w 10200"/>
                <a:gd name="connsiteY3" fmla="*/ 294 h 11766"/>
                <a:gd name="connsiteX4" fmla="*/ 357 w 10200"/>
                <a:gd name="connsiteY4" fmla="*/ 7888 h 11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 h="11766">
                  <a:moveTo>
                    <a:pt x="357" y="7888"/>
                  </a:moveTo>
                  <a:cubicBezTo>
                    <a:pt x="1116" y="9094"/>
                    <a:pt x="2266" y="9996"/>
                    <a:pt x="3621" y="10443"/>
                  </a:cubicBezTo>
                  <a:cubicBezTo>
                    <a:pt x="5325" y="11472"/>
                    <a:pt x="7319" y="11919"/>
                    <a:pt x="9299" y="11720"/>
                  </a:cubicBezTo>
                  <a:cubicBezTo>
                    <a:pt x="12421" y="10443"/>
                    <a:pt x="6602" y="1359"/>
                    <a:pt x="4402" y="294"/>
                  </a:cubicBezTo>
                  <a:cubicBezTo>
                    <a:pt x="854" y="-1409"/>
                    <a:pt x="-778" y="4694"/>
                    <a:pt x="357" y="7888"/>
                  </a:cubicBezTo>
                  <a:close/>
                </a:path>
              </a:pathLst>
            </a:custGeom>
            <a:solidFill>
              <a:srgbClr val="00B0F0"/>
            </a:solidFill>
            <a:ln w="3832" cap="flat">
              <a:solidFill>
                <a:schemeClr val="bg1">
                  <a:lumMod val="50000"/>
                </a:schemeClr>
              </a:solid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7F71C08E-8326-ED4D-A3C0-9E421EC700FA}"/>
                </a:ext>
              </a:extLst>
            </p:cNvPr>
            <p:cNvSpPr/>
            <p:nvPr/>
          </p:nvSpPr>
          <p:spPr>
            <a:xfrm>
              <a:off x="3324624" y="2532375"/>
              <a:ext cx="39132" cy="25943"/>
            </a:xfrm>
            <a:custGeom>
              <a:avLst/>
              <a:gdLst>
                <a:gd name="connsiteX0" fmla="*/ 24982 w 39132"/>
                <a:gd name="connsiteY0" fmla="*/ 2024 h 25943"/>
                <a:gd name="connsiteX1" fmla="*/ 14266 w 39132"/>
                <a:gd name="connsiteY1" fmla="*/ 37 h 25943"/>
                <a:gd name="connsiteX2" fmla="*/ 73 w 39132"/>
                <a:gd name="connsiteY2" fmla="*/ 14230 h 25943"/>
                <a:gd name="connsiteX3" fmla="*/ 13770 w 39132"/>
                <a:gd name="connsiteY3" fmla="*/ 24236 h 25943"/>
                <a:gd name="connsiteX4" fmla="*/ 37046 w 39132"/>
                <a:gd name="connsiteY4" fmla="*/ 22107 h 25943"/>
                <a:gd name="connsiteX5" fmla="*/ 36621 w 39132"/>
                <a:gd name="connsiteY5" fmla="*/ 6636 h 25943"/>
                <a:gd name="connsiteX6" fmla="*/ 24982 w 39132"/>
                <a:gd name="connsiteY6" fmla="*/ 2024 h 2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2" h="25943">
                  <a:moveTo>
                    <a:pt x="24982" y="2024"/>
                  </a:moveTo>
                  <a:cubicBezTo>
                    <a:pt x="21221" y="2024"/>
                    <a:pt x="17885" y="-318"/>
                    <a:pt x="14266" y="37"/>
                  </a:cubicBezTo>
                  <a:cubicBezTo>
                    <a:pt x="7141" y="1541"/>
                    <a:pt x="1577" y="7105"/>
                    <a:pt x="73" y="14230"/>
                  </a:cubicBezTo>
                  <a:cubicBezTo>
                    <a:pt x="-850" y="23881"/>
                    <a:pt x="7170" y="22391"/>
                    <a:pt x="13770" y="24236"/>
                  </a:cubicBezTo>
                  <a:cubicBezTo>
                    <a:pt x="20369" y="26081"/>
                    <a:pt x="32576" y="27642"/>
                    <a:pt x="37046" y="22107"/>
                  </a:cubicBezTo>
                  <a:cubicBezTo>
                    <a:pt x="39977" y="17317"/>
                    <a:pt x="39807" y="11256"/>
                    <a:pt x="36621" y="6636"/>
                  </a:cubicBezTo>
                  <a:cubicBezTo>
                    <a:pt x="32079" y="178"/>
                    <a:pt x="30234" y="1953"/>
                    <a:pt x="24982" y="2024"/>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5873DB29-E4E2-BD48-AC6E-44F56C7B55B6}"/>
                </a:ext>
              </a:extLst>
            </p:cNvPr>
            <p:cNvSpPr/>
            <p:nvPr/>
          </p:nvSpPr>
          <p:spPr>
            <a:xfrm>
              <a:off x="2216055" y="2499577"/>
              <a:ext cx="381103" cy="196183"/>
            </a:xfrm>
            <a:custGeom>
              <a:avLst/>
              <a:gdLst>
                <a:gd name="connsiteX0" fmla="*/ 238525 w 381103"/>
                <a:gd name="connsiteY0" fmla="*/ 77828 h 196183"/>
                <a:gd name="connsiteX1" fmla="*/ 221564 w 381103"/>
                <a:gd name="connsiteY1" fmla="*/ 72292 h 196183"/>
                <a:gd name="connsiteX2" fmla="*/ 214041 w 381103"/>
                <a:gd name="connsiteY2" fmla="*/ 42345 h 196183"/>
                <a:gd name="connsiteX3" fmla="*/ 204532 w 381103"/>
                <a:gd name="connsiteY3" fmla="*/ 38442 h 196183"/>
                <a:gd name="connsiteX4" fmla="*/ 198358 w 381103"/>
                <a:gd name="connsiteY4" fmla="*/ 27939 h 196183"/>
                <a:gd name="connsiteX5" fmla="*/ 176429 w 381103"/>
                <a:gd name="connsiteY5" fmla="*/ 21765 h 196183"/>
                <a:gd name="connsiteX6" fmla="*/ 130940 w 381103"/>
                <a:gd name="connsiteY6" fmla="*/ 36809 h 196183"/>
                <a:gd name="connsiteX7" fmla="*/ 110076 w 381103"/>
                <a:gd name="connsiteY7" fmla="*/ 46674 h 196183"/>
                <a:gd name="connsiteX8" fmla="*/ 86870 w 381103"/>
                <a:gd name="connsiteY8" fmla="*/ 40216 h 196183"/>
                <a:gd name="connsiteX9" fmla="*/ 62883 w 381103"/>
                <a:gd name="connsiteY9" fmla="*/ 38584 h 196183"/>
                <a:gd name="connsiteX10" fmla="*/ 42232 w 381103"/>
                <a:gd name="connsiteY10" fmla="*/ 37732 h 196183"/>
                <a:gd name="connsiteX11" fmla="*/ 36413 w 381103"/>
                <a:gd name="connsiteY11" fmla="*/ 29784 h 196183"/>
                <a:gd name="connsiteX12" fmla="*/ 30239 w 381103"/>
                <a:gd name="connsiteY12" fmla="*/ 21765 h 196183"/>
                <a:gd name="connsiteX13" fmla="*/ 23852 w 381103"/>
                <a:gd name="connsiteY13" fmla="*/ 475 h 196183"/>
                <a:gd name="connsiteX14" fmla="*/ 8381 w 381103"/>
                <a:gd name="connsiteY14" fmla="*/ 35319 h 196183"/>
                <a:gd name="connsiteX15" fmla="*/ 4407 w 381103"/>
                <a:gd name="connsiteY15" fmla="*/ 82370 h 196183"/>
                <a:gd name="connsiteX16" fmla="*/ 18600 w 381103"/>
                <a:gd name="connsiteY16" fmla="*/ 96563 h 196183"/>
                <a:gd name="connsiteX17" fmla="*/ 28181 w 381103"/>
                <a:gd name="connsiteY17" fmla="*/ 100040 h 196183"/>
                <a:gd name="connsiteX18" fmla="*/ 35632 w 381103"/>
                <a:gd name="connsiteY18" fmla="*/ 108485 h 196183"/>
                <a:gd name="connsiteX19" fmla="*/ 54651 w 381103"/>
                <a:gd name="connsiteY19" fmla="*/ 114092 h 196183"/>
                <a:gd name="connsiteX20" fmla="*/ 68206 w 381103"/>
                <a:gd name="connsiteY20" fmla="*/ 98763 h 196183"/>
                <a:gd name="connsiteX21" fmla="*/ 110785 w 381103"/>
                <a:gd name="connsiteY21" fmla="*/ 83647 h 196183"/>
                <a:gd name="connsiteX22" fmla="*/ 163513 w 381103"/>
                <a:gd name="connsiteY22" fmla="*/ 104085 h 196183"/>
                <a:gd name="connsiteX23" fmla="*/ 180403 w 381103"/>
                <a:gd name="connsiteY23" fmla="*/ 117569 h 196183"/>
                <a:gd name="connsiteX24" fmla="*/ 191403 w 381103"/>
                <a:gd name="connsiteY24" fmla="*/ 138291 h 196183"/>
                <a:gd name="connsiteX25" fmla="*/ 213828 w 381103"/>
                <a:gd name="connsiteY25" fmla="*/ 143613 h 196183"/>
                <a:gd name="connsiteX26" fmla="*/ 237034 w 381103"/>
                <a:gd name="connsiteY26" fmla="*/ 161142 h 196183"/>
                <a:gd name="connsiteX27" fmla="*/ 251228 w 381103"/>
                <a:gd name="connsiteY27" fmla="*/ 179239 h 196183"/>
                <a:gd name="connsiteX28" fmla="*/ 261802 w 381103"/>
                <a:gd name="connsiteY28" fmla="*/ 195064 h 196183"/>
                <a:gd name="connsiteX29" fmla="*/ 280962 w 381103"/>
                <a:gd name="connsiteY29" fmla="*/ 191941 h 196183"/>
                <a:gd name="connsiteX30" fmla="*/ 279472 w 381103"/>
                <a:gd name="connsiteY30" fmla="*/ 173561 h 196183"/>
                <a:gd name="connsiteX31" fmla="*/ 294091 w 381103"/>
                <a:gd name="connsiteY31" fmla="*/ 159368 h 196183"/>
                <a:gd name="connsiteX32" fmla="*/ 313110 w 381103"/>
                <a:gd name="connsiteY32" fmla="*/ 144181 h 196183"/>
                <a:gd name="connsiteX33" fmla="*/ 337310 w 381103"/>
                <a:gd name="connsiteY33" fmla="*/ 143543 h 196183"/>
                <a:gd name="connsiteX34" fmla="*/ 359593 w 381103"/>
                <a:gd name="connsiteY34" fmla="*/ 149575 h 196183"/>
                <a:gd name="connsiteX35" fmla="*/ 377335 w 381103"/>
                <a:gd name="connsiteY35" fmla="*/ 115085 h 196183"/>
                <a:gd name="connsiteX36" fmla="*/ 357961 w 381103"/>
                <a:gd name="connsiteY36" fmla="*/ 107989 h 196183"/>
                <a:gd name="connsiteX37" fmla="*/ 324323 w 381103"/>
                <a:gd name="connsiteY37" fmla="*/ 103589 h 196183"/>
                <a:gd name="connsiteX38" fmla="*/ 302607 w 381103"/>
                <a:gd name="connsiteY38" fmla="*/ 100892 h 196183"/>
                <a:gd name="connsiteX39" fmla="*/ 279898 w 381103"/>
                <a:gd name="connsiteY39" fmla="*/ 96705 h 196183"/>
                <a:gd name="connsiteX40" fmla="*/ 265350 w 381103"/>
                <a:gd name="connsiteY40" fmla="*/ 83008 h 196183"/>
                <a:gd name="connsiteX41" fmla="*/ 238525 w 381103"/>
                <a:gd name="connsiteY41" fmla="*/ 77828 h 19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103" h="196183">
                  <a:moveTo>
                    <a:pt x="238525" y="77828"/>
                  </a:moveTo>
                  <a:cubicBezTo>
                    <a:pt x="232989" y="76692"/>
                    <a:pt x="225680" y="77402"/>
                    <a:pt x="221564" y="72292"/>
                  </a:cubicBezTo>
                  <a:cubicBezTo>
                    <a:pt x="216241" y="65764"/>
                    <a:pt x="215815" y="51003"/>
                    <a:pt x="214041" y="42345"/>
                  </a:cubicBezTo>
                  <a:cubicBezTo>
                    <a:pt x="210734" y="41401"/>
                    <a:pt x="207548" y="40095"/>
                    <a:pt x="204532" y="38442"/>
                  </a:cubicBezTo>
                  <a:cubicBezTo>
                    <a:pt x="199919" y="34893"/>
                    <a:pt x="201409" y="32622"/>
                    <a:pt x="198358" y="27939"/>
                  </a:cubicBezTo>
                  <a:cubicBezTo>
                    <a:pt x="193035" y="19706"/>
                    <a:pt x="185513" y="21765"/>
                    <a:pt x="176429" y="21765"/>
                  </a:cubicBezTo>
                  <a:cubicBezTo>
                    <a:pt x="160093" y="22070"/>
                    <a:pt x="144239" y="27314"/>
                    <a:pt x="130940" y="36809"/>
                  </a:cubicBezTo>
                  <a:cubicBezTo>
                    <a:pt x="124744" y="41514"/>
                    <a:pt x="117641" y="44871"/>
                    <a:pt x="110076" y="46674"/>
                  </a:cubicBezTo>
                  <a:cubicBezTo>
                    <a:pt x="101134" y="48164"/>
                    <a:pt x="95102" y="42274"/>
                    <a:pt x="86870" y="40216"/>
                  </a:cubicBezTo>
                  <a:cubicBezTo>
                    <a:pt x="78950" y="38889"/>
                    <a:pt x="70909" y="38342"/>
                    <a:pt x="62883" y="38584"/>
                  </a:cubicBezTo>
                  <a:cubicBezTo>
                    <a:pt x="55787" y="38584"/>
                    <a:pt x="47838" y="42274"/>
                    <a:pt x="42232" y="37732"/>
                  </a:cubicBezTo>
                  <a:cubicBezTo>
                    <a:pt x="40132" y="35205"/>
                    <a:pt x="38187" y="32551"/>
                    <a:pt x="36413" y="29784"/>
                  </a:cubicBezTo>
                  <a:cubicBezTo>
                    <a:pt x="34000" y="26661"/>
                    <a:pt x="32297" y="26519"/>
                    <a:pt x="30239" y="21765"/>
                  </a:cubicBezTo>
                  <a:cubicBezTo>
                    <a:pt x="28181" y="17010"/>
                    <a:pt x="28465" y="3100"/>
                    <a:pt x="23852" y="475"/>
                  </a:cubicBezTo>
                  <a:cubicBezTo>
                    <a:pt x="16329" y="-4280"/>
                    <a:pt x="10084" y="28080"/>
                    <a:pt x="8381" y="35319"/>
                  </a:cubicBezTo>
                  <a:cubicBezTo>
                    <a:pt x="4407" y="52635"/>
                    <a:pt x="-5812" y="64131"/>
                    <a:pt x="4407" y="82370"/>
                  </a:cubicBezTo>
                  <a:cubicBezTo>
                    <a:pt x="7707" y="88345"/>
                    <a:pt x="12625" y="93263"/>
                    <a:pt x="18600" y="96563"/>
                  </a:cubicBezTo>
                  <a:cubicBezTo>
                    <a:pt x="21581" y="98124"/>
                    <a:pt x="25271" y="98195"/>
                    <a:pt x="28181" y="100040"/>
                  </a:cubicBezTo>
                  <a:cubicBezTo>
                    <a:pt x="31090" y="101886"/>
                    <a:pt x="32368" y="105789"/>
                    <a:pt x="35632" y="108485"/>
                  </a:cubicBezTo>
                  <a:cubicBezTo>
                    <a:pt x="40983" y="112786"/>
                    <a:pt x="47817" y="114801"/>
                    <a:pt x="54651" y="114092"/>
                  </a:cubicBezTo>
                  <a:cubicBezTo>
                    <a:pt x="59051" y="112388"/>
                    <a:pt x="64373" y="102169"/>
                    <a:pt x="68206" y="98763"/>
                  </a:cubicBezTo>
                  <a:cubicBezTo>
                    <a:pt x="79809" y="88239"/>
                    <a:pt x="95144" y="82796"/>
                    <a:pt x="110785" y="83647"/>
                  </a:cubicBezTo>
                  <a:cubicBezTo>
                    <a:pt x="129357" y="87543"/>
                    <a:pt x="147170" y="94448"/>
                    <a:pt x="163513" y="104085"/>
                  </a:cubicBezTo>
                  <a:cubicBezTo>
                    <a:pt x="170198" y="107066"/>
                    <a:pt x="176011" y="111707"/>
                    <a:pt x="180403" y="117569"/>
                  </a:cubicBezTo>
                  <a:cubicBezTo>
                    <a:pt x="184732" y="124666"/>
                    <a:pt x="183384" y="133607"/>
                    <a:pt x="191403" y="138291"/>
                  </a:cubicBezTo>
                  <a:cubicBezTo>
                    <a:pt x="197932" y="142052"/>
                    <a:pt x="206519" y="139781"/>
                    <a:pt x="213828" y="143613"/>
                  </a:cubicBezTo>
                  <a:cubicBezTo>
                    <a:pt x="222231" y="148510"/>
                    <a:pt x="230023" y="154400"/>
                    <a:pt x="237034" y="161142"/>
                  </a:cubicBezTo>
                  <a:cubicBezTo>
                    <a:pt x="243194" y="165904"/>
                    <a:pt x="248070" y="172121"/>
                    <a:pt x="251228" y="179239"/>
                  </a:cubicBezTo>
                  <a:cubicBezTo>
                    <a:pt x="254776" y="187045"/>
                    <a:pt x="254208" y="192438"/>
                    <a:pt x="261802" y="195064"/>
                  </a:cubicBezTo>
                  <a:cubicBezTo>
                    <a:pt x="266485" y="196554"/>
                    <a:pt x="277911" y="197406"/>
                    <a:pt x="280962" y="191941"/>
                  </a:cubicBezTo>
                  <a:cubicBezTo>
                    <a:pt x="284014" y="186477"/>
                    <a:pt x="277556" y="180374"/>
                    <a:pt x="279472" y="173561"/>
                  </a:cubicBezTo>
                  <a:cubicBezTo>
                    <a:pt x="281388" y="166749"/>
                    <a:pt x="288982" y="165045"/>
                    <a:pt x="294091" y="159368"/>
                  </a:cubicBezTo>
                  <a:cubicBezTo>
                    <a:pt x="300265" y="152271"/>
                    <a:pt x="303743" y="146381"/>
                    <a:pt x="313110" y="144181"/>
                  </a:cubicBezTo>
                  <a:cubicBezTo>
                    <a:pt x="321087" y="142656"/>
                    <a:pt x="329262" y="142436"/>
                    <a:pt x="337310" y="143543"/>
                  </a:cubicBezTo>
                  <a:cubicBezTo>
                    <a:pt x="345542" y="144536"/>
                    <a:pt x="350864" y="150639"/>
                    <a:pt x="359593" y="149575"/>
                  </a:cubicBezTo>
                  <a:cubicBezTo>
                    <a:pt x="372154" y="147800"/>
                    <a:pt x="388618" y="127646"/>
                    <a:pt x="377335" y="115085"/>
                  </a:cubicBezTo>
                  <a:cubicBezTo>
                    <a:pt x="371672" y="110948"/>
                    <a:pt x="364958" y="108492"/>
                    <a:pt x="357961" y="107989"/>
                  </a:cubicBezTo>
                  <a:cubicBezTo>
                    <a:pt x="346890" y="106072"/>
                    <a:pt x="335465" y="105434"/>
                    <a:pt x="324323" y="103589"/>
                  </a:cubicBezTo>
                  <a:cubicBezTo>
                    <a:pt x="317141" y="102290"/>
                    <a:pt x="309888" y="101389"/>
                    <a:pt x="302607" y="100892"/>
                  </a:cubicBezTo>
                  <a:cubicBezTo>
                    <a:pt x="294943" y="100466"/>
                    <a:pt x="286072" y="103163"/>
                    <a:pt x="279898" y="96705"/>
                  </a:cubicBezTo>
                  <a:cubicBezTo>
                    <a:pt x="273724" y="90247"/>
                    <a:pt x="273369" y="84853"/>
                    <a:pt x="265350" y="83008"/>
                  </a:cubicBezTo>
                  <a:cubicBezTo>
                    <a:pt x="257331" y="81163"/>
                    <a:pt x="247467" y="79602"/>
                    <a:pt x="238525" y="77828"/>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C0B34CF1-3C70-E54A-84E3-4C3B84296712}"/>
                </a:ext>
              </a:extLst>
            </p:cNvPr>
            <p:cNvSpPr/>
            <p:nvPr/>
          </p:nvSpPr>
          <p:spPr>
            <a:xfrm>
              <a:off x="2668762" y="1835807"/>
              <a:ext cx="1053913" cy="847336"/>
            </a:xfrm>
            <a:custGeom>
              <a:avLst/>
              <a:gdLst>
                <a:gd name="connsiteX0" fmla="*/ 690709 w 1053913"/>
                <a:gd name="connsiteY0" fmla="*/ 803622 h 847336"/>
                <a:gd name="connsiteX1" fmla="*/ 714695 w 1053913"/>
                <a:gd name="connsiteY1" fmla="*/ 803622 h 847336"/>
                <a:gd name="connsiteX2" fmla="*/ 714695 w 1053913"/>
                <a:gd name="connsiteY2" fmla="*/ 824912 h 847336"/>
                <a:gd name="connsiteX3" fmla="*/ 735489 w 1053913"/>
                <a:gd name="connsiteY3" fmla="*/ 824912 h 847336"/>
                <a:gd name="connsiteX4" fmla="*/ 735489 w 1053913"/>
                <a:gd name="connsiteY4" fmla="*/ 847337 h 847336"/>
                <a:gd name="connsiteX5" fmla="*/ 877421 w 1053913"/>
                <a:gd name="connsiteY5" fmla="*/ 847337 h 847336"/>
                <a:gd name="connsiteX6" fmla="*/ 877421 w 1053913"/>
                <a:gd name="connsiteY6" fmla="*/ 783467 h 847336"/>
                <a:gd name="connsiteX7" fmla="*/ 897291 w 1053913"/>
                <a:gd name="connsiteY7" fmla="*/ 783467 h 847336"/>
                <a:gd name="connsiteX8" fmla="*/ 897291 w 1053913"/>
                <a:gd name="connsiteY8" fmla="*/ 723572 h 847336"/>
                <a:gd name="connsiteX9" fmla="*/ 921278 w 1053913"/>
                <a:gd name="connsiteY9" fmla="*/ 723572 h 847336"/>
                <a:gd name="connsiteX10" fmla="*/ 921278 w 1053913"/>
                <a:gd name="connsiteY10" fmla="*/ 700934 h 847336"/>
                <a:gd name="connsiteX11" fmla="*/ 963858 w 1053913"/>
                <a:gd name="connsiteY11" fmla="*/ 700934 h 847336"/>
                <a:gd name="connsiteX12" fmla="*/ 963858 w 1053913"/>
                <a:gd name="connsiteY12" fmla="*/ 682908 h 847336"/>
                <a:gd name="connsiteX13" fmla="*/ 987844 w 1053913"/>
                <a:gd name="connsiteY13" fmla="*/ 682908 h 847336"/>
                <a:gd name="connsiteX14" fmla="*/ 987844 w 1053913"/>
                <a:gd name="connsiteY14" fmla="*/ 660696 h 847336"/>
                <a:gd name="connsiteX15" fmla="*/ 1010695 w 1053913"/>
                <a:gd name="connsiteY15" fmla="*/ 660696 h 847336"/>
                <a:gd name="connsiteX16" fmla="*/ 1010695 w 1053913"/>
                <a:gd name="connsiteY16" fmla="*/ 597394 h 847336"/>
                <a:gd name="connsiteX17" fmla="*/ 984864 w 1053913"/>
                <a:gd name="connsiteY17" fmla="*/ 597394 h 847336"/>
                <a:gd name="connsiteX18" fmla="*/ 984864 w 1053913"/>
                <a:gd name="connsiteY18" fmla="*/ 435662 h 847336"/>
                <a:gd name="connsiteX19" fmla="*/ 1005302 w 1053913"/>
                <a:gd name="connsiteY19" fmla="*/ 435662 h 847336"/>
                <a:gd name="connsiteX20" fmla="*/ 1005302 w 1053913"/>
                <a:gd name="connsiteY20" fmla="*/ 396417 h 847336"/>
                <a:gd name="connsiteX21" fmla="*/ 1029927 w 1053913"/>
                <a:gd name="connsiteY21" fmla="*/ 396417 h 847336"/>
                <a:gd name="connsiteX22" fmla="*/ 1029927 w 1053913"/>
                <a:gd name="connsiteY22" fmla="*/ 315800 h 847336"/>
                <a:gd name="connsiteX23" fmla="*/ 1053914 w 1053913"/>
                <a:gd name="connsiteY23" fmla="*/ 315800 h 847336"/>
                <a:gd name="connsiteX24" fmla="*/ 1053914 w 1053913"/>
                <a:gd name="connsiteY24" fmla="*/ 251930 h 847336"/>
                <a:gd name="connsiteX25" fmla="*/ 1028082 w 1053913"/>
                <a:gd name="connsiteY25" fmla="*/ 251008 h 847336"/>
                <a:gd name="connsiteX26" fmla="*/ 1003315 w 1053913"/>
                <a:gd name="connsiteY26" fmla="*/ 251008 h 847336"/>
                <a:gd name="connsiteX27" fmla="*/ 1003315 w 1053913"/>
                <a:gd name="connsiteY27" fmla="*/ 272297 h 847336"/>
                <a:gd name="connsiteX28" fmla="*/ 524719 w 1053913"/>
                <a:gd name="connsiteY28" fmla="*/ 272297 h 847336"/>
                <a:gd name="connsiteX29" fmla="*/ 524719 w 1053913"/>
                <a:gd name="connsiteY29" fmla="*/ 233195 h 847336"/>
                <a:gd name="connsiteX30" fmla="*/ 500306 w 1053913"/>
                <a:gd name="connsiteY30" fmla="*/ 233195 h 847336"/>
                <a:gd name="connsiteX31" fmla="*/ 500306 w 1053913"/>
                <a:gd name="connsiteY31" fmla="*/ 192815 h 847336"/>
                <a:gd name="connsiteX32" fmla="*/ 467946 w 1053913"/>
                <a:gd name="connsiteY32" fmla="*/ 192815 h 847336"/>
                <a:gd name="connsiteX33" fmla="*/ 467946 w 1053913"/>
                <a:gd name="connsiteY33" fmla="*/ 108578 h 847336"/>
                <a:gd name="connsiteX34" fmla="*/ 459572 w 1053913"/>
                <a:gd name="connsiteY34" fmla="*/ 108578 h 847336"/>
                <a:gd name="connsiteX35" fmla="*/ 459572 w 1053913"/>
                <a:gd name="connsiteY35" fmla="*/ 0 h 847336"/>
                <a:gd name="connsiteX36" fmla="*/ 388606 w 1053913"/>
                <a:gd name="connsiteY36" fmla="*/ 29522 h 847336"/>
                <a:gd name="connsiteX37" fmla="*/ 360219 w 1053913"/>
                <a:gd name="connsiteY37" fmla="*/ 35554 h 847336"/>
                <a:gd name="connsiteX38" fmla="*/ 354187 w 1053913"/>
                <a:gd name="connsiteY38" fmla="*/ 31012 h 847336"/>
                <a:gd name="connsiteX39" fmla="*/ 346381 w 1053913"/>
                <a:gd name="connsiteY39" fmla="*/ 31012 h 847336"/>
                <a:gd name="connsiteX40" fmla="*/ 328710 w 1053913"/>
                <a:gd name="connsiteY40" fmla="*/ 40025 h 847336"/>
                <a:gd name="connsiteX41" fmla="*/ 288827 w 1053913"/>
                <a:gd name="connsiteY41" fmla="*/ 58689 h 847336"/>
                <a:gd name="connsiteX42" fmla="*/ 270092 w 1053913"/>
                <a:gd name="connsiteY42" fmla="*/ 88850 h 847336"/>
                <a:gd name="connsiteX43" fmla="*/ 283292 w 1053913"/>
                <a:gd name="connsiteY43" fmla="*/ 92114 h 847336"/>
                <a:gd name="connsiteX44" fmla="*/ 300323 w 1053913"/>
                <a:gd name="connsiteY44" fmla="*/ 96159 h 847336"/>
                <a:gd name="connsiteX45" fmla="*/ 301317 w 1053913"/>
                <a:gd name="connsiteY45" fmla="*/ 110353 h 847336"/>
                <a:gd name="connsiteX46" fmla="*/ 290956 w 1053913"/>
                <a:gd name="connsiteY46" fmla="*/ 110991 h 847336"/>
                <a:gd name="connsiteX47" fmla="*/ 283859 w 1053913"/>
                <a:gd name="connsiteY47" fmla="*/ 114469 h 847336"/>
                <a:gd name="connsiteX48" fmla="*/ 269311 w 1053913"/>
                <a:gd name="connsiteY48" fmla="*/ 113830 h 847336"/>
                <a:gd name="connsiteX49" fmla="*/ 250647 w 1053913"/>
                <a:gd name="connsiteY49" fmla="*/ 113830 h 847336"/>
                <a:gd name="connsiteX50" fmla="*/ 245325 w 1053913"/>
                <a:gd name="connsiteY50" fmla="*/ 107798 h 847336"/>
                <a:gd name="connsiteX51" fmla="*/ 236241 w 1053913"/>
                <a:gd name="connsiteY51" fmla="*/ 103966 h 847336"/>
                <a:gd name="connsiteX52" fmla="*/ 227157 w 1053913"/>
                <a:gd name="connsiteY52" fmla="*/ 103256 h 847336"/>
                <a:gd name="connsiteX53" fmla="*/ 208351 w 1053913"/>
                <a:gd name="connsiteY53" fmla="*/ 101411 h 847336"/>
                <a:gd name="connsiteX54" fmla="*/ 187629 w 1053913"/>
                <a:gd name="connsiteY54" fmla="*/ 111062 h 847336"/>
                <a:gd name="connsiteX55" fmla="*/ 172584 w 1053913"/>
                <a:gd name="connsiteY55" fmla="*/ 123268 h 847336"/>
                <a:gd name="connsiteX56" fmla="*/ 160449 w 1053913"/>
                <a:gd name="connsiteY56" fmla="*/ 135120 h 847336"/>
                <a:gd name="connsiteX57" fmla="*/ 143772 w 1053913"/>
                <a:gd name="connsiteY57" fmla="*/ 137887 h 847336"/>
                <a:gd name="connsiteX58" fmla="*/ 131566 w 1053913"/>
                <a:gd name="connsiteY58" fmla="*/ 148603 h 847336"/>
                <a:gd name="connsiteX59" fmla="*/ 140153 w 1053913"/>
                <a:gd name="connsiteY59" fmla="*/ 159248 h 847336"/>
                <a:gd name="connsiteX60" fmla="*/ 126527 w 1053913"/>
                <a:gd name="connsiteY60" fmla="*/ 170532 h 847336"/>
                <a:gd name="connsiteX61" fmla="*/ 110560 w 1053913"/>
                <a:gd name="connsiteY61" fmla="*/ 173370 h 847336"/>
                <a:gd name="connsiteX62" fmla="*/ 96367 w 1053913"/>
                <a:gd name="connsiteY62" fmla="*/ 167906 h 847336"/>
                <a:gd name="connsiteX63" fmla="*/ 82670 w 1053913"/>
                <a:gd name="connsiteY63" fmla="*/ 176067 h 847336"/>
                <a:gd name="connsiteX64" fmla="*/ 71102 w 1053913"/>
                <a:gd name="connsiteY64" fmla="*/ 184370 h 847336"/>
                <a:gd name="connsiteX65" fmla="*/ 62090 w 1053913"/>
                <a:gd name="connsiteY65" fmla="*/ 208499 h 847336"/>
                <a:gd name="connsiteX66" fmla="*/ 45271 w 1053913"/>
                <a:gd name="connsiteY66" fmla="*/ 208499 h 847336"/>
                <a:gd name="connsiteX67" fmla="*/ 30155 w 1053913"/>
                <a:gd name="connsiteY67" fmla="*/ 216518 h 847336"/>
                <a:gd name="connsiteX68" fmla="*/ 15181 w 1053913"/>
                <a:gd name="connsiteY68" fmla="*/ 224466 h 847336"/>
                <a:gd name="connsiteX69" fmla="*/ 11562 w 1053913"/>
                <a:gd name="connsiteY69" fmla="*/ 214389 h 847336"/>
                <a:gd name="connsiteX70" fmla="*/ 29019 w 1053913"/>
                <a:gd name="connsiteY70" fmla="*/ 202751 h 847336"/>
                <a:gd name="connsiteX71" fmla="*/ 6878 w 1053913"/>
                <a:gd name="connsiteY71" fmla="*/ 210415 h 847336"/>
                <a:gd name="connsiteX72" fmla="*/ 10426 w 1053913"/>
                <a:gd name="connsiteY72" fmla="*/ 243272 h 847336"/>
                <a:gd name="connsiteX73" fmla="*/ 18162 w 1053913"/>
                <a:gd name="connsiteY73" fmla="*/ 243272 h 847336"/>
                <a:gd name="connsiteX74" fmla="*/ 26820 w 1053913"/>
                <a:gd name="connsiteY74" fmla="*/ 248666 h 847336"/>
                <a:gd name="connsiteX75" fmla="*/ 45342 w 1053913"/>
                <a:gd name="connsiteY75" fmla="*/ 254769 h 847336"/>
                <a:gd name="connsiteX76" fmla="*/ 65141 w 1053913"/>
                <a:gd name="connsiteY76" fmla="*/ 266052 h 847336"/>
                <a:gd name="connsiteX77" fmla="*/ 73657 w 1053913"/>
                <a:gd name="connsiteY77" fmla="*/ 279110 h 847336"/>
                <a:gd name="connsiteX78" fmla="*/ 93812 w 1053913"/>
                <a:gd name="connsiteY78" fmla="*/ 281239 h 847336"/>
                <a:gd name="connsiteX79" fmla="*/ 111837 w 1053913"/>
                <a:gd name="connsiteY79" fmla="*/ 281239 h 847336"/>
                <a:gd name="connsiteX80" fmla="*/ 128656 w 1053913"/>
                <a:gd name="connsiteY80" fmla="*/ 288336 h 847336"/>
                <a:gd name="connsiteX81" fmla="*/ 165417 w 1053913"/>
                <a:gd name="connsiteY81" fmla="*/ 297632 h 847336"/>
                <a:gd name="connsiteX82" fmla="*/ 201325 w 1053913"/>
                <a:gd name="connsiteY82" fmla="*/ 300826 h 847336"/>
                <a:gd name="connsiteX83" fmla="*/ 233402 w 1053913"/>
                <a:gd name="connsiteY83" fmla="*/ 306290 h 847336"/>
                <a:gd name="connsiteX84" fmla="*/ 245325 w 1053913"/>
                <a:gd name="connsiteY84" fmla="*/ 318851 h 847336"/>
                <a:gd name="connsiteX85" fmla="*/ 231983 w 1053913"/>
                <a:gd name="connsiteY85" fmla="*/ 316793 h 847336"/>
                <a:gd name="connsiteX86" fmla="*/ 199764 w 1053913"/>
                <a:gd name="connsiteY86" fmla="*/ 322754 h 847336"/>
                <a:gd name="connsiteX87" fmla="*/ 194868 w 1053913"/>
                <a:gd name="connsiteY87" fmla="*/ 338154 h 847336"/>
                <a:gd name="connsiteX88" fmla="*/ 181029 w 1053913"/>
                <a:gd name="connsiteY88" fmla="*/ 346812 h 847336"/>
                <a:gd name="connsiteX89" fmla="*/ 148598 w 1053913"/>
                <a:gd name="connsiteY89" fmla="*/ 341419 h 847336"/>
                <a:gd name="connsiteX90" fmla="*/ 143772 w 1053913"/>
                <a:gd name="connsiteY90" fmla="*/ 326161 h 847336"/>
                <a:gd name="connsiteX91" fmla="*/ 152714 w 1053913"/>
                <a:gd name="connsiteY91" fmla="*/ 313600 h 847336"/>
                <a:gd name="connsiteX92" fmla="*/ 139017 w 1053913"/>
                <a:gd name="connsiteY92" fmla="*/ 329496 h 847336"/>
                <a:gd name="connsiteX93" fmla="*/ 148527 w 1053913"/>
                <a:gd name="connsiteY93" fmla="*/ 352134 h 847336"/>
                <a:gd name="connsiteX94" fmla="*/ 167829 w 1053913"/>
                <a:gd name="connsiteY94" fmla="*/ 366328 h 847336"/>
                <a:gd name="connsiteX95" fmla="*/ 170810 w 1053913"/>
                <a:gd name="connsiteY95" fmla="*/ 379031 h 847336"/>
                <a:gd name="connsiteX96" fmla="*/ 183584 w 1053913"/>
                <a:gd name="connsiteY96" fmla="*/ 384637 h 847336"/>
                <a:gd name="connsiteX97" fmla="*/ 196074 w 1053913"/>
                <a:gd name="connsiteY97" fmla="*/ 394856 h 847336"/>
                <a:gd name="connsiteX98" fmla="*/ 205655 w 1053913"/>
                <a:gd name="connsiteY98" fmla="*/ 413591 h 847336"/>
                <a:gd name="connsiteX99" fmla="*/ 205229 w 1053913"/>
                <a:gd name="connsiteY99" fmla="*/ 424449 h 847336"/>
                <a:gd name="connsiteX100" fmla="*/ 197635 w 1053913"/>
                <a:gd name="connsiteY100" fmla="*/ 425443 h 847336"/>
                <a:gd name="connsiteX101" fmla="*/ 198416 w 1053913"/>
                <a:gd name="connsiteY101" fmla="*/ 442900 h 847336"/>
                <a:gd name="connsiteX102" fmla="*/ 203809 w 1053913"/>
                <a:gd name="connsiteY102" fmla="*/ 453403 h 847336"/>
                <a:gd name="connsiteX103" fmla="*/ 208990 w 1053913"/>
                <a:gd name="connsiteY103" fmla="*/ 462203 h 847336"/>
                <a:gd name="connsiteX104" fmla="*/ 225454 w 1053913"/>
                <a:gd name="connsiteY104" fmla="*/ 472422 h 847336"/>
                <a:gd name="connsiteX105" fmla="*/ 271298 w 1053913"/>
                <a:gd name="connsiteY105" fmla="*/ 482074 h 847336"/>
                <a:gd name="connsiteX106" fmla="*/ 358019 w 1053913"/>
                <a:gd name="connsiteY106" fmla="*/ 502157 h 847336"/>
                <a:gd name="connsiteX107" fmla="*/ 392864 w 1053913"/>
                <a:gd name="connsiteY107" fmla="*/ 508331 h 847336"/>
                <a:gd name="connsiteX108" fmla="*/ 411598 w 1053913"/>
                <a:gd name="connsiteY108" fmla="*/ 499673 h 847336"/>
                <a:gd name="connsiteX109" fmla="*/ 431469 w 1053913"/>
                <a:gd name="connsiteY109" fmla="*/ 488816 h 847336"/>
                <a:gd name="connsiteX110" fmla="*/ 454249 w 1053913"/>
                <a:gd name="connsiteY110" fmla="*/ 480867 h 847336"/>
                <a:gd name="connsiteX111" fmla="*/ 472417 w 1053913"/>
                <a:gd name="connsiteY111" fmla="*/ 479519 h 847336"/>
                <a:gd name="connsiteX112" fmla="*/ 510100 w 1053913"/>
                <a:gd name="connsiteY112" fmla="*/ 478880 h 847336"/>
                <a:gd name="connsiteX113" fmla="*/ 523299 w 1053913"/>
                <a:gd name="connsiteY113" fmla="*/ 476751 h 847336"/>
                <a:gd name="connsiteX114" fmla="*/ 538912 w 1053913"/>
                <a:gd name="connsiteY114" fmla="*/ 477532 h 847336"/>
                <a:gd name="connsiteX115" fmla="*/ 567298 w 1053913"/>
                <a:gd name="connsiteY115" fmla="*/ 491725 h 847336"/>
                <a:gd name="connsiteX116" fmla="*/ 581917 w 1053913"/>
                <a:gd name="connsiteY116" fmla="*/ 493499 h 847336"/>
                <a:gd name="connsiteX117" fmla="*/ 589014 w 1053913"/>
                <a:gd name="connsiteY117" fmla="*/ 509325 h 847336"/>
                <a:gd name="connsiteX118" fmla="*/ 603207 w 1053913"/>
                <a:gd name="connsiteY118" fmla="*/ 516421 h 847336"/>
                <a:gd name="connsiteX119" fmla="*/ 608104 w 1053913"/>
                <a:gd name="connsiteY119" fmla="*/ 502228 h 847336"/>
                <a:gd name="connsiteX120" fmla="*/ 613427 w 1053913"/>
                <a:gd name="connsiteY120" fmla="*/ 494209 h 847336"/>
                <a:gd name="connsiteX121" fmla="*/ 598453 w 1053913"/>
                <a:gd name="connsiteY121" fmla="*/ 493357 h 847336"/>
                <a:gd name="connsiteX122" fmla="*/ 576311 w 1053913"/>
                <a:gd name="connsiteY122" fmla="*/ 475971 h 847336"/>
                <a:gd name="connsiteX123" fmla="*/ 587595 w 1053913"/>
                <a:gd name="connsiteY123" fmla="*/ 466177 h 847336"/>
                <a:gd name="connsiteX124" fmla="*/ 599588 w 1053913"/>
                <a:gd name="connsiteY124" fmla="*/ 459506 h 847336"/>
                <a:gd name="connsiteX125" fmla="*/ 600156 w 1053913"/>
                <a:gd name="connsiteY125" fmla="*/ 466603 h 847336"/>
                <a:gd name="connsiteX126" fmla="*/ 607891 w 1053913"/>
                <a:gd name="connsiteY126" fmla="*/ 470719 h 847336"/>
                <a:gd name="connsiteX127" fmla="*/ 618394 w 1053913"/>
                <a:gd name="connsiteY127" fmla="*/ 480016 h 847336"/>
                <a:gd name="connsiteX128" fmla="*/ 625491 w 1053913"/>
                <a:gd name="connsiteY128" fmla="*/ 492222 h 847336"/>
                <a:gd name="connsiteX129" fmla="*/ 634858 w 1053913"/>
                <a:gd name="connsiteY129" fmla="*/ 503222 h 847336"/>
                <a:gd name="connsiteX130" fmla="*/ 635781 w 1053913"/>
                <a:gd name="connsiteY130" fmla="*/ 515144 h 847336"/>
                <a:gd name="connsiteX131" fmla="*/ 643374 w 1053913"/>
                <a:gd name="connsiteY131" fmla="*/ 534518 h 847336"/>
                <a:gd name="connsiteX132" fmla="*/ 654161 w 1053913"/>
                <a:gd name="connsiteY132" fmla="*/ 522524 h 847336"/>
                <a:gd name="connsiteX133" fmla="*/ 664380 w 1053913"/>
                <a:gd name="connsiteY133" fmla="*/ 509325 h 847336"/>
                <a:gd name="connsiteX134" fmla="*/ 670980 w 1053913"/>
                <a:gd name="connsiteY134" fmla="*/ 491228 h 847336"/>
                <a:gd name="connsiteX135" fmla="*/ 684322 w 1053913"/>
                <a:gd name="connsiteY135" fmla="*/ 479377 h 847336"/>
                <a:gd name="connsiteX136" fmla="*/ 714979 w 1053913"/>
                <a:gd name="connsiteY136" fmla="*/ 458087 h 847336"/>
                <a:gd name="connsiteX137" fmla="*/ 723779 w 1053913"/>
                <a:gd name="connsiteY137" fmla="*/ 448081 h 847336"/>
                <a:gd name="connsiteX138" fmla="*/ 748121 w 1053913"/>
                <a:gd name="connsiteY138" fmla="*/ 446236 h 847336"/>
                <a:gd name="connsiteX139" fmla="*/ 771823 w 1053913"/>
                <a:gd name="connsiteY139" fmla="*/ 432043 h 847336"/>
                <a:gd name="connsiteX140" fmla="*/ 788145 w 1053913"/>
                <a:gd name="connsiteY140" fmla="*/ 434526 h 847336"/>
                <a:gd name="connsiteX141" fmla="*/ 802977 w 1053913"/>
                <a:gd name="connsiteY141" fmla="*/ 432539 h 847336"/>
                <a:gd name="connsiteX142" fmla="*/ 814616 w 1053913"/>
                <a:gd name="connsiteY142" fmla="*/ 426720 h 847336"/>
                <a:gd name="connsiteX143" fmla="*/ 821074 w 1053913"/>
                <a:gd name="connsiteY143" fmla="*/ 410753 h 847336"/>
                <a:gd name="connsiteX144" fmla="*/ 833706 w 1053913"/>
                <a:gd name="connsiteY144" fmla="*/ 403656 h 847336"/>
                <a:gd name="connsiteX145" fmla="*/ 834132 w 1053913"/>
                <a:gd name="connsiteY145" fmla="*/ 396134 h 847336"/>
                <a:gd name="connsiteX146" fmla="*/ 842647 w 1053913"/>
                <a:gd name="connsiteY146" fmla="*/ 394430 h 847336"/>
                <a:gd name="connsiteX147" fmla="*/ 850383 w 1053913"/>
                <a:gd name="connsiteY147" fmla="*/ 409120 h 847336"/>
                <a:gd name="connsiteX148" fmla="*/ 867202 w 1053913"/>
                <a:gd name="connsiteY148" fmla="*/ 419552 h 847336"/>
                <a:gd name="connsiteX149" fmla="*/ 880047 w 1053913"/>
                <a:gd name="connsiteY149" fmla="*/ 435591 h 847336"/>
                <a:gd name="connsiteX150" fmla="*/ 882956 w 1053913"/>
                <a:gd name="connsiteY150" fmla="*/ 456100 h 847336"/>
                <a:gd name="connsiteX151" fmla="*/ 867344 w 1053913"/>
                <a:gd name="connsiteY151" fmla="*/ 477390 h 847336"/>
                <a:gd name="connsiteX152" fmla="*/ 850667 w 1053913"/>
                <a:gd name="connsiteY152" fmla="*/ 482712 h 847336"/>
                <a:gd name="connsiteX153" fmla="*/ 851802 w 1053913"/>
                <a:gd name="connsiteY153" fmla="*/ 496054 h 847336"/>
                <a:gd name="connsiteX154" fmla="*/ 830512 w 1053913"/>
                <a:gd name="connsiteY154" fmla="*/ 495273 h 847336"/>
                <a:gd name="connsiteX155" fmla="*/ 811919 w 1053913"/>
                <a:gd name="connsiteY155" fmla="*/ 485835 h 847336"/>
                <a:gd name="connsiteX156" fmla="*/ 799855 w 1053913"/>
                <a:gd name="connsiteY156" fmla="*/ 501376 h 847336"/>
                <a:gd name="connsiteX157" fmla="*/ 795739 w 1053913"/>
                <a:gd name="connsiteY157" fmla="*/ 519118 h 847336"/>
                <a:gd name="connsiteX158" fmla="*/ 805887 w 1053913"/>
                <a:gd name="connsiteY158" fmla="*/ 515854 h 847336"/>
                <a:gd name="connsiteX159" fmla="*/ 816106 w 1053913"/>
                <a:gd name="connsiteY159" fmla="*/ 514363 h 847336"/>
                <a:gd name="connsiteX160" fmla="*/ 831648 w 1053913"/>
                <a:gd name="connsiteY160" fmla="*/ 526640 h 847336"/>
                <a:gd name="connsiteX161" fmla="*/ 854073 w 1053913"/>
                <a:gd name="connsiteY161" fmla="*/ 548498 h 847336"/>
                <a:gd name="connsiteX162" fmla="*/ 862731 w 1053913"/>
                <a:gd name="connsiteY162" fmla="*/ 572840 h 847336"/>
                <a:gd name="connsiteX163" fmla="*/ 864079 w 1053913"/>
                <a:gd name="connsiteY163" fmla="*/ 597749 h 847336"/>
                <a:gd name="connsiteX164" fmla="*/ 869473 w 1053913"/>
                <a:gd name="connsiteY164" fmla="*/ 608961 h 847336"/>
                <a:gd name="connsiteX165" fmla="*/ 872169 w 1053913"/>
                <a:gd name="connsiteY165" fmla="*/ 620174 h 847336"/>
                <a:gd name="connsiteX166" fmla="*/ 878060 w 1053913"/>
                <a:gd name="connsiteY166" fmla="*/ 629684 h 847336"/>
                <a:gd name="connsiteX167" fmla="*/ 882743 w 1053913"/>
                <a:gd name="connsiteY167" fmla="*/ 642812 h 847336"/>
                <a:gd name="connsiteX168" fmla="*/ 887356 w 1053913"/>
                <a:gd name="connsiteY168" fmla="*/ 661689 h 847336"/>
                <a:gd name="connsiteX169" fmla="*/ 878982 w 1053913"/>
                <a:gd name="connsiteY169" fmla="*/ 677515 h 847336"/>
                <a:gd name="connsiteX170" fmla="*/ 867841 w 1053913"/>
                <a:gd name="connsiteY170" fmla="*/ 696250 h 847336"/>
                <a:gd name="connsiteX171" fmla="*/ 854499 w 1053913"/>
                <a:gd name="connsiteY171" fmla="*/ 702069 h 847336"/>
                <a:gd name="connsiteX172" fmla="*/ 847899 w 1053913"/>
                <a:gd name="connsiteY172" fmla="*/ 716901 h 847336"/>
                <a:gd name="connsiteX173" fmla="*/ 842506 w 1053913"/>
                <a:gd name="connsiteY173" fmla="*/ 721017 h 847336"/>
                <a:gd name="connsiteX174" fmla="*/ 838744 w 1053913"/>
                <a:gd name="connsiteY174" fmla="*/ 728114 h 847336"/>
                <a:gd name="connsiteX175" fmla="*/ 822706 w 1053913"/>
                <a:gd name="connsiteY175" fmla="*/ 734572 h 847336"/>
                <a:gd name="connsiteX176" fmla="*/ 780765 w 1053913"/>
                <a:gd name="connsiteY176" fmla="*/ 740746 h 847336"/>
                <a:gd name="connsiteX177" fmla="*/ 739817 w 1053913"/>
                <a:gd name="connsiteY177" fmla="*/ 741384 h 847336"/>
                <a:gd name="connsiteX178" fmla="*/ 734566 w 1053913"/>
                <a:gd name="connsiteY178" fmla="*/ 732088 h 847336"/>
                <a:gd name="connsiteX179" fmla="*/ 710508 w 1053913"/>
                <a:gd name="connsiteY179" fmla="*/ 723217 h 847336"/>
                <a:gd name="connsiteX180" fmla="*/ 701992 w 1053913"/>
                <a:gd name="connsiteY180" fmla="*/ 726127 h 847336"/>
                <a:gd name="connsiteX181" fmla="*/ 695463 w 1053913"/>
                <a:gd name="connsiteY181" fmla="*/ 740320 h 847336"/>
                <a:gd name="connsiteX182" fmla="*/ 676161 w 1053913"/>
                <a:gd name="connsiteY182" fmla="*/ 768706 h 847336"/>
                <a:gd name="connsiteX183" fmla="*/ 665516 w 1053913"/>
                <a:gd name="connsiteY183" fmla="*/ 787583 h 847336"/>
                <a:gd name="connsiteX184" fmla="*/ 689999 w 1053913"/>
                <a:gd name="connsiteY184" fmla="*/ 787583 h 84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053913" h="847336">
                  <a:moveTo>
                    <a:pt x="690709" y="803622"/>
                  </a:moveTo>
                  <a:lnTo>
                    <a:pt x="714695" y="803622"/>
                  </a:lnTo>
                  <a:lnTo>
                    <a:pt x="714695" y="824912"/>
                  </a:lnTo>
                  <a:lnTo>
                    <a:pt x="735489" y="824912"/>
                  </a:lnTo>
                  <a:lnTo>
                    <a:pt x="735489" y="847337"/>
                  </a:lnTo>
                  <a:lnTo>
                    <a:pt x="877421" y="847337"/>
                  </a:lnTo>
                  <a:lnTo>
                    <a:pt x="877421" y="783467"/>
                  </a:lnTo>
                  <a:lnTo>
                    <a:pt x="897291" y="783467"/>
                  </a:lnTo>
                  <a:lnTo>
                    <a:pt x="897291" y="723572"/>
                  </a:lnTo>
                  <a:lnTo>
                    <a:pt x="921278" y="723572"/>
                  </a:lnTo>
                  <a:lnTo>
                    <a:pt x="921278" y="700934"/>
                  </a:lnTo>
                  <a:lnTo>
                    <a:pt x="963858" y="700934"/>
                  </a:lnTo>
                  <a:lnTo>
                    <a:pt x="963858" y="682908"/>
                  </a:lnTo>
                  <a:lnTo>
                    <a:pt x="987844" y="682908"/>
                  </a:lnTo>
                  <a:lnTo>
                    <a:pt x="987844" y="660696"/>
                  </a:lnTo>
                  <a:lnTo>
                    <a:pt x="1010695" y="660696"/>
                  </a:lnTo>
                  <a:lnTo>
                    <a:pt x="1010695" y="597394"/>
                  </a:lnTo>
                  <a:lnTo>
                    <a:pt x="984864" y="597394"/>
                  </a:lnTo>
                  <a:lnTo>
                    <a:pt x="984864" y="435662"/>
                  </a:lnTo>
                  <a:lnTo>
                    <a:pt x="1005302" y="435662"/>
                  </a:lnTo>
                  <a:lnTo>
                    <a:pt x="1005302" y="396417"/>
                  </a:lnTo>
                  <a:lnTo>
                    <a:pt x="1029927" y="396417"/>
                  </a:lnTo>
                  <a:lnTo>
                    <a:pt x="1029927" y="315800"/>
                  </a:lnTo>
                  <a:lnTo>
                    <a:pt x="1053914" y="315800"/>
                  </a:lnTo>
                  <a:lnTo>
                    <a:pt x="1053914" y="251930"/>
                  </a:lnTo>
                  <a:lnTo>
                    <a:pt x="1028082" y="251008"/>
                  </a:lnTo>
                  <a:lnTo>
                    <a:pt x="1003315" y="251008"/>
                  </a:lnTo>
                  <a:lnTo>
                    <a:pt x="1003315" y="272297"/>
                  </a:lnTo>
                  <a:lnTo>
                    <a:pt x="524719" y="272297"/>
                  </a:lnTo>
                  <a:lnTo>
                    <a:pt x="524719" y="233195"/>
                  </a:lnTo>
                  <a:lnTo>
                    <a:pt x="500306" y="233195"/>
                  </a:lnTo>
                  <a:lnTo>
                    <a:pt x="500306" y="192815"/>
                  </a:lnTo>
                  <a:lnTo>
                    <a:pt x="467946" y="192815"/>
                  </a:lnTo>
                  <a:lnTo>
                    <a:pt x="467946" y="108578"/>
                  </a:lnTo>
                  <a:lnTo>
                    <a:pt x="459572" y="108578"/>
                  </a:lnTo>
                  <a:lnTo>
                    <a:pt x="459572" y="0"/>
                  </a:lnTo>
                  <a:cubicBezTo>
                    <a:pt x="433343" y="1895"/>
                    <a:pt x="408440" y="12249"/>
                    <a:pt x="388606" y="29522"/>
                  </a:cubicBezTo>
                  <a:cubicBezTo>
                    <a:pt x="380302" y="37186"/>
                    <a:pt x="370509" y="41089"/>
                    <a:pt x="360219" y="35554"/>
                  </a:cubicBezTo>
                  <a:cubicBezTo>
                    <a:pt x="357664" y="34206"/>
                    <a:pt x="357380" y="31935"/>
                    <a:pt x="354187" y="31012"/>
                  </a:cubicBezTo>
                  <a:cubicBezTo>
                    <a:pt x="351604" y="30551"/>
                    <a:pt x="348964" y="30551"/>
                    <a:pt x="346381" y="31012"/>
                  </a:cubicBezTo>
                  <a:cubicBezTo>
                    <a:pt x="340050" y="33063"/>
                    <a:pt x="334089" y="36108"/>
                    <a:pt x="328710" y="40025"/>
                  </a:cubicBezTo>
                  <a:cubicBezTo>
                    <a:pt x="316220" y="47618"/>
                    <a:pt x="301885" y="52231"/>
                    <a:pt x="288827" y="58689"/>
                  </a:cubicBezTo>
                  <a:cubicBezTo>
                    <a:pt x="283859" y="61173"/>
                    <a:pt x="266615" y="82818"/>
                    <a:pt x="270092" y="88850"/>
                  </a:cubicBezTo>
                  <a:cubicBezTo>
                    <a:pt x="271298" y="90979"/>
                    <a:pt x="280595" y="91405"/>
                    <a:pt x="283292" y="92114"/>
                  </a:cubicBezTo>
                  <a:cubicBezTo>
                    <a:pt x="288401" y="93463"/>
                    <a:pt x="295924" y="92114"/>
                    <a:pt x="300323" y="96159"/>
                  </a:cubicBezTo>
                  <a:cubicBezTo>
                    <a:pt x="304723" y="100204"/>
                    <a:pt x="306072" y="106520"/>
                    <a:pt x="301317" y="110353"/>
                  </a:cubicBezTo>
                  <a:cubicBezTo>
                    <a:pt x="298691" y="112411"/>
                    <a:pt x="294220" y="110353"/>
                    <a:pt x="290956" y="110991"/>
                  </a:cubicBezTo>
                  <a:cubicBezTo>
                    <a:pt x="287692" y="111630"/>
                    <a:pt x="286556" y="113546"/>
                    <a:pt x="283859" y="114469"/>
                  </a:cubicBezTo>
                  <a:cubicBezTo>
                    <a:pt x="279055" y="115710"/>
                    <a:pt x="273988" y="115490"/>
                    <a:pt x="269311" y="113830"/>
                  </a:cubicBezTo>
                  <a:cubicBezTo>
                    <a:pt x="263847" y="112907"/>
                    <a:pt x="255615" y="115888"/>
                    <a:pt x="250647" y="113830"/>
                  </a:cubicBezTo>
                  <a:cubicBezTo>
                    <a:pt x="249157" y="113120"/>
                    <a:pt x="246886" y="109146"/>
                    <a:pt x="245325" y="107798"/>
                  </a:cubicBezTo>
                  <a:cubicBezTo>
                    <a:pt x="242933" y="105349"/>
                    <a:pt x="239662" y="103966"/>
                    <a:pt x="236241" y="103966"/>
                  </a:cubicBezTo>
                  <a:cubicBezTo>
                    <a:pt x="233196" y="104086"/>
                    <a:pt x="230145" y="103852"/>
                    <a:pt x="227157" y="103256"/>
                  </a:cubicBezTo>
                  <a:cubicBezTo>
                    <a:pt x="221331" y="100339"/>
                    <a:pt x="214632" y="99686"/>
                    <a:pt x="208351" y="101411"/>
                  </a:cubicBezTo>
                  <a:cubicBezTo>
                    <a:pt x="200928" y="103377"/>
                    <a:pt x="193910" y="106641"/>
                    <a:pt x="187629" y="111062"/>
                  </a:cubicBezTo>
                  <a:cubicBezTo>
                    <a:pt x="182591" y="114681"/>
                    <a:pt x="177694" y="119507"/>
                    <a:pt x="172584" y="123268"/>
                  </a:cubicBezTo>
                  <a:cubicBezTo>
                    <a:pt x="167475" y="127030"/>
                    <a:pt x="164778" y="132423"/>
                    <a:pt x="160449" y="135120"/>
                  </a:cubicBezTo>
                  <a:cubicBezTo>
                    <a:pt x="156120" y="137816"/>
                    <a:pt x="148882" y="135546"/>
                    <a:pt x="143772" y="137887"/>
                  </a:cubicBezTo>
                  <a:cubicBezTo>
                    <a:pt x="140437" y="139378"/>
                    <a:pt x="129579" y="144203"/>
                    <a:pt x="131566" y="148603"/>
                  </a:cubicBezTo>
                  <a:cubicBezTo>
                    <a:pt x="133553" y="153003"/>
                    <a:pt x="143204" y="148603"/>
                    <a:pt x="140153" y="159248"/>
                  </a:cubicBezTo>
                  <a:cubicBezTo>
                    <a:pt x="139017" y="163080"/>
                    <a:pt x="130217" y="167764"/>
                    <a:pt x="126527" y="170532"/>
                  </a:cubicBezTo>
                  <a:cubicBezTo>
                    <a:pt x="121992" y="174045"/>
                    <a:pt x="116024" y="175102"/>
                    <a:pt x="110560" y="173370"/>
                  </a:cubicBezTo>
                  <a:cubicBezTo>
                    <a:pt x="104882" y="171383"/>
                    <a:pt x="103463" y="166771"/>
                    <a:pt x="96367" y="167906"/>
                  </a:cubicBezTo>
                  <a:cubicBezTo>
                    <a:pt x="90930" y="168800"/>
                    <a:pt x="86041" y="171717"/>
                    <a:pt x="82670" y="176067"/>
                  </a:cubicBezTo>
                  <a:cubicBezTo>
                    <a:pt x="79505" y="179687"/>
                    <a:pt x="75545" y="182532"/>
                    <a:pt x="71102" y="184370"/>
                  </a:cubicBezTo>
                  <a:cubicBezTo>
                    <a:pt x="56909" y="192035"/>
                    <a:pt x="80612" y="204454"/>
                    <a:pt x="62090" y="208499"/>
                  </a:cubicBezTo>
                  <a:cubicBezTo>
                    <a:pt x="56491" y="208960"/>
                    <a:pt x="50870" y="208960"/>
                    <a:pt x="45271" y="208499"/>
                  </a:cubicBezTo>
                  <a:cubicBezTo>
                    <a:pt x="39210" y="208499"/>
                    <a:pt x="33547" y="211501"/>
                    <a:pt x="30155" y="216518"/>
                  </a:cubicBezTo>
                  <a:cubicBezTo>
                    <a:pt x="25861" y="220308"/>
                    <a:pt x="20731" y="223033"/>
                    <a:pt x="15181" y="224466"/>
                  </a:cubicBezTo>
                  <a:cubicBezTo>
                    <a:pt x="5459" y="226879"/>
                    <a:pt x="5459" y="220137"/>
                    <a:pt x="11562" y="214389"/>
                  </a:cubicBezTo>
                  <a:cubicBezTo>
                    <a:pt x="14968" y="211196"/>
                    <a:pt x="29587" y="208144"/>
                    <a:pt x="29019" y="202751"/>
                  </a:cubicBezTo>
                  <a:cubicBezTo>
                    <a:pt x="20915" y="202254"/>
                    <a:pt x="12946" y="205014"/>
                    <a:pt x="6878" y="210415"/>
                  </a:cubicBezTo>
                  <a:cubicBezTo>
                    <a:pt x="-2419" y="218292"/>
                    <a:pt x="-3270" y="240221"/>
                    <a:pt x="10426" y="243272"/>
                  </a:cubicBezTo>
                  <a:cubicBezTo>
                    <a:pt x="12910" y="243840"/>
                    <a:pt x="15749" y="242634"/>
                    <a:pt x="18162" y="243272"/>
                  </a:cubicBezTo>
                  <a:cubicBezTo>
                    <a:pt x="21249" y="244727"/>
                    <a:pt x="24151" y="246537"/>
                    <a:pt x="26820" y="248666"/>
                  </a:cubicBezTo>
                  <a:cubicBezTo>
                    <a:pt x="32852" y="252001"/>
                    <a:pt x="39310" y="251362"/>
                    <a:pt x="45342" y="254769"/>
                  </a:cubicBezTo>
                  <a:cubicBezTo>
                    <a:pt x="51374" y="258175"/>
                    <a:pt x="58541" y="262504"/>
                    <a:pt x="65141" y="266052"/>
                  </a:cubicBezTo>
                  <a:cubicBezTo>
                    <a:pt x="71741" y="269601"/>
                    <a:pt x="69328" y="275420"/>
                    <a:pt x="73657" y="279110"/>
                  </a:cubicBezTo>
                  <a:cubicBezTo>
                    <a:pt x="77986" y="282801"/>
                    <a:pt x="88205" y="280884"/>
                    <a:pt x="93812" y="281239"/>
                  </a:cubicBezTo>
                  <a:cubicBezTo>
                    <a:pt x="99808" y="280672"/>
                    <a:pt x="105841" y="280672"/>
                    <a:pt x="111837" y="281239"/>
                  </a:cubicBezTo>
                  <a:cubicBezTo>
                    <a:pt x="117585" y="282801"/>
                    <a:pt x="122695" y="286633"/>
                    <a:pt x="128656" y="288336"/>
                  </a:cubicBezTo>
                  <a:cubicBezTo>
                    <a:pt x="140720" y="291245"/>
                    <a:pt x="152997" y="295433"/>
                    <a:pt x="165417" y="297632"/>
                  </a:cubicBezTo>
                  <a:cubicBezTo>
                    <a:pt x="177836" y="299832"/>
                    <a:pt x="189403" y="297632"/>
                    <a:pt x="201325" y="300826"/>
                  </a:cubicBezTo>
                  <a:cubicBezTo>
                    <a:pt x="211545" y="303381"/>
                    <a:pt x="223183" y="302103"/>
                    <a:pt x="233402" y="306290"/>
                  </a:cubicBezTo>
                  <a:cubicBezTo>
                    <a:pt x="236667" y="307639"/>
                    <a:pt x="247596" y="313387"/>
                    <a:pt x="245325" y="318851"/>
                  </a:cubicBezTo>
                  <a:cubicBezTo>
                    <a:pt x="243054" y="324316"/>
                    <a:pt x="234822" y="317574"/>
                    <a:pt x="231983" y="316793"/>
                  </a:cubicBezTo>
                  <a:cubicBezTo>
                    <a:pt x="224106" y="314735"/>
                    <a:pt x="203596" y="312961"/>
                    <a:pt x="199764" y="322754"/>
                  </a:cubicBezTo>
                  <a:cubicBezTo>
                    <a:pt x="197067" y="329851"/>
                    <a:pt x="201538" y="333896"/>
                    <a:pt x="194868" y="338154"/>
                  </a:cubicBezTo>
                  <a:cubicBezTo>
                    <a:pt x="190042" y="341135"/>
                    <a:pt x="185429" y="343761"/>
                    <a:pt x="181029" y="346812"/>
                  </a:cubicBezTo>
                  <a:cubicBezTo>
                    <a:pt x="170200" y="352305"/>
                    <a:pt x="157064" y="350119"/>
                    <a:pt x="148598" y="341419"/>
                  </a:cubicBezTo>
                  <a:cubicBezTo>
                    <a:pt x="145163" y="337104"/>
                    <a:pt x="143445" y="331668"/>
                    <a:pt x="143772" y="326161"/>
                  </a:cubicBezTo>
                  <a:cubicBezTo>
                    <a:pt x="145333" y="320271"/>
                    <a:pt x="152572" y="320838"/>
                    <a:pt x="152714" y="313600"/>
                  </a:cubicBezTo>
                  <a:cubicBezTo>
                    <a:pt x="145972" y="311613"/>
                    <a:pt x="140294" y="323464"/>
                    <a:pt x="139017" y="329496"/>
                  </a:cubicBezTo>
                  <a:cubicBezTo>
                    <a:pt x="137740" y="335528"/>
                    <a:pt x="144198" y="347238"/>
                    <a:pt x="148527" y="352134"/>
                  </a:cubicBezTo>
                  <a:cubicBezTo>
                    <a:pt x="152856" y="357031"/>
                    <a:pt x="165488" y="359231"/>
                    <a:pt x="167829" y="366328"/>
                  </a:cubicBezTo>
                  <a:cubicBezTo>
                    <a:pt x="169675" y="371863"/>
                    <a:pt x="165701" y="375341"/>
                    <a:pt x="170810" y="379031"/>
                  </a:cubicBezTo>
                  <a:cubicBezTo>
                    <a:pt x="174571" y="381727"/>
                    <a:pt x="179539" y="382153"/>
                    <a:pt x="183584" y="384637"/>
                  </a:cubicBezTo>
                  <a:cubicBezTo>
                    <a:pt x="188183" y="387469"/>
                    <a:pt x="192384" y="390911"/>
                    <a:pt x="196074" y="394856"/>
                  </a:cubicBezTo>
                  <a:cubicBezTo>
                    <a:pt x="201553" y="399646"/>
                    <a:pt x="204980" y="406353"/>
                    <a:pt x="205655" y="413591"/>
                  </a:cubicBezTo>
                  <a:cubicBezTo>
                    <a:pt x="205655" y="416004"/>
                    <a:pt x="206648" y="422888"/>
                    <a:pt x="205229" y="424449"/>
                  </a:cubicBezTo>
                  <a:cubicBezTo>
                    <a:pt x="203809" y="426010"/>
                    <a:pt x="199409" y="423527"/>
                    <a:pt x="197635" y="425443"/>
                  </a:cubicBezTo>
                  <a:cubicBezTo>
                    <a:pt x="195861" y="427359"/>
                    <a:pt x="197635" y="439991"/>
                    <a:pt x="198416" y="442900"/>
                  </a:cubicBezTo>
                  <a:cubicBezTo>
                    <a:pt x="199970" y="446520"/>
                    <a:pt x="201773" y="450033"/>
                    <a:pt x="203809" y="453403"/>
                  </a:cubicBezTo>
                  <a:cubicBezTo>
                    <a:pt x="204767" y="456725"/>
                    <a:pt x="206549" y="459755"/>
                    <a:pt x="208990" y="462203"/>
                  </a:cubicBezTo>
                  <a:cubicBezTo>
                    <a:pt x="213894" y="466475"/>
                    <a:pt x="219450" y="469924"/>
                    <a:pt x="225454" y="472422"/>
                  </a:cubicBezTo>
                  <a:cubicBezTo>
                    <a:pt x="239647" y="478596"/>
                    <a:pt x="256041" y="479519"/>
                    <a:pt x="271298" y="482074"/>
                  </a:cubicBezTo>
                  <a:cubicBezTo>
                    <a:pt x="300636" y="486736"/>
                    <a:pt x="329618" y="493450"/>
                    <a:pt x="358019" y="502157"/>
                  </a:cubicBezTo>
                  <a:cubicBezTo>
                    <a:pt x="368451" y="505422"/>
                    <a:pt x="381864" y="511383"/>
                    <a:pt x="392864" y="508331"/>
                  </a:cubicBezTo>
                  <a:cubicBezTo>
                    <a:pt x="399534" y="506486"/>
                    <a:pt x="404857" y="501660"/>
                    <a:pt x="411598" y="499673"/>
                  </a:cubicBezTo>
                  <a:cubicBezTo>
                    <a:pt x="418688" y="496991"/>
                    <a:pt x="425380" y="493336"/>
                    <a:pt x="431469" y="488816"/>
                  </a:cubicBezTo>
                  <a:cubicBezTo>
                    <a:pt x="438679" y="485168"/>
                    <a:pt x="446336" y="482499"/>
                    <a:pt x="454249" y="480867"/>
                  </a:cubicBezTo>
                  <a:cubicBezTo>
                    <a:pt x="460218" y="479632"/>
                    <a:pt x="466328" y="479178"/>
                    <a:pt x="472417" y="479519"/>
                  </a:cubicBezTo>
                  <a:cubicBezTo>
                    <a:pt x="484339" y="479519"/>
                    <a:pt x="498958" y="482854"/>
                    <a:pt x="510100" y="478880"/>
                  </a:cubicBezTo>
                  <a:cubicBezTo>
                    <a:pt x="514095" y="476595"/>
                    <a:pt x="518786" y="475843"/>
                    <a:pt x="523299" y="476751"/>
                  </a:cubicBezTo>
                  <a:cubicBezTo>
                    <a:pt x="528480" y="477333"/>
                    <a:pt x="533696" y="477596"/>
                    <a:pt x="538912" y="477532"/>
                  </a:cubicBezTo>
                  <a:cubicBezTo>
                    <a:pt x="550551" y="478100"/>
                    <a:pt x="556725" y="488744"/>
                    <a:pt x="567298" y="491725"/>
                  </a:cubicBezTo>
                  <a:cubicBezTo>
                    <a:pt x="571698" y="492931"/>
                    <a:pt x="578653" y="490448"/>
                    <a:pt x="581917" y="493499"/>
                  </a:cubicBezTo>
                  <a:cubicBezTo>
                    <a:pt x="585182" y="496551"/>
                    <a:pt x="586034" y="505351"/>
                    <a:pt x="589014" y="509325"/>
                  </a:cubicBezTo>
                  <a:cubicBezTo>
                    <a:pt x="591995" y="513299"/>
                    <a:pt x="598098" y="519047"/>
                    <a:pt x="603207" y="516421"/>
                  </a:cubicBezTo>
                  <a:cubicBezTo>
                    <a:pt x="606898" y="514292"/>
                    <a:pt x="606756" y="506841"/>
                    <a:pt x="608104" y="502228"/>
                  </a:cubicBezTo>
                  <a:cubicBezTo>
                    <a:pt x="611298" y="502228"/>
                    <a:pt x="615910" y="497828"/>
                    <a:pt x="613427" y="494209"/>
                  </a:cubicBezTo>
                  <a:cubicBezTo>
                    <a:pt x="610943" y="490590"/>
                    <a:pt x="601362" y="493499"/>
                    <a:pt x="598453" y="493357"/>
                  </a:cubicBezTo>
                  <a:cubicBezTo>
                    <a:pt x="597530" y="479874"/>
                    <a:pt x="576808" y="486686"/>
                    <a:pt x="576311" y="475971"/>
                  </a:cubicBezTo>
                  <a:cubicBezTo>
                    <a:pt x="576311" y="471713"/>
                    <a:pt x="584756" y="468874"/>
                    <a:pt x="587595" y="466177"/>
                  </a:cubicBezTo>
                  <a:cubicBezTo>
                    <a:pt x="590434" y="463481"/>
                    <a:pt x="596253" y="453048"/>
                    <a:pt x="599588" y="459506"/>
                  </a:cubicBezTo>
                  <a:cubicBezTo>
                    <a:pt x="600936" y="462061"/>
                    <a:pt x="598453" y="464119"/>
                    <a:pt x="600156" y="466603"/>
                  </a:cubicBezTo>
                  <a:cubicBezTo>
                    <a:pt x="600936" y="467739"/>
                    <a:pt x="606401" y="469300"/>
                    <a:pt x="607891" y="470719"/>
                  </a:cubicBezTo>
                  <a:cubicBezTo>
                    <a:pt x="611141" y="474090"/>
                    <a:pt x="614654" y="477198"/>
                    <a:pt x="618394" y="480016"/>
                  </a:cubicBezTo>
                  <a:cubicBezTo>
                    <a:pt x="624710" y="484274"/>
                    <a:pt x="622794" y="486403"/>
                    <a:pt x="625491" y="492222"/>
                  </a:cubicBezTo>
                  <a:cubicBezTo>
                    <a:pt x="627691" y="496764"/>
                    <a:pt x="632587" y="498680"/>
                    <a:pt x="634858" y="503222"/>
                  </a:cubicBezTo>
                  <a:cubicBezTo>
                    <a:pt x="635816" y="507118"/>
                    <a:pt x="636129" y="511149"/>
                    <a:pt x="635781" y="515144"/>
                  </a:cubicBezTo>
                  <a:cubicBezTo>
                    <a:pt x="635781" y="519615"/>
                    <a:pt x="636491" y="535582"/>
                    <a:pt x="643374" y="534518"/>
                  </a:cubicBezTo>
                  <a:cubicBezTo>
                    <a:pt x="647064" y="533950"/>
                    <a:pt x="651748" y="524724"/>
                    <a:pt x="654161" y="522524"/>
                  </a:cubicBezTo>
                  <a:cubicBezTo>
                    <a:pt x="659626" y="517486"/>
                    <a:pt x="662464" y="516776"/>
                    <a:pt x="664380" y="509325"/>
                  </a:cubicBezTo>
                  <a:cubicBezTo>
                    <a:pt x="666296" y="501873"/>
                    <a:pt x="664806" y="495699"/>
                    <a:pt x="670980" y="491228"/>
                  </a:cubicBezTo>
                  <a:cubicBezTo>
                    <a:pt x="675784" y="487701"/>
                    <a:pt x="680255" y="483734"/>
                    <a:pt x="684322" y="479377"/>
                  </a:cubicBezTo>
                  <a:cubicBezTo>
                    <a:pt x="693051" y="470293"/>
                    <a:pt x="708876" y="470648"/>
                    <a:pt x="714979" y="458087"/>
                  </a:cubicBezTo>
                  <a:cubicBezTo>
                    <a:pt x="717747" y="452410"/>
                    <a:pt x="717818" y="449358"/>
                    <a:pt x="723779" y="448081"/>
                  </a:cubicBezTo>
                  <a:cubicBezTo>
                    <a:pt x="732011" y="446378"/>
                    <a:pt x="739888" y="449074"/>
                    <a:pt x="748121" y="446236"/>
                  </a:cubicBezTo>
                  <a:cubicBezTo>
                    <a:pt x="756516" y="442389"/>
                    <a:pt x="764464" y="437627"/>
                    <a:pt x="771823" y="432043"/>
                  </a:cubicBezTo>
                  <a:cubicBezTo>
                    <a:pt x="778920" y="427359"/>
                    <a:pt x="782539" y="432043"/>
                    <a:pt x="788145" y="434526"/>
                  </a:cubicBezTo>
                  <a:cubicBezTo>
                    <a:pt x="793752" y="437010"/>
                    <a:pt x="797868" y="434171"/>
                    <a:pt x="802977" y="432539"/>
                  </a:cubicBezTo>
                  <a:cubicBezTo>
                    <a:pt x="808087" y="430907"/>
                    <a:pt x="812345" y="431900"/>
                    <a:pt x="814616" y="426720"/>
                  </a:cubicBezTo>
                  <a:cubicBezTo>
                    <a:pt x="817667" y="419623"/>
                    <a:pt x="813764" y="415862"/>
                    <a:pt x="821074" y="410753"/>
                  </a:cubicBezTo>
                  <a:cubicBezTo>
                    <a:pt x="824267" y="408553"/>
                    <a:pt x="831932" y="407275"/>
                    <a:pt x="833706" y="403656"/>
                  </a:cubicBezTo>
                  <a:cubicBezTo>
                    <a:pt x="834699" y="401598"/>
                    <a:pt x="832712" y="398121"/>
                    <a:pt x="834132" y="396134"/>
                  </a:cubicBezTo>
                  <a:cubicBezTo>
                    <a:pt x="835551" y="394147"/>
                    <a:pt x="840306" y="394147"/>
                    <a:pt x="842647" y="394430"/>
                  </a:cubicBezTo>
                  <a:cubicBezTo>
                    <a:pt x="844777" y="402733"/>
                    <a:pt x="843357" y="404366"/>
                    <a:pt x="850383" y="409120"/>
                  </a:cubicBezTo>
                  <a:cubicBezTo>
                    <a:pt x="855989" y="412882"/>
                    <a:pt x="861808" y="415436"/>
                    <a:pt x="867202" y="419552"/>
                  </a:cubicBezTo>
                  <a:cubicBezTo>
                    <a:pt x="873149" y="423314"/>
                    <a:pt x="877669" y="428963"/>
                    <a:pt x="880047" y="435591"/>
                  </a:cubicBezTo>
                  <a:cubicBezTo>
                    <a:pt x="881949" y="442262"/>
                    <a:pt x="882928" y="449160"/>
                    <a:pt x="882956" y="456100"/>
                  </a:cubicBezTo>
                  <a:cubicBezTo>
                    <a:pt x="882956" y="469087"/>
                    <a:pt x="877563" y="473274"/>
                    <a:pt x="867344" y="477390"/>
                  </a:cubicBezTo>
                  <a:cubicBezTo>
                    <a:pt x="864221" y="478738"/>
                    <a:pt x="851873" y="479732"/>
                    <a:pt x="850667" y="482712"/>
                  </a:cubicBezTo>
                  <a:cubicBezTo>
                    <a:pt x="848183" y="488461"/>
                    <a:pt x="860318" y="490590"/>
                    <a:pt x="851802" y="496054"/>
                  </a:cubicBezTo>
                  <a:cubicBezTo>
                    <a:pt x="844869" y="498517"/>
                    <a:pt x="837247" y="498240"/>
                    <a:pt x="830512" y="495273"/>
                  </a:cubicBezTo>
                  <a:cubicBezTo>
                    <a:pt x="824622" y="492861"/>
                    <a:pt x="818448" y="484912"/>
                    <a:pt x="811919" y="485835"/>
                  </a:cubicBezTo>
                  <a:cubicBezTo>
                    <a:pt x="802977" y="487112"/>
                    <a:pt x="802623" y="494635"/>
                    <a:pt x="799855" y="501376"/>
                  </a:cubicBezTo>
                  <a:cubicBezTo>
                    <a:pt x="796846" y="506784"/>
                    <a:pt x="795419" y="512937"/>
                    <a:pt x="795739" y="519118"/>
                  </a:cubicBezTo>
                  <a:cubicBezTo>
                    <a:pt x="800281" y="519970"/>
                    <a:pt x="802126" y="516989"/>
                    <a:pt x="805887" y="515854"/>
                  </a:cubicBezTo>
                  <a:cubicBezTo>
                    <a:pt x="809258" y="515137"/>
                    <a:pt x="812671" y="514633"/>
                    <a:pt x="816106" y="514363"/>
                  </a:cubicBezTo>
                  <a:cubicBezTo>
                    <a:pt x="825828" y="512660"/>
                    <a:pt x="825758" y="519402"/>
                    <a:pt x="831648" y="526640"/>
                  </a:cubicBezTo>
                  <a:cubicBezTo>
                    <a:pt x="838744" y="535298"/>
                    <a:pt x="848112" y="539131"/>
                    <a:pt x="854073" y="548498"/>
                  </a:cubicBezTo>
                  <a:cubicBezTo>
                    <a:pt x="858948" y="555765"/>
                    <a:pt x="861922" y="564132"/>
                    <a:pt x="862731" y="572840"/>
                  </a:cubicBezTo>
                  <a:cubicBezTo>
                    <a:pt x="863228" y="581710"/>
                    <a:pt x="860815" y="588878"/>
                    <a:pt x="864079" y="597749"/>
                  </a:cubicBezTo>
                  <a:cubicBezTo>
                    <a:pt x="865499" y="601439"/>
                    <a:pt x="868266" y="604845"/>
                    <a:pt x="869473" y="608961"/>
                  </a:cubicBezTo>
                  <a:cubicBezTo>
                    <a:pt x="869998" y="612779"/>
                    <a:pt x="870906" y="616534"/>
                    <a:pt x="872169" y="620174"/>
                  </a:cubicBezTo>
                  <a:cubicBezTo>
                    <a:pt x="874015" y="623864"/>
                    <a:pt x="876286" y="626277"/>
                    <a:pt x="878060" y="629684"/>
                  </a:cubicBezTo>
                  <a:cubicBezTo>
                    <a:pt x="879962" y="633934"/>
                    <a:pt x="881523" y="638320"/>
                    <a:pt x="882743" y="642812"/>
                  </a:cubicBezTo>
                  <a:cubicBezTo>
                    <a:pt x="885156" y="649909"/>
                    <a:pt x="889059" y="653741"/>
                    <a:pt x="887356" y="661689"/>
                  </a:cubicBezTo>
                  <a:cubicBezTo>
                    <a:pt x="885618" y="667459"/>
                    <a:pt x="882772" y="672831"/>
                    <a:pt x="878982" y="677515"/>
                  </a:cubicBezTo>
                  <a:cubicBezTo>
                    <a:pt x="876002" y="684171"/>
                    <a:pt x="872262" y="690452"/>
                    <a:pt x="867841" y="696250"/>
                  </a:cubicBezTo>
                  <a:cubicBezTo>
                    <a:pt x="864008" y="699869"/>
                    <a:pt x="857976" y="698876"/>
                    <a:pt x="854499" y="702069"/>
                  </a:cubicBezTo>
                  <a:cubicBezTo>
                    <a:pt x="851022" y="705263"/>
                    <a:pt x="851447" y="712785"/>
                    <a:pt x="847899" y="716901"/>
                  </a:cubicBezTo>
                  <a:cubicBezTo>
                    <a:pt x="846551" y="718533"/>
                    <a:pt x="844067" y="719243"/>
                    <a:pt x="842506" y="721017"/>
                  </a:cubicBezTo>
                  <a:cubicBezTo>
                    <a:pt x="840944" y="722791"/>
                    <a:pt x="840447" y="726127"/>
                    <a:pt x="838744" y="728114"/>
                  </a:cubicBezTo>
                  <a:cubicBezTo>
                    <a:pt x="835054" y="732655"/>
                    <a:pt x="827887" y="732655"/>
                    <a:pt x="822706" y="734572"/>
                  </a:cubicBezTo>
                  <a:cubicBezTo>
                    <a:pt x="809222" y="739681"/>
                    <a:pt x="794887" y="738404"/>
                    <a:pt x="780765" y="740746"/>
                  </a:cubicBezTo>
                  <a:cubicBezTo>
                    <a:pt x="767182" y="742449"/>
                    <a:pt x="753450" y="742662"/>
                    <a:pt x="739817" y="741384"/>
                  </a:cubicBezTo>
                  <a:cubicBezTo>
                    <a:pt x="728605" y="740817"/>
                    <a:pt x="737334" y="739113"/>
                    <a:pt x="734566" y="732088"/>
                  </a:cubicBezTo>
                  <a:cubicBezTo>
                    <a:pt x="732437" y="726836"/>
                    <a:pt x="715760" y="724991"/>
                    <a:pt x="710508" y="723217"/>
                  </a:cubicBezTo>
                  <a:cubicBezTo>
                    <a:pt x="704050" y="720662"/>
                    <a:pt x="704476" y="720023"/>
                    <a:pt x="701992" y="726127"/>
                  </a:cubicBezTo>
                  <a:cubicBezTo>
                    <a:pt x="700268" y="731052"/>
                    <a:pt x="698082" y="735806"/>
                    <a:pt x="695463" y="740320"/>
                  </a:cubicBezTo>
                  <a:cubicBezTo>
                    <a:pt x="689573" y="749616"/>
                    <a:pt x="681270" y="758629"/>
                    <a:pt x="676161" y="768706"/>
                  </a:cubicBezTo>
                  <a:cubicBezTo>
                    <a:pt x="673698" y="775555"/>
                    <a:pt x="670100" y="781934"/>
                    <a:pt x="665516" y="787583"/>
                  </a:cubicBezTo>
                  <a:lnTo>
                    <a:pt x="689999" y="787583"/>
                  </a:ln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3D289D05-F9D2-4C4B-A7A8-4159B1EEA355}"/>
                </a:ext>
              </a:extLst>
            </p:cNvPr>
            <p:cNvSpPr/>
            <p:nvPr/>
          </p:nvSpPr>
          <p:spPr>
            <a:xfrm>
              <a:off x="5014923" y="2109583"/>
              <a:ext cx="570469" cy="276993"/>
            </a:xfrm>
            <a:custGeom>
              <a:avLst/>
              <a:gdLst>
                <a:gd name="connsiteX0" fmla="*/ 83504 w 570469"/>
                <a:gd name="connsiteY0" fmla="*/ 258472 h 276993"/>
                <a:gd name="connsiteX1" fmla="*/ 95710 w 570469"/>
                <a:gd name="connsiteY1" fmla="*/ 268123 h 276993"/>
                <a:gd name="connsiteX2" fmla="*/ 104865 w 570469"/>
                <a:gd name="connsiteY2" fmla="*/ 276994 h 276993"/>
                <a:gd name="connsiteX3" fmla="*/ 250132 w 570469"/>
                <a:gd name="connsiteY3" fmla="*/ 276994 h 276993"/>
                <a:gd name="connsiteX4" fmla="*/ 257229 w 570469"/>
                <a:gd name="connsiteY4" fmla="*/ 268975 h 276993"/>
                <a:gd name="connsiteX5" fmla="*/ 289661 w 570469"/>
                <a:gd name="connsiteY5" fmla="*/ 268975 h 276993"/>
                <a:gd name="connsiteX6" fmla="*/ 289661 w 570469"/>
                <a:gd name="connsiteY6" fmla="*/ 251375 h 276993"/>
                <a:gd name="connsiteX7" fmla="*/ 299241 w 570469"/>
                <a:gd name="connsiteY7" fmla="*/ 251375 h 276993"/>
                <a:gd name="connsiteX8" fmla="*/ 299241 w 570469"/>
                <a:gd name="connsiteY8" fmla="*/ 247827 h 276993"/>
                <a:gd name="connsiteX9" fmla="*/ 320106 w 570469"/>
                <a:gd name="connsiteY9" fmla="*/ 247827 h 276993"/>
                <a:gd name="connsiteX10" fmla="*/ 320106 w 570469"/>
                <a:gd name="connsiteY10" fmla="*/ 242078 h 276993"/>
                <a:gd name="connsiteX11" fmla="*/ 338911 w 570469"/>
                <a:gd name="connsiteY11" fmla="*/ 238814 h 276993"/>
                <a:gd name="connsiteX12" fmla="*/ 349202 w 570469"/>
                <a:gd name="connsiteY12" fmla="*/ 233633 h 276993"/>
                <a:gd name="connsiteX13" fmla="*/ 369285 w 570469"/>
                <a:gd name="connsiteY13" fmla="*/ 237182 h 276993"/>
                <a:gd name="connsiteX14" fmla="*/ 380143 w 570469"/>
                <a:gd name="connsiteY14" fmla="*/ 237536 h 276993"/>
                <a:gd name="connsiteX15" fmla="*/ 389439 w 570469"/>
                <a:gd name="connsiteY15" fmla="*/ 233633 h 276993"/>
                <a:gd name="connsiteX16" fmla="*/ 396536 w 570469"/>
                <a:gd name="connsiteY16" fmla="*/ 226963 h 276993"/>
                <a:gd name="connsiteX17" fmla="*/ 403632 w 570469"/>
                <a:gd name="connsiteY17" fmla="*/ 220717 h 276993"/>
                <a:gd name="connsiteX18" fmla="*/ 426200 w 570469"/>
                <a:gd name="connsiteY18" fmla="*/ 219511 h 276993"/>
                <a:gd name="connsiteX19" fmla="*/ 430813 w 570469"/>
                <a:gd name="connsiteY19" fmla="*/ 216176 h 276993"/>
                <a:gd name="connsiteX20" fmla="*/ 435284 w 570469"/>
                <a:gd name="connsiteY20" fmla="*/ 214898 h 276993"/>
                <a:gd name="connsiteX21" fmla="*/ 444509 w 570469"/>
                <a:gd name="connsiteY21" fmla="*/ 206098 h 276993"/>
                <a:gd name="connsiteX22" fmla="*/ 465799 w 570469"/>
                <a:gd name="connsiteY22" fmla="*/ 203898 h 276993"/>
                <a:gd name="connsiteX23" fmla="*/ 478147 w 570469"/>
                <a:gd name="connsiteY23" fmla="*/ 202124 h 276993"/>
                <a:gd name="connsiteX24" fmla="*/ 488295 w 570469"/>
                <a:gd name="connsiteY24" fmla="*/ 197157 h 276993"/>
                <a:gd name="connsiteX25" fmla="*/ 496670 w 570469"/>
                <a:gd name="connsiteY25" fmla="*/ 198008 h 276993"/>
                <a:gd name="connsiteX26" fmla="*/ 509869 w 570469"/>
                <a:gd name="connsiteY26" fmla="*/ 199853 h 276993"/>
                <a:gd name="connsiteX27" fmla="*/ 520159 w 570469"/>
                <a:gd name="connsiteY27" fmla="*/ 197370 h 276993"/>
                <a:gd name="connsiteX28" fmla="*/ 525411 w 570469"/>
                <a:gd name="connsiteY28" fmla="*/ 189138 h 276993"/>
                <a:gd name="connsiteX29" fmla="*/ 534707 w 570469"/>
                <a:gd name="connsiteY29" fmla="*/ 187434 h 276993"/>
                <a:gd name="connsiteX30" fmla="*/ 543436 w 570469"/>
                <a:gd name="connsiteY30" fmla="*/ 184880 h 276993"/>
                <a:gd name="connsiteX31" fmla="*/ 554294 w 570469"/>
                <a:gd name="connsiteY31" fmla="*/ 183460 h 276993"/>
                <a:gd name="connsiteX32" fmla="*/ 557061 w 570469"/>
                <a:gd name="connsiteY32" fmla="*/ 177996 h 276993"/>
                <a:gd name="connsiteX33" fmla="*/ 550391 w 570469"/>
                <a:gd name="connsiteY33" fmla="*/ 174022 h 276993"/>
                <a:gd name="connsiteX34" fmla="*/ 559120 w 570469"/>
                <a:gd name="connsiteY34" fmla="*/ 159119 h 276993"/>
                <a:gd name="connsiteX35" fmla="*/ 552023 w 570469"/>
                <a:gd name="connsiteY35" fmla="*/ 152661 h 276993"/>
                <a:gd name="connsiteX36" fmla="*/ 552023 w 570469"/>
                <a:gd name="connsiteY36" fmla="*/ 143080 h 276993"/>
                <a:gd name="connsiteX37" fmla="*/ 555075 w 570469"/>
                <a:gd name="connsiteY37" fmla="*/ 132435 h 276993"/>
                <a:gd name="connsiteX38" fmla="*/ 556849 w 570469"/>
                <a:gd name="connsiteY38" fmla="*/ 121933 h 276993"/>
                <a:gd name="connsiteX39" fmla="*/ 562881 w 570469"/>
                <a:gd name="connsiteY39" fmla="*/ 116468 h 276993"/>
                <a:gd name="connsiteX40" fmla="*/ 558197 w 570469"/>
                <a:gd name="connsiteY40" fmla="*/ 108520 h 276993"/>
                <a:gd name="connsiteX41" fmla="*/ 556210 w 570469"/>
                <a:gd name="connsiteY41" fmla="*/ 96243 h 276993"/>
                <a:gd name="connsiteX42" fmla="*/ 570403 w 570469"/>
                <a:gd name="connsiteY42" fmla="*/ 85385 h 276993"/>
                <a:gd name="connsiteX43" fmla="*/ 515192 w 570469"/>
                <a:gd name="connsiteY43" fmla="*/ 82688 h 276993"/>
                <a:gd name="connsiteX44" fmla="*/ 490353 w 570469"/>
                <a:gd name="connsiteY44" fmla="*/ 82050 h 276993"/>
                <a:gd name="connsiteX45" fmla="*/ 468709 w 570469"/>
                <a:gd name="connsiteY45" fmla="*/ 75875 h 276993"/>
                <a:gd name="connsiteX46" fmla="*/ 447419 w 570469"/>
                <a:gd name="connsiteY46" fmla="*/ 70269 h 276993"/>
                <a:gd name="connsiteX47" fmla="*/ 424710 w 570469"/>
                <a:gd name="connsiteY47" fmla="*/ 80062 h 276993"/>
                <a:gd name="connsiteX48" fmla="*/ 397955 w 570469"/>
                <a:gd name="connsiteY48" fmla="*/ 84533 h 276993"/>
                <a:gd name="connsiteX49" fmla="*/ 361692 w 570469"/>
                <a:gd name="connsiteY49" fmla="*/ 79991 h 276993"/>
                <a:gd name="connsiteX50" fmla="*/ 357575 w 570469"/>
                <a:gd name="connsiteY50" fmla="*/ 60547 h 276993"/>
                <a:gd name="connsiteX51" fmla="*/ 334299 w 570469"/>
                <a:gd name="connsiteY51" fmla="*/ 55437 h 276993"/>
                <a:gd name="connsiteX52" fmla="*/ 313647 w 570469"/>
                <a:gd name="connsiteY52" fmla="*/ 42805 h 276993"/>
                <a:gd name="connsiteX53" fmla="*/ 309035 w 570469"/>
                <a:gd name="connsiteY53" fmla="*/ 22509 h 276993"/>
                <a:gd name="connsiteX54" fmla="*/ 317550 w 570469"/>
                <a:gd name="connsiteY54" fmla="*/ 7464 h 276993"/>
                <a:gd name="connsiteX55" fmla="*/ 296828 w 570469"/>
                <a:gd name="connsiteY55" fmla="*/ 2851 h 276993"/>
                <a:gd name="connsiteX56" fmla="*/ 275539 w 570469"/>
                <a:gd name="connsiteY56" fmla="*/ 1077 h 276993"/>
                <a:gd name="connsiteX57" fmla="*/ 265887 w 570469"/>
                <a:gd name="connsiteY57" fmla="*/ 154 h 276993"/>
                <a:gd name="connsiteX58" fmla="*/ 261133 w 570469"/>
                <a:gd name="connsiteY58" fmla="*/ 7251 h 276993"/>
                <a:gd name="connsiteX59" fmla="*/ 254745 w 570469"/>
                <a:gd name="connsiteY59" fmla="*/ 19528 h 276993"/>
                <a:gd name="connsiteX60" fmla="*/ 237075 w 570469"/>
                <a:gd name="connsiteY60" fmla="*/ 24993 h 276993"/>
                <a:gd name="connsiteX61" fmla="*/ 198682 w 570469"/>
                <a:gd name="connsiteY61" fmla="*/ 34786 h 276993"/>
                <a:gd name="connsiteX62" fmla="*/ 162631 w 570469"/>
                <a:gd name="connsiteY62" fmla="*/ 41031 h 276993"/>
                <a:gd name="connsiteX63" fmla="*/ 123387 w 570469"/>
                <a:gd name="connsiteY63" fmla="*/ 52527 h 276993"/>
                <a:gd name="connsiteX64" fmla="*/ 41137 w 570469"/>
                <a:gd name="connsiteY64" fmla="*/ 53237 h 276993"/>
                <a:gd name="connsiteX65" fmla="*/ 25950 w 570469"/>
                <a:gd name="connsiteY65" fmla="*/ 53237 h 276993"/>
                <a:gd name="connsiteX66" fmla="*/ 20344 w 570469"/>
                <a:gd name="connsiteY66" fmla="*/ 53237 h 276993"/>
                <a:gd name="connsiteX67" fmla="*/ 6151 w 570469"/>
                <a:gd name="connsiteY67" fmla="*/ 49192 h 276993"/>
                <a:gd name="connsiteX68" fmla="*/ 48 w 570469"/>
                <a:gd name="connsiteY68" fmla="*/ 62463 h 276993"/>
                <a:gd name="connsiteX69" fmla="*/ 473 w 570469"/>
                <a:gd name="connsiteY69" fmla="*/ 138752 h 276993"/>
                <a:gd name="connsiteX70" fmla="*/ 4022 w 570469"/>
                <a:gd name="connsiteY70" fmla="*/ 138752 h 276993"/>
                <a:gd name="connsiteX71" fmla="*/ 4022 w 570469"/>
                <a:gd name="connsiteY71" fmla="*/ 168628 h 276993"/>
                <a:gd name="connsiteX72" fmla="*/ 4022 w 570469"/>
                <a:gd name="connsiteY72" fmla="*/ 187860 h 276993"/>
                <a:gd name="connsiteX73" fmla="*/ 4022 w 570469"/>
                <a:gd name="connsiteY73" fmla="*/ 194957 h 276993"/>
                <a:gd name="connsiteX74" fmla="*/ 12538 w 570469"/>
                <a:gd name="connsiteY74" fmla="*/ 195808 h 276993"/>
                <a:gd name="connsiteX75" fmla="*/ 23608 w 570469"/>
                <a:gd name="connsiteY75" fmla="*/ 198931 h 276993"/>
                <a:gd name="connsiteX76" fmla="*/ 31628 w 570469"/>
                <a:gd name="connsiteY76" fmla="*/ 211492 h 276993"/>
                <a:gd name="connsiteX77" fmla="*/ 37092 w 570469"/>
                <a:gd name="connsiteY77" fmla="*/ 216318 h 276993"/>
                <a:gd name="connsiteX78" fmla="*/ 40924 w 570469"/>
                <a:gd name="connsiteY78" fmla="*/ 221711 h 276993"/>
                <a:gd name="connsiteX79" fmla="*/ 47453 w 570469"/>
                <a:gd name="connsiteY79" fmla="*/ 223485 h 276993"/>
                <a:gd name="connsiteX80" fmla="*/ 55685 w 570469"/>
                <a:gd name="connsiteY80" fmla="*/ 237678 h 276993"/>
                <a:gd name="connsiteX81" fmla="*/ 64130 w 570469"/>
                <a:gd name="connsiteY81" fmla="*/ 246549 h 276993"/>
                <a:gd name="connsiteX82" fmla="*/ 66898 w 570469"/>
                <a:gd name="connsiteY82" fmla="*/ 253646 h 276993"/>
                <a:gd name="connsiteX83" fmla="*/ 71368 w 570469"/>
                <a:gd name="connsiteY83" fmla="*/ 255207 h 276993"/>
                <a:gd name="connsiteX84" fmla="*/ 83504 w 570469"/>
                <a:gd name="connsiteY84" fmla="*/ 258472 h 27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70469" h="276993">
                  <a:moveTo>
                    <a:pt x="83504" y="258472"/>
                  </a:moveTo>
                  <a:cubicBezTo>
                    <a:pt x="87925" y="261211"/>
                    <a:pt x="92020" y="264454"/>
                    <a:pt x="95710" y="268123"/>
                  </a:cubicBezTo>
                  <a:cubicBezTo>
                    <a:pt x="98974" y="271813"/>
                    <a:pt x="99400" y="276852"/>
                    <a:pt x="104865" y="276994"/>
                  </a:cubicBezTo>
                  <a:lnTo>
                    <a:pt x="250132" y="276994"/>
                  </a:lnTo>
                  <a:lnTo>
                    <a:pt x="257229" y="268975"/>
                  </a:lnTo>
                  <a:lnTo>
                    <a:pt x="289661" y="268975"/>
                  </a:lnTo>
                  <a:lnTo>
                    <a:pt x="289661" y="251375"/>
                  </a:lnTo>
                  <a:lnTo>
                    <a:pt x="299241" y="251375"/>
                  </a:lnTo>
                  <a:lnTo>
                    <a:pt x="299241" y="247827"/>
                  </a:lnTo>
                  <a:lnTo>
                    <a:pt x="320106" y="247827"/>
                  </a:lnTo>
                  <a:lnTo>
                    <a:pt x="320106" y="242078"/>
                  </a:lnTo>
                  <a:cubicBezTo>
                    <a:pt x="326478" y="241738"/>
                    <a:pt x="332794" y="240638"/>
                    <a:pt x="338911" y="238814"/>
                  </a:cubicBezTo>
                  <a:cubicBezTo>
                    <a:pt x="342814" y="237962"/>
                    <a:pt x="345441" y="234485"/>
                    <a:pt x="349202" y="233633"/>
                  </a:cubicBezTo>
                  <a:cubicBezTo>
                    <a:pt x="356092" y="232959"/>
                    <a:pt x="363040" y="234187"/>
                    <a:pt x="369285" y="237182"/>
                  </a:cubicBezTo>
                  <a:cubicBezTo>
                    <a:pt x="372791" y="238360"/>
                    <a:pt x="376566" y="238480"/>
                    <a:pt x="380143" y="237536"/>
                  </a:cubicBezTo>
                  <a:cubicBezTo>
                    <a:pt x="383038" y="235791"/>
                    <a:pt x="386168" y="234478"/>
                    <a:pt x="389439" y="233633"/>
                  </a:cubicBezTo>
                  <a:cubicBezTo>
                    <a:pt x="394762" y="232782"/>
                    <a:pt x="394549" y="231859"/>
                    <a:pt x="396536" y="226963"/>
                  </a:cubicBezTo>
                  <a:cubicBezTo>
                    <a:pt x="397473" y="223670"/>
                    <a:pt x="400247" y="221229"/>
                    <a:pt x="403632" y="220717"/>
                  </a:cubicBezTo>
                  <a:cubicBezTo>
                    <a:pt x="410729" y="219724"/>
                    <a:pt x="419600" y="222847"/>
                    <a:pt x="426200" y="219511"/>
                  </a:cubicBezTo>
                  <a:cubicBezTo>
                    <a:pt x="427903" y="218660"/>
                    <a:pt x="429039" y="217027"/>
                    <a:pt x="430813" y="216176"/>
                  </a:cubicBezTo>
                  <a:cubicBezTo>
                    <a:pt x="432587" y="215324"/>
                    <a:pt x="433935" y="215750"/>
                    <a:pt x="435284" y="214898"/>
                  </a:cubicBezTo>
                  <a:cubicBezTo>
                    <a:pt x="439116" y="212485"/>
                    <a:pt x="440038" y="207802"/>
                    <a:pt x="444509" y="206098"/>
                  </a:cubicBezTo>
                  <a:cubicBezTo>
                    <a:pt x="451542" y="204821"/>
                    <a:pt x="458660" y="204083"/>
                    <a:pt x="465799" y="203898"/>
                  </a:cubicBezTo>
                  <a:cubicBezTo>
                    <a:pt x="469489" y="203260"/>
                    <a:pt x="473889" y="202550"/>
                    <a:pt x="478147" y="202124"/>
                  </a:cubicBezTo>
                  <a:cubicBezTo>
                    <a:pt x="482405" y="201699"/>
                    <a:pt x="484605" y="198718"/>
                    <a:pt x="488295" y="197157"/>
                  </a:cubicBezTo>
                  <a:cubicBezTo>
                    <a:pt x="491986" y="195596"/>
                    <a:pt x="493121" y="196518"/>
                    <a:pt x="496670" y="198008"/>
                  </a:cubicBezTo>
                  <a:cubicBezTo>
                    <a:pt x="500899" y="199506"/>
                    <a:pt x="505391" y="200137"/>
                    <a:pt x="509869" y="199853"/>
                  </a:cubicBezTo>
                  <a:cubicBezTo>
                    <a:pt x="513481" y="200258"/>
                    <a:pt x="517129" y="199385"/>
                    <a:pt x="520159" y="197370"/>
                  </a:cubicBezTo>
                  <a:cubicBezTo>
                    <a:pt x="522501" y="195099"/>
                    <a:pt x="522643" y="191195"/>
                    <a:pt x="525411" y="189138"/>
                  </a:cubicBezTo>
                  <a:cubicBezTo>
                    <a:pt x="528200" y="187470"/>
                    <a:pt x="531507" y="186859"/>
                    <a:pt x="534707" y="187434"/>
                  </a:cubicBezTo>
                  <a:cubicBezTo>
                    <a:pt x="539391" y="187434"/>
                    <a:pt x="539391" y="186654"/>
                    <a:pt x="543436" y="184880"/>
                  </a:cubicBezTo>
                  <a:cubicBezTo>
                    <a:pt x="546417" y="183673"/>
                    <a:pt x="551668" y="185447"/>
                    <a:pt x="554294" y="183460"/>
                  </a:cubicBezTo>
                  <a:cubicBezTo>
                    <a:pt x="555763" y="181970"/>
                    <a:pt x="556735" y="180061"/>
                    <a:pt x="557061" y="177996"/>
                  </a:cubicBezTo>
                  <a:cubicBezTo>
                    <a:pt x="554933" y="176435"/>
                    <a:pt x="554152" y="173951"/>
                    <a:pt x="550391" y="174022"/>
                  </a:cubicBezTo>
                  <a:cubicBezTo>
                    <a:pt x="547836" y="163235"/>
                    <a:pt x="558339" y="166925"/>
                    <a:pt x="559120" y="159119"/>
                  </a:cubicBezTo>
                  <a:cubicBezTo>
                    <a:pt x="559900" y="151312"/>
                    <a:pt x="554223" y="156067"/>
                    <a:pt x="552023" y="152661"/>
                  </a:cubicBezTo>
                  <a:cubicBezTo>
                    <a:pt x="549823" y="149254"/>
                    <a:pt x="551384" y="146203"/>
                    <a:pt x="552023" y="143080"/>
                  </a:cubicBezTo>
                  <a:cubicBezTo>
                    <a:pt x="552662" y="139958"/>
                    <a:pt x="554436" y="136481"/>
                    <a:pt x="555075" y="132435"/>
                  </a:cubicBezTo>
                  <a:cubicBezTo>
                    <a:pt x="555713" y="128391"/>
                    <a:pt x="554720" y="125765"/>
                    <a:pt x="556849" y="121933"/>
                  </a:cubicBezTo>
                  <a:cubicBezTo>
                    <a:pt x="558268" y="119307"/>
                    <a:pt x="561745" y="120655"/>
                    <a:pt x="562881" y="116468"/>
                  </a:cubicBezTo>
                  <a:cubicBezTo>
                    <a:pt x="564513" y="110223"/>
                    <a:pt x="561320" y="110791"/>
                    <a:pt x="558197" y="108520"/>
                  </a:cubicBezTo>
                  <a:cubicBezTo>
                    <a:pt x="552733" y="104404"/>
                    <a:pt x="546559" y="102133"/>
                    <a:pt x="556210" y="96243"/>
                  </a:cubicBezTo>
                  <a:cubicBezTo>
                    <a:pt x="561817" y="92765"/>
                    <a:pt x="569410" y="94965"/>
                    <a:pt x="570403" y="85385"/>
                  </a:cubicBezTo>
                  <a:cubicBezTo>
                    <a:pt x="572533" y="61185"/>
                    <a:pt x="522643" y="79708"/>
                    <a:pt x="515192" y="82688"/>
                  </a:cubicBezTo>
                  <a:cubicBezTo>
                    <a:pt x="507108" y="85477"/>
                    <a:pt x="498287" y="85250"/>
                    <a:pt x="490353" y="82050"/>
                  </a:cubicBezTo>
                  <a:cubicBezTo>
                    <a:pt x="483257" y="79708"/>
                    <a:pt x="475521" y="78785"/>
                    <a:pt x="468709" y="75875"/>
                  </a:cubicBezTo>
                  <a:cubicBezTo>
                    <a:pt x="461896" y="72966"/>
                    <a:pt x="454516" y="68779"/>
                    <a:pt x="447419" y="70269"/>
                  </a:cubicBezTo>
                  <a:cubicBezTo>
                    <a:pt x="439116" y="72185"/>
                    <a:pt x="434148" y="79282"/>
                    <a:pt x="424710" y="80062"/>
                  </a:cubicBezTo>
                  <a:cubicBezTo>
                    <a:pt x="415676" y="80730"/>
                    <a:pt x="406720" y="82220"/>
                    <a:pt x="397955" y="84533"/>
                  </a:cubicBezTo>
                  <a:cubicBezTo>
                    <a:pt x="385891" y="87727"/>
                    <a:pt x="362472" y="102488"/>
                    <a:pt x="361692" y="79991"/>
                  </a:cubicBezTo>
                  <a:cubicBezTo>
                    <a:pt x="361266" y="72043"/>
                    <a:pt x="363963" y="65018"/>
                    <a:pt x="357575" y="60547"/>
                  </a:cubicBezTo>
                  <a:cubicBezTo>
                    <a:pt x="351189" y="56076"/>
                    <a:pt x="341253" y="58418"/>
                    <a:pt x="334299" y="55437"/>
                  </a:cubicBezTo>
                  <a:cubicBezTo>
                    <a:pt x="326769" y="52386"/>
                    <a:pt x="319793" y="48120"/>
                    <a:pt x="313647" y="42805"/>
                  </a:cubicBezTo>
                  <a:cubicBezTo>
                    <a:pt x="310099" y="39186"/>
                    <a:pt x="305415" y="28186"/>
                    <a:pt x="309035" y="22509"/>
                  </a:cubicBezTo>
                  <a:cubicBezTo>
                    <a:pt x="311661" y="18464"/>
                    <a:pt x="324292" y="18251"/>
                    <a:pt x="317550" y="7464"/>
                  </a:cubicBezTo>
                  <a:cubicBezTo>
                    <a:pt x="313647" y="1361"/>
                    <a:pt x="302577" y="2851"/>
                    <a:pt x="296828" y="2851"/>
                  </a:cubicBezTo>
                  <a:cubicBezTo>
                    <a:pt x="289696" y="2830"/>
                    <a:pt x="282578" y="2241"/>
                    <a:pt x="275539" y="1077"/>
                  </a:cubicBezTo>
                  <a:cubicBezTo>
                    <a:pt x="272423" y="91"/>
                    <a:pt x="269130" y="-222"/>
                    <a:pt x="265887" y="154"/>
                  </a:cubicBezTo>
                  <a:cubicBezTo>
                    <a:pt x="259784" y="1858"/>
                    <a:pt x="262765" y="1148"/>
                    <a:pt x="261133" y="7251"/>
                  </a:cubicBezTo>
                  <a:cubicBezTo>
                    <a:pt x="259500" y="13354"/>
                    <a:pt x="260777" y="16051"/>
                    <a:pt x="254745" y="19528"/>
                  </a:cubicBezTo>
                  <a:cubicBezTo>
                    <a:pt x="248983" y="21735"/>
                    <a:pt x="243079" y="23559"/>
                    <a:pt x="237075" y="24993"/>
                  </a:cubicBezTo>
                  <a:cubicBezTo>
                    <a:pt x="224918" y="30386"/>
                    <a:pt x="211939" y="33693"/>
                    <a:pt x="198682" y="34786"/>
                  </a:cubicBezTo>
                  <a:cubicBezTo>
                    <a:pt x="184489" y="35496"/>
                    <a:pt x="175192" y="34786"/>
                    <a:pt x="162631" y="41031"/>
                  </a:cubicBezTo>
                  <a:cubicBezTo>
                    <a:pt x="150666" y="47964"/>
                    <a:pt x="137204" y="51903"/>
                    <a:pt x="123387" y="52527"/>
                  </a:cubicBezTo>
                  <a:lnTo>
                    <a:pt x="41137" y="53237"/>
                  </a:lnTo>
                  <a:lnTo>
                    <a:pt x="25950" y="53237"/>
                  </a:lnTo>
                  <a:cubicBezTo>
                    <a:pt x="24084" y="53344"/>
                    <a:pt x="22211" y="53344"/>
                    <a:pt x="20344" y="53237"/>
                  </a:cubicBezTo>
                  <a:cubicBezTo>
                    <a:pt x="15305" y="52386"/>
                    <a:pt x="11331" y="48695"/>
                    <a:pt x="6151" y="49192"/>
                  </a:cubicBezTo>
                  <a:cubicBezTo>
                    <a:pt x="-946" y="49689"/>
                    <a:pt x="48" y="56289"/>
                    <a:pt x="48" y="62463"/>
                  </a:cubicBezTo>
                  <a:lnTo>
                    <a:pt x="473" y="138752"/>
                  </a:lnTo>
                  <a:lnTo>
                    <a:pt x="4022" y="138752"/>
                  </a:lnTo>
                  <a:lnTo>
                    <a:pt x="4022" y="168628"/>
                  </a:lnTo>
                  <a:cubicBezTo>
                    <a:pt x="4022" y="175015"/>
                    <a:pt x="4022" y="181402"/>
                    <a:pt x="4022" y="187860"/>
                  </a:cubicBezTo>
                  <a:cubicBezTo>
                    <a:pt x="4022" y="189350"/>
                    <a:pt x="3241" y="193608"/>
                    <a:pt x="4022" y="194957"/>
                  </a:cubicBezTo>
                  <a:cubicBezTo>
                    <a:pt x="5654" y="197653"/>
                    <a:pt x="10125" y="195950"/>
                    <a:pt x="12538" y="195808"/>
                  </a:cubicBezTo>
                  <a:cubicBezTo>
                    <a:pt x="17434" y="195808"/>
                    <a:pt x="21054" y="194673"/>
                    <a:pt x="23608" y="198931"/>
                  </a:cubicBezTo>
                  <a:cubicBezTo>
                    <a:pt x="25908" y="203345"/>
                    <a:pt x="28590" y="207553"/>
                    <a:pt x="31628" y="211492"/>
                  </a:cubicBezTo>
                  <a:cubicBezTo>
                    <a:pt x="33331" y="213337"/>
                    <a:pt x="35460" y="214543"/>
                    <a:pt x="37092" y="216318"/>
                  </a:cubicBezTo>
                  <a:cubicBezTo>
                    <a:pt x="38724" y="218092"/>
                    <a:pt x="39221" y="220505"/>
                    <a:pt x="40924" y="221711"/>
                  </a:cubicBezTo>
                  <a:cubicBezTo>
                    <a:pt x="42627" y="222917"/>
                    <a:pt x="45466" y="222634"/>
                    <a:pt x="47453" y="223485"/>
                  </a:cubicBezTo>
                  <a:cubicBezTo>
                    <a:pt x="53060" y="225756"/>
                    <a:pt x="53201" y="232498"/>
                    <a:pt x="55685" y="237678"/>
                  </a:cubicBezTo>
                  <a:cubicBezTo>
                    <a:pt x="58169" y="242859"/>
                    <a:pt x="61008" y="243356"/>
                    <a:pt x="64130" y="246549"/>
                  </a:cubicBezTo>
                  <a:cubicBezTo>
                    <a:pt x="65684" y="248621"/>
                    <a:pt x="66642" y="251070"/>
                    <a:pt x="66898" y="253646"/>
                  </a:cubicBezTo>
                  <a:cubicBezTo>
                    <a:pt x="68324" y="254334"/>
                    <a:pt x="69829" y="254852"/>
                    <a:pt x="71368" y="255207"/>
                  </a:cubicBezTo>
                  <a:cubicBezTo>
                    <a:pt x="75634" y="255179"/>
                    <a:pt x="79828" y="256307"/>
                    <a:pt x="83504" y="258472"/>
                  </a:cubicBezTo>
                  <a:close/>
                </a:path>
              </a:pathLst>
            </a:custGeom>
            <a:solidFill>
              <a:srgbClr val="FFFFFF"/>
            </a:solidFill>
            <a:ln w="3832" cap="flat">
              <a:solidFill>
                <a:schemeClr val="bg1">
                  <a:lumMod val="50000"/>
                </a:schemeClr>
              </a:solid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B98D04-FB3B-6D4D-BD1B-1EDC6B471AE7}"/>
                </a:ext>
              </a:extLst>
            </p:cNvPr>
            <p:cNvSpPr/>
            <p:nvPr/>
          </p:nvSpPr>
          <p:spPr>
            <a:xfrm>
              <a:off x="9106972" y="3862816"/>
              <a:ext cx="791652" cy="341560"/>
            </a:xfrm>
            <a:custGeom>
              <a:avLst/>
              <a:gdLst>
                <a:gd name="connsiteX0" fmla="*/ 465734 w 791652"/>
                <a:gd name="connsiteY0" fmla="*/ 268962 h 341560"/>
                <a:gd name="connsiteX1" fmla="*/ 547913 w 791652"/>
                <a:gd name="connsiteY1" fmla="*/ 274852 h 341560"/>
                <a:gd name="connsiteX2" fmla="*/ 553164 w 791652"/>
                <a:gd name="connsiteY2" fmla="*/ 208783 h 341560"/>
                <a:gd name="connsiteX3" fmla="*/ 782457 w 791652"/>
                <a:gd name="connsiteY3" fmla="*/ 211054 h 341560"/>
                <a:gd name="connsiteX4" fmla="*/ 786076 w 791652"/>
                <a:gd name="connsiteY4" fmla="*/ 145836 h 341560"/>
                <a:gd name="connsiteX5" fmla="*/ 788631 w 791652"/>
                <a:gd name="connsiteY5" fmla="*/ 98998 h 341560"/>
                <a:gd name="connsiteX6" fmla="*/ 781534 w 791652"/>
                <a:gd name="connsiteY6" fmla="*/ 54076 h 341560"/>
                <a:gd name="connsiteX7" fmla="*/ 786430 w 791652"/>
                <a:gd name="connsiteY7" fmla="*/ 34561 h 341560"/>
                <a:gd name="connsiteX8" fmla="*/ 785437 w 791652"/>
                <a:gd name="connsiteY8" fmla="*/ 16748 h 341560"/>
                <a:gd name="connsiteX9" fmla="*/ 784940 w 791652"/>
                <a:gd name="connsiteY9" fmla="*/ 17387 h 341560"/>
                <a:gd name="connsiteX10" fmla="*/ 724193 w 791652"/>
                <a:gd name="connsiteY10" fmla="*/ 20509 h 341560"/>
                <a:gd name="connsiteX11" fmla="*/ 655427 w 791652"/>
                <a:gd name="connsiteY11" fmla="*/ 18806 h 341560"/>
                <a:gd name="connsiteX12" fmla="*/ 418044 w 791652"/>
                <a:gd name="connsiteY12" fmla="*/ 12845 h 341560"/>
                <a:gd name="connsiteX13" fmla="*/ 180024 w 791652"/>
                <a:gd name="connsiteY13" fmla="*/ 6884 h 341560"/>
                <a:gd name="connsiteX14" fmla="*/ 71659 w 791652"/>
                <a:gd name="connsiteY14" fmla="*/ 4187 h 341560"/>
                <a:gd name="connsiteX15" fmla="*/ 64207 w 791652"/>
                <a:gd name="connsiteY15" fmla="*/ 703 h 341560"/>
                <a:gd name="connsiteX16" fmla="*/ 63995 w 791652"/>
                <a:gd name="connsiteY16" fmla="*/ 0 h 341560"/>
                <a:gd name="connsiteX17" fmla="*/ 60304 w 791652"/>
                <a:gd name="connsiteY17" fmla="*/ 2839 h 341560"/>
                <a:gd name="connsiteX18" fmla="*/ 41711 w 791652"/>
                <a:gd name="connsiteY18" fmla="*/ 9368 h 341560"/>
                <a:gd name="connsiteX19" fmla="*/ 24892 w 791652"/>
                <a:gd name="connsiteY19" fmla="*/ 32928 h 341560"/>
                <a:gd name="connsiteX20" fmla="*/ 51291 w 791652"/>
                <a:gd name="connsiteY20" fmla="*/ 46554 h 341560"/>
                <a:gd name="connsiteX21" fmla="*/ 37098 w 791652"/>
                <a:gd name="connsiteY21" fmla="*/ 68198 h 341560"/>
                <a:gd name="connsiteX22" fmla="*/ 31776 w 791652"/>
                <a:gd name="connsiteY22" fmla="*/ 89488 h 341560"/>
                <a:gd name="connsiteX23" fmla="*/ 31776 w 791652"/>
                <a:gd name="connsiteY23" fmla="*/ 103682 h 341560"/>
                <a:gd name="connsiteX24" fmla="*/ 33763 w 791652"/>
                <a:gd name="connsiteY24" fmla="*/ 112765 h 341560"/>
                <a:gd name="connsiteX25" fmla="*/ 32769 w 791652"/>
                <a:gd name="connsiteY25" fmla="*/ 133133 h 341560"/>
                <a:gd name="connsiteX26" fmla="*/ 29008 w 791652"/>
                <a:gd name="connsiteY26" fmla="*/ 172661 h 341560"/>
                <a:gd name="connsiteX27" fmla="*/ 30782 w 791652"/>
                <a:gd name="connsiteY27" fmla="*/ 194589 h 341560"/>
                <a:gd name="connsiteX28" fmla="*/ 25175 w 791652"/>
                <a:gd name="connsiteY28" fmla="*/ 209847 h 341560"/>
                <a:gd name="connsiteX29" fmla="*/ 24608 w 791652"/>
                <a:gd name="connsiteY29" fmla="*/ 237240 h 341560"/>
                <a:gd name="connsiteX30" fmla="*/ 13608 w 791652"/>
                <a:gd name="connsiteY30" fmla="*/ 242776 h 341560"/>
                <a:gd name="connsiteX31" fmla="*/ 3460 w 791652"/>
                <a:gd name="connsiteY31" fmla="*/ 260091 h 341560"/>
                <a:gd name="connsiteX32" fmla="*/ 5589 w 791652"/>
                <a:gd name="connsiteY32" fmla="*/ 284503 h 341560"/>
                <a:gd name="connsiteX33" fmla="*/ 1899 w 791652"/>
                <a:gd name="connsiteY33" fmla="*/ 304445 h 341560"/>
                <a:gd name="connsiteX34" fmla="*/ 266 w 791652"/>
                <a:gd name="connsiteY34" fmla="*/ 329851 h 341560"/>
                <a:gd name="connsiteX35" fmla="*/ 462115 w 791652"/>
                <a:gd name="connsiteY35" fmla="*/ 341561 h 34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1652" h="341560">
                  <a:moveTo>
                    <a:pt x="465734" y="268962"/>
                  </a:moveTo>
                  <a:lnTo>
                    <a:pt x="547913" y="274852"/>
                  </a:lnTo>
                  <a:lnTo>
                    <a:pt x="553164" y="208783"/>
                  </a:lnTo>
                  <a:lnTo>
                    <a:pt x="782457" y="211054"/>
                  </a:lnTo>
                  <a:lnTo>
                    <a:pt x="786076" y="145836"/>
                  </a:lnTo>
                  <a:lnTo>
                    <a:pt x="788631" y="98998"/>
                  </a:lnTo>
                  <a:cubicBezTo>
                    <a:pt x="789340" y="83698"/>
                    <a:pt x="786928" y="68411"/>
                    <a:pt x="781534" y="54076"/>
                  </a:cubicBezTo>
                  <a:cubicBezTo>
                    <a:pt x="778482" y="43928"/>
                    <a:pt x="781534" y="41941"/>
                    <a:pt x="786430" y="34561"/>
                  </a:cubicBezTo>
                  <a:cubicBezTo>
                    <a:pt x="794734" y="22851"/>
                    <a:pt x="792179" y="18664"/>
                    <a:pt x="785437" y="16748"/>
                  </a:cubicBezTo>
                  <a:lnTo>
                    <a:pt x="784940" y="17387"/>
                  </a:lnTo>
                  <a:cubicBezTo>
                    <a:pt x="777276" y="27393"/>
                    <a:pt x="737748" y="20864"/>
                    <a:pt x="724193" y="20509"/>
                  </a:cubicBezTo>
                  <a:lnTo>
                    <a:pt x="655427" y="18806"/>
                  </a:lnTo>
                  <a:lnTo>
                    <a:pt x="418044" y="12845"/>
                  </a:lnTo>
                  <a:lnTo>
                    <a:pt x="180024" y="6884"/>
                  </a:lnTo>
                  <a:lnTo>
                    <a:pt x="71659" y="4187"/>
                  </a:lnTo>
                  <a:cubicBezTo>
                    <a:pt x="68607" y="5287"/>
                    <a:pt x="65271" y="3726"/>
                    <a:pt x="64207" y="703"/>
                  </a:cubicBezTo>
                  <a:cubicBezTo>
                    <a:pt x="64136" y="475"/>
                    <a:pt x="64066" y="241"/>
                    <a:pt x="63995" y="0"/>
                  </a:cubicBezTo>
                  <a:cubicBezTo>
                    <a:pt x="62859" y="1043"/>
                    <a:pt x="61581" y="1987"/>
                    <a:pt x="60304" y="2839"/>
                  </a:cubicBezTo>
                  <a:cubicBezTo>
                    <a:pt x="54484" y="6004"/>
                    <a:pt x="48239" y="8211"/>
                    <a:pt x="41711" y="9368"/>
                  </a:cubicBezTo>
                  <a:cubicBezTo>
                    <a:pt x="32201" y="12348"/>
                    <a:pt x="17085" y="20438"/>
                    <a:pt x="24892" y="32928"/>
                  </a:cubicBezTo>
                  <a:cubicBezTo>
                    <a:pt x="30286" y="41515"/>
                    <a:pt x="45472" y="39528"/>
                    <a:pt x="51291" y="46554"/>
                  </a:cubicBezTo>
                  <a:cubicBezTo>
                    <a:pt x="59524" y="56489"/>
                    <a:pt x="40931" y="61244"/>
                    <a:pt x="37098" y="68198"/>
                  </a:cubicBezTo>
                  <a:cubicBezTo>
                    <a:pt x="34188" y="74969"/>
                    <a:pt x="32414" y="82158"/>
                    <a:pt x="31776" y="89488"/>
                  </a:cubicBezTo>
                  <a:cubicBezTo>
                    <a:pt x="30640" y="95875"/>
                    <a:pt x="33124" y="100630"/>
                    <a:pt x="31776" y="103682"/>
                  </a:cubicBezTo>
                  <a:cubicBezTo>
                    <a:pt x="32982" y="106563"/>
                    <a:pt x="33692" y="109643"/>
                    <a:pt x="33763" y="112765"/>
                  </a:cubicBezTo>
                  <a:cubicBezTo>
                    <a:pt x="33905" y="119571"/>
                    <a:pt x="33550" y="126377"/>
                    <a:pt x="32769" y="133133"/>
                  </a:cubicBezTo>
                  <a:cubicBezTo>
                    <a:pt x="31705" y="147326"/>
                    <a:pt x="27305" y="157687"/>
                    <a:pt x="29008" y="172661"/>
                  </a:cubicBezTo>
                  <a:cubicBezTo>
                    <a:pt x="30357" y="179892"/>
                    <a:pt x="30924" y="187237"/>
                    <a:pt x="30782" y="194589"/>
                  </a:cubicBezTo>
                  <a:cubicBezTo>
                    <a:pt x="29434" y="199848"/>
                    <a:pt x="27518" y="204957"/>
                    <a:pt x="25175" y="209847"/>
                  </a:cubicBezTo>
                  <a:cubicBezTo>
                    <a:pt x="22834" y="218079"/>
                    <a:pt x="29575" y="229931"/>
                    <a:pt x="24608" y="237240"/>
                  </a:cubicBezTo>
                  <a:cubicBezTo>
                    <a:pt x="21769" y="241498"/>
                    <a:pt x="17511" y="240008"/>
                    <a:pt x="13608" y="242776"/>
                  </a:cubicBezTo>
                  <a:cubicBezTo>
                    <a:pt x="8498" y="247331"/>
                    <a:pt x="4950" y="253392"/>
                    <a:pt x="3460" y="260091"/>
                  </a:cubicBezTo>
                  <a:cubicBezTo>
                    <a:pt x="3105" y="268288"/>
                    <a:pt x="3814" y="276499"/>
                    <a:pt x="5589" y="284503"/>
                  </a:cubicBezTo>
                  <a:cubicBezTo>
                    <a:pt x="5660" y="291331"/>
                    <a:pt x="4454" y="298108"/>
                    <a:pt x="1899" y="304445"/>
                  </a:cubicBezTo>
                  <a:cubicBezTo>
                    <a:pt x="125" y="312791"/>
                    <a:pt x="-372" y="321349"/>
                    <a:pt x="266" y="329851"/>
                  </a:cubicBezTo>
                  <a:lnTo>
                    <a:pt x="462115" y="341561"/>
                  </a:lnTo>
                  <a:close/>
                </a:path>
              </a:pathLst>
            </a:custGeom>
            <a:solidFill>
              <a:srgbClr val="FFD966"/>
            </a:solidFill>
            <a:ln w="3903" cap="flat">
              <a:solidFill>
                <a:schemeClr val="bg1">
                  <a:lumMod val="50000"/>
                </a:schemeClr>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FD0D6BB-E854-2648-B27E-2C6653F5A899}"/>
                </a:ext>
              </a:extLst>
            </p:cNvPr>
            <p:cNvSpPr/>
            <p:nvPr/>
          </p:nvSpPr>
          <p:spPr>
            <a:xfrm>
              <a:off x="9839042" y="3697465"/>
              <a:ext cx="451488" cy="574542"/>
            </a:xfrm>
            <a:custGeom>
              <a:avLst/>
              <a:gdLst>
                <a:gd name="connsiteX0" fmla="*/ 248524 w 451488"/>
                <a:gd name="connsiteY0" fmla="*/ 470435 h 574542"/>
                <a:gd name="connsiteX1" fmla="*/ 251150 w 451488"/>
                <a:gd name="connsiteY1" fmla="*/ 511809 h 574542"/>
                <a:gd name="connsiteX2" fmla="*/ 310336 w 451488"/>
                <a:gd name="connsiteY2" fmla="*/ 511809 h 574542"/>
                <a:gd name="connsiteX3" fmla="*/ 313529 w 451488"/>
                <a:gd name="connsiteY3" fmla="*/ 571775 h 574542"/>
                <a:gd name="connsiteX4" fmla="*/ 443965 w 451488"/>
                <a:gd name="connsiteY4" fmla="*/ 574543 h 574542"/>
                <a:gd name="connsiteX5" fmla="*/ 451488 w 451488"/>
                <a:gd name="connsiteY5" fmla="*/ 187919 h 574542"/>
                <a:gd name="connsiteX6" fmla="*/ 433320 w 451488"/>
                <a:gd name="connsiteY6" fmla="*/ 187067 h 574542"/>
                <a:gd name="connsiteX7" fmla="*/ 435521 w 451488"/>
                <a:gd name="connsiteY7" fmla="*/ 54573 h 574542"/>
                <a:gd name="connsiteX8" fmla="*/ 371012 w 451488"/>
                <a:gd name="connsiteY8" fmla="*/ 54147 h 574542"/>
                <a:gd name="connsiteX9" fmla="*/ 373283 w 451488"/>
                <a:gd name="connsiteY9" fmla="*/ 994 h 574542"/>
                <a:gd name="connsiteX10" fmla="*/ 363986 w 451488"/>
                <a:gd name="connsiteY10" fmla="*/ 4684 h 574542"/>
                <a:gd name="connsiteX11" fmla="*/ 331058 w 451488"/>
                <a:gd name="connsiteY11" fmla="*/ 4258 h 574542"/>
                <a:gd name="connsiteX12" fmla="*/ 280246 w 451488"/>
                <a:gd name="connsiteY12" fmla="*/ 3619 h 574542"/>
                <a:gd name="connsiteX13" fmla="*/ 152507 w 451488"/>
                <a:gd name="connsiteY13" fmla="*/ 1987 h 574542"/>
                <a:gd name="connsiteX14" fmla="*/ 1704 w 451488"/>
                <a:gd name="connsiteY14" fmla="*/ 0 h 574542"/>
                <a:gd name="connsiteX15" fmla="*/ 2697 w 451488"/>
                <a:gd name="connsiteY15" fmla="*/ 3903 h 574542"/>
                <a:gd name="connsiteX16" fmla="*/ 4826 w 451488"/>
                <a:gd name="connsiteY16" fmla="*/ 14264 h 574542"/>
                <a:gd name="connsiteX17" fmla="*/ 0 w 451488"/>
                <a:gd name="connsiteY17" fmla="*/ 22638 h 574542"/>
                <a:gd name="connsiteX18" fmla="*/ 8588 w 451488"/>
                <a:gd name="connsiteY18" fmla="*/ 40593 h 574542"/>
                <a:gd name="connsiteX19" fmla="*/ 6600 w 451488"/>
                <a:gd name="connsiteY19" fmla="*/ 60038 h 574542"/>
                <a:gd name="connsiteX20" fmla="*/ 8374 w 451488"/>
                <a:gd name="connsiteY20" fmla="*/ 71889 h 574542"/>
                <a:gd name="connsiteX21" fmla="*/ 2058 w 451488"/>
                <a:gd name="connsiteY21" fmla="*/ 80192 h 574542"/>
                <a:gd name="connsiteX22" fmla="*/ 13342 w 451488"/>
                <a:gd name="connsiteY22" fmla="*/ 101482 h 574542"/>
                <a:gd name="connsiteX23" fmla="*/ 12207 w 451488"/>
                <a:gd name="connsiteY23" fmla="*/ 111914 h 574542"/>
                <a:gd name="connsiteX24" fmla="*/ 19303 w 451488"/>
                <a:gd name="connsiteY24" fmla="*/ 119507 h 574542"/>
                <a:gd name="connsiteX25" fmla="*/ 24697 w 451488"/>
                <a:gd name="connsiteY25" fmla="*/ 136113 h 574542"/>
                <a:gd name="connsiteX26" fmla="*/ 25264 w 451488"/>
                <a:gd name="connsiteY26" fmla="*/ 152010 h 574542"/>
                <a:gd name="connsiteX27" fmla="*/ 46128 w 451488"/>
                <a:gd name="connsiteY27" fmla="*/ 166629 h 574542"/>
                <a:gd name="connsiteX28" fmla="*/ 50954 w 451488"/>
                <a:gd name="connsiteY28" fmla="*/ 175854 h 574542"/>
                <a:gd name="connsiteX29" fmla="*/ 54006 w 451488"/>
                <a:gd name="connsiteY29" fmla="*/ 182241 h 574542"/>
                <a:gd name="connsiteX30" fmla="*/ 55070 w 451488"/>
                <a:gd name="connsiteY30" fmla="*/ 200054 h 574542"/>
                <a:gd name="connsiteX31" fmla="*/ 50103 w 451488"/>
                <a:gd name="connsiteY31" fmla="*/ 219570 h 574542"/>
                <a:gd name="connsiteX32" fmla="*/ 57199 w 451488"/>
                <a:gd name="connsiteY32" fmla="*/ 264491 h 574542"/>
                <a:gd name="connsiteX33" fmla="*/ 54645 w 451488"/>
                <a:gd name="connsiteY33" fmla="*/ 311329 h 574542"/>
                <a:gd name="connsiteX34" fmla="*/ 51025 w 451488"/>
                <a:gd name="connsiteY34" fmla="*/ 376547 h 574542"/>
                <a:gd name="connsiteX35" fmla="*/ 51025 w 451488"/>
                <a:gd name="connsiteY35" fmla="*/ 471500 h 5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1488" h="574542">
                  <a:moveTo>
                    <a:pt x="248524" y="470435"/>
                  </a:moveTo>
                  <a:lnTo>
                    <a:pt x="251150" y="511809"/>
                  </a:lnTo>
                  <a:lnTo>
                    <a:pt x="310336" y="511809"/>
                  </a:lnTo>
                  <a:lnTo>
                    <a:pt x="313529" y="571775"/>
                  </a:lnTo>
                  <a:lnTo>
                    <a:pt x="443965" y="574543"/>
                  </a:lnTo>
                  <a:lnTo>
                    <a:pt x="451488" y="187919"/>
                  </a:lnTo>
                  <a:lnTo>
                    <a:pt x="433320" y="187067"/>
                  </a:lnTo>
                  <a:lnTo>
                    <a:pt x="435521" y="54573"/>
                  </a:lnTo>
                  <a:lnTo>
                    <a:pt x="371012" y="54147"/>
                  </a:lnTo>
                  <a:lnTo>
                    <a:pt x="373283" y="994"/>
                  </a:lnTo>
                  <a:cubicBezTo>
                    <a:pt x="370302" y="2555"/>
                    <a:pt x="367180" y="3790"/>
                    <a:pt x="363986" y="4684"/>
                  </a:cubicBezTo>
                  <a:cubicBezTo>
                    <a:pt x="354264" y="6955"/>
                    <a:pt x="340993" y="4684"/>
                    <a:pt x="331058" y="4258"/>
                  </a:cubicBezTo>
                  <a:lnTo>
                    <a:pt x="280246" y="3619"/>
                  </a:lnTo>
                  <a:lnTo>
                    <a:pt x="152507" y="1987"/>
                  </a:lnTo>
                  <a:lnTo>
                    <a:pt x="1704" y="0"/>
                  </a:lnTo>
                  <a:cubicBezTo>
                    <a:pt x="1704" y="1278"/>
                    <a:pt x="2342" y="2626"/>
                    <a:pt x="2697" y="3903"/>
                  </a:cubicBezTo>
                  <a:cubicBezTo>
                    <a:pt x="4046" y="7203"/>
                    <a:pt x="4755" y="10709"/>
                    <a:pt x="4826" y="14264"/>
                  </a:cubicBezTo>
                  <a:cubicBezTo>
                    <a:pt x="4826" y="16819"/>
                    <a:pt x="0" y="21361"/>
                    <a:pt x="0" y="22638"/>
                  </a:cubicBezTo>
                  <a:cubicBezTo>
                    <a:pt x="0" y="30941"/>
                    <a:pt x="8374" y="32432"/>
                    <a:pt x="8588" y="40593"/>
                  </a:cubicBezTo>
                  <a:cubicBezTo>
                    <a:pt x="8801" y="48754"/>
                    <a:pt x="5322" y="52089"/>
                    <a:pt x="6600" y="60038"/>
                  </a:cubicBezTo>
                  <a:cubicBezTo>
                    <a:pt x="7949" y="63834"/>
                    <a:pt x="8588" y="67858"/>
                    <a:pt x="8374" y="71889"/>
                  </a:cubicBezTo>
                  <a:cubicBezTo>
                    <a:pt x="7452" y="75366"/>
                    <a:pt x="2627" y="76928"/>
                    <a:pt x="2058" y="80192"/>
                  </a:cubicBezTo>
                  <a:cubicBezTo>
                    <a:pt x="426" y="89347"/>
                    <a:pt x="11568" y="94385"/>
                    <a:pt x="13342" y="101482"/>
                  </a:cubicBezTo>
                  <a:cubicBezTo>
                    <a:pt x="14264" y="105456"/>
                    <a:pt x="10504" y="106875"/>
                    <a:pt x="12207" y="111914"/>
                  </a:cubicBezTo>
                  <a:cubicBezTo>
                    <a:pt x="13697" y="115150"/>
                    <a:pt x="16181" y="117811"/>
                    <a:pt x="19303" y="119507"/>
                  </a:cubicBezTo>
                  <a:cubicBezTo>
                    <a:pt x="28600" y="126604"/>
                    <a:pt x="31296" y="126604"/>
                    <a:pt x="24697" y="136113"/>
                  </a:cubicBezTo>
                  <a:cubicBezTo>
                    <a:pt x="19729" y="143565"/>
                    <a:pt x="17600" y="144487"/>
                    <a:pt x="25264" y="152010"/>
                  </a:cubicBezTo>
                  <a:cubicBezTo>
                    <a:pt x="31509" y="158042"/>
                    <a:pt x="41019" y="159106"/>
                    <a:pt x="46128" y="166629"/>
                  </a:cubicBezTo>
                  <a:cubicBezTo>
                    <a:pt x="47902" y="169610"/>
                    <a:pt x="49535" y="172689"/>
                    <a:pt x="50954" y="175854"/>
                  </a:cubicBezTo>
                  <a:cubicBezTo>
                    <a:pt x="52870" y="179829"/>
                    <a:pt x="57554" y="177274"/>
                    <a:pt x="54006" y="182241"/>
                  </a:cubicBezTo>
                  <a:cubicBezTo>
                    <a:pt x="61103" y="184157"/>
                    <a:pt x="63373" y="188344"/>
                    <a:pt x="55070" y="200054"/>
                  </a:cubicBezTo>
                  <a:cubicBezTo>
                    <a:pt x="49818" y="207150"/>
                    <a:pt x="47051" y="209421"/>
                    <a:pt x="50103" y="219570"/>
                  </a:cubicBezTo>
                  <a:cubicBezTo>
                    <a:pt x="55496" y="233905"/>
                    <a:pt x="57909" y="249191"/>
                    <a:pt x="57199" y="264491"/>
                  </a:cubicBezTo>
                  <a:lnTo>
                    <a:pt x="54645" y="311329"/>
                  </a:lnTo>
                  <a:lnTo>
                    <a:pt x="51025" y="376547"/>
                  </a:lnTo>
                  <a:lnTo>
                    <a:pt x="51025" y="471500"/>
                  </a:lnTo>
                  <a:close/>
                </a:path>
              </a:pathLst>
            </a:custGeom>
            <a:solidFill>
              <a:srgbClr val="FFD966"/>
            </a:solidFill>
            <a:ln w="3903" cap="flat">
              <a:solidFill>
                <a:schemeClr val="bg1">
                  <a:lumMod val="50000"/>
                </a:schemeClr>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BB31873-FF0E-DA4F-8D93-411CECE41CAF}"/>
                </a:ext>
              </a:extLst>
            </p:cNvPr>
            <p:cNvSpPr/>
            <p:nvPr/>
          </p:nvSpPr>
          <p:spPr>
            <a:xfrm>
              <a:off x="11016089" y="2046790"/>
              <a:ext cx="629470" cy="627057"/>
            </a:xfrm>
            <a:custGeom>
              <a:avLst/>
              <a:gdLst>
                <a:gd name="connsiteX0" fmla="*/ 209350 w 629470"/>
                <a:gd name="connsiteY0" fmla="*/ 5252 h 627057"/>
                <a:gd name="connsiteX1" fmla="*/ 141932 w 629470"/>
                <a:gd name="connsiteY1" fmla="*/ 6387 h 627057"/>
                <a:gd name="connsiteX2" fmla="*/ 144841 w 629470"/>
                <a:gd name="connsiteY2" fmla="*/ 199486 h 627057"/>
                <a:gd name="connsiteX3" fmla="*/ 140087 w 629470"/>
                <a:gd name="connsiteY3" fmla="*/ 272936 h 627057"/>
                <a:gd name="connsiteX4" fmla="*/ 137106 w 629470"/>
                <a:gd name="connsiteY4" fmla="*/ 298058 h 627057"/>
                <a:gd name="connsiteX5" fmla="*/ 125255 w 629470"/>
                <a:gd name="connsiteY5" fmla="*/ 313245 h 627057"/>
                <a:gd name="connsiteX6" fmla="*/ 122771 w 629470"/>
                <a:gd name="connsiteY6" fmla="*/ 334535 h 627057"/>
                <a:gd name="connsiteX7" fmla="*/ 116172 w 629470"/>
                <a:gd name="connsiteY7" fmla="*/ 340993 h 627057"/>
                <a:gd name="connsiteX8" fmla="*/ 113829 w 629470"/>
                <a:gd name="connsiteY8" fmla="*/ 352702 h 627057"/>
                <a:gd name="connsiteX9" fmla="*/ 103824 w 629470"/>
                <a:gd name="connsiteY9" fmla="*/ 371792 h 627057"/>
                <a:gd name="connsiteX10" fmla="*/ 81894 w 629470"/>
                <a:gd name="connsiteY10" fmla="*/ 367463 h 627057"/>
                <a:gd name="connsiteX11" fmla="*/ 62521 w 629470"/>
                <a:gd name="connsiteY11" fmla="*/ 379670 h 627057"/>
                <a:gd name="connsiteX12" fmla="*/ 42792 w 629470"/>
                <a:gd name="connsiteY12" fmla="*/ 386198 h 627057"/>
                <a:gd name="connsiteX13" fmla="*/ 38250 w 629470"/>
                <a:gd name="connsiteY13" fmla="*/ 391663 h 627057"/>
                <a:gd name="connsiteX14" fmla="*/ 29663 w 629470"/>
                <a:gd name="connsiteY14" fmla="*/ 388895 h 627057"/>
                <a:gd name="connsiteX15" fmla="*/ 17742 w 629470"/>
                <a:gd name="connsiteY15" fmla="*/ 393934 h 627057"/>
                <a:gd name="connsiteX16" fmla="*/ 0 w 629470"/>
                <a:gd name="connsiteY16" fmla="*/ 397766 h 627057"/>
                <a:gd name="connsiteX17" fmla="*/ 2697 w 629470"/>
                <a:gd name="connsiteY17" fmla="*/ 419056 h 627057"/>
                <a:gd name="connsiteX18" fmla="*/ 11993 w 629470"/>
                <a:gd name="connsiteY18" fmla="*/ 435094 h 627057"/>
                <a:gd name="connsiteX19" fmla="*/ 8019 w 629470"/>
                <a:gd name="connsiteY19" fmla="*/ 455887 h 627057"/>
                <a:gd name="connsiteX20" fmla="*/ 13200 w 629470"/>
                <a:gd name="connsiteY20" fmla="*/ 475289 h 627057"/>
                <a:gd name="connsiteX21" fmla="*/ 13625 w 629470"/>
                <a:gd name="connsiteY21" fmla="*/ 475545 h 627057"/>
                <a:gd name="connsiteX22" fmla="*/ 23845 w 629470"/>
                <a:gd name="connsiteY22" fmla="*/ 477603 h 627057"/>
                <a:gd name="connsiteX23" fmla="*/ 24625 w 629470"/>
                <a:gd name="connsiteY23" fmla="*/ 491228 h 627057"/>
                <a:gd name="connsiteX24" fmla="*/ 17528 w 629470"/>
                <a:gd name="connsiteY24" fmla="*/ 498325 h 627057"/>
                <a:gd name="connsiteX25" fmla="*/ 20438 w 629470"/>
                <a:gd name="connsiteY25" fmla="*/ 511950 h 627057"/>
                <a:gd name="connsiteX26" fmla="*/ 57411 w 629470"/>
                <a:gd name="connsiteY26" fmla="*/ 534943 h 627057"/>
                <a:gd name="connsiteX27" fmla="*/ 69121 w 629470"/>
                <a:gd name="connsiteY27" fmla="*/ 533311 h 627057"/>
                <a:gd name="connsiteX28" fmla="*/ 74230 w 629470"/>
                <a:gd name="connsiteY28" fmla="*/ 523447 h 627057"/>
                <a:gd name="connsiteX29" fmla="*/ 94171 w 629470"/>
                <a:gd name="connsiteY29" fmla="*/ 524086 h 627057"/>
                <a:gd name="connsiteX30" fmla="*/ 109998 w 629470"/>
                <a:gd name="connsiteY30" fmla="*/ 508047 h 627057"/>
                <a:gd name="connsiteX31" fmla="*/ 132564 w 629470"/>
                <a:gd name="connsiteY31" fmla="*/ 507125 h 627057"/>
                <a:gd name="connsiteX32" fmla="*/ 154990 w 629470"/>
                <a:gd name="connsiteY32" fmla="*/ 505705 h 627057"/>
                <a:gd name="connsiteX33" fmla="*/ 175002 w 629470"/>
                <a:gd name="connsiteY33" fmla="*/ 510531 h 627057"/>
                <a:gd name="connsiteX34" fmla="*/ 199911 w 629470"/>
                <a:gd name="connsiteY34" fmla="*/ 480087 h 627057"/>
                <a:gd name="connsiteX35" fmla="*/ 223117 w 629470"/>
                <a:gd name="connsiteY35" fmla="*/ 481293 h 627057"/>
                <a:gd name="connsiteX36" fmla="*/ 238660 w 629470"/>
                <a:gd name="connsiteY36" fmla="*/ 465964 h 627057"/>
                <a:gd name="connsiteX37" fmla="*/ 251362 w 629470"/>
                <a:gd name="connsiteY37" fmla="*/ 447371 h 627057"/>
                <a:gd name="connsiteX38" fmla="*/ 259310 w 629470"/>
                <a:gd name="connsiteY38" fmla="*/ 424520 h 627057"/>
                <a:gd name="connsiteX39" fmla="*/ 283865 w 629470"/>
                <a:gd name="connsiteY39" fmla="*/ 417423 h 627057"/>
                <a:gd name="connsiteX40" fmla="*/ 304373 w 629470"/>
                <a:gd name="connsiteY40" fmla="*/ 420191 h 627057"/>
                <a:gd name="connsiteX41" fmla="*/ 324671 w 629470"/>
                <a:gd name="connsiteY41" fmla="*/ 436939 h 627057"/>
                <a:gd name="connsiteX42" fmla="*/ 346599 w 629470"/>
                <a:gd name="connsiteY42" fmla="*/ 440346 h 627057"/>
                <a:gd name="connsiteX43" fmla="*/ 387759 w 629470"/>
                <a:gd name="connsiteY43" fmla="*/ 432752 h 627057"/>
                <a:gd name="connsiteX44" fmla="*/ 401314 w 629470"/>
                <a:gd name="connsiteY44" fmla="*/ 419978 h 627057"/>
                <a:gd name="connsiteX45" fmla="*/ 412881 w 629470"/>
                <a:gd name="connsiteY45" fmla="*/ 437578 h 627057"/>
                <a:gd name="connsiteX46" fmla="*/ 442687 w 629470"/>
                <a:gd name="connsiteY46" fmla="*/ 460358 h 627057"/>
                <a:gd name="connsiteX47" fmla="*/ 448364 w 629470"/>
                <a:gd name="connsiteY47" fmla="*/ 482145 h 627057"/>
                <a:gd name="connsiteX48" fmla="*/ 464616 w 629470"/>
                <a:gd name="connsiteY48" fmla="*/ 504854 h 627057"/>
                <a:gd name="connsiteX49" fmla="*/ 483705 w 629470"/>
                <a:gd name="connsiteY49" fmla="*/ 508757 h 627057"/>
                <a:gd name="connsiteX50" fmla="*/ 499744 w 629470"/>
                <a:gd name="connsiteY50" fmla="*/ 523376 h 627057"/>
                <a:gd name="connsiteX51" fmla="*/ 513937 w 629470"/>
                <a:gd name="connsiteY51" fmla="*/ 542466 h 627057"/>
                <a:gd name="connsiteX52" fmla="*/ 526427 w 629470"/>
                <a:gd name="connsiteY52" fmla="*/ 563756 h 627057"/>
                <a:gd name="connsiteX53" fmla="*/ 523730 w 629470"/>
                <a:gd name="connsiteY53" fmla="*/ 584265 h 627057"/>
                <a:gd name="connsiteX54" fmla="*/ 537924 w 629470"/>
                <a:gd name="connsiteY54" fmla="*/ 599239 h 627057"/>
                <a:gd name="connsiteX55" fmla="*/ 538633 w 629470"/>
                <a:gd name="connsiteY55" fmla="*/ 619393 h 627057"/>
                <a:gd name="connsiteX56" fmla="*/ 559427 w 629470"/>
                <a:gd name="connsiteY56" fmla="*/ 626845 h 627057"/>
                <a:gd name="connsiteX57" fmla="*/ 576601 w 629470"/>
                <a:gd name="connsiteY57" fmla="*/ 618187 h 627057"/>
                <a:gd name="connsiteX58" fmla="*/ 596471 w 629470"/>
                <a:gd name="connsiteY58" fmla="*/ 627058 h 627057"/>
                <a:gd name="connsiteX59" fmla="*/ 613858 w 629470"/>
                <a:gd name="connsiteY59" fmla="*/ 614710 h 627057"/>
                <a:gd name="connsiteX60" fmla="*/ 629470 w 629470"/>
                <a:gd name="connsiteY60" fmla="*/ 612226 h 627057"/>
                <a:gd name="connsiteX61" fmla="*/ 627412 w 629470"/>
                <a:gd name="connsiteY61" fmla="*/ 586749 h 627057"/>
                <a:gd name="connsiteX62" fmla="*/ 626489 w 629470"/>
                <a:gd name="connsiteY62" fmla="*/ 550130 h 627057"/>
                <a:gd name="connsiteX63" fmla="*/ 623722 w 629470"/>
                <a:gd name="connsiteY63" fmla="*/ 441765 h 627057"/>
                <a:gd name="connsiteX64" fmla="*/ 618399 w 629470"/>
                <a:gd name="connsiteY64" fmla="*/ 234189 h 627057"/>
                <a:gd name="connsiteX65" fmla="*/ 612935 w 629470"/>
                <a:gd name="connsiteY65" fmla="*/ 0 h 62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29470" h="627057">
                  <a:moveTo>
                    <a:pt x="209350" y="5252"/>
                  </a:moveTo>
                  <a:lnTo>
                    <a:pt x="141932" y="6387"/>
                  </a:lnTo>
                  <a:cubicBezTo>
                    <a:pt x="142925" y="70732"/>
                    <a:pt x="143919" y="135098"/>
                    <a:pt x="144841" y="199486"/>
                  </a:cubicBezTo>
                  <a:cubicBezTo>
                    <a:pt x="146190" y="224069"/>
                    <a:pt x="144629" y="248730"/>
                    <a:pt x="140087" y="272936"/>
                  </a:cubicBezTo>
                  <a:cubicBezTo>
                    <a:pt x="138384" y="280955"/>
                    <a:pt x="139590" y="290536"/>
                    <a:pt x="137106" y="298058"/>
                  </a:cubicBezTo>
                  <a:cubicBezTo>
                    <a:pt x="134623" y="305581"/>
                    <a:pt x="128591" y="307071"/>
                    <a:pt x="125255" y="313245"/>
                  </a:cubicBezTo>
                  <a:cubicBezTo>
                    <a:pt x="121920" y="319419"/>
                    <a:pt x="126248" y="327864"/>
                    <a:pt x="122771" y="334535"/>
                  </a:cubicBezTo>
                  <a:cubicBezTo>
                    <a:pt x="121352" y="337373"/>
                    <a:pt x="117804" y="338296"/>
                    <a:pt x="116172" y="340993"/>
                  </a:cubicBezTo>
                  <a:cubicBezTo>
                    <a:pt x="114398" y="344633"/>
                    <a:pt x="113617" y="348664"/>
                    <a:pt x="113829" y="352702"/>
                  </a:cubicBezTo>
                  <a:cubicBezTo>
                    <a:pt x="114327" y="360431"/>
                    <a:pt x="110423" y="367790"/>
                    <a:pt x="103824" y="371792"/>
                  </a:cubicBezTo>
                  <a:cubicBezTo>
                    <a:pt x="92610" y="378250"/>
                    <a:pt x="91120" y="370444"/>
                    <a:pt x="81894" y="367463"/>
                  </a:cubicBezTo>
                  <a:cubicBezTo>
                    <a:pt x="71321" y="364128"/>
                    <a:pt x="69404" y="375199"/>
                    <a:pt x="62521" y="379670"/>
                  </a:cubicBezTo>
                  <a:cubicBezTo>
                    <a:pt x="56702" y="383431"/>
                    <a:pt x="48328" y="382579"/>
                    <a:pt x="42792" y="386198"/>
                  </a:cubicBezTo>
                  <a:cubicBezTo>
                    <a:pt x="40735" y="387547"/>
                    <a:pt x="40735" y="390669"/>
                    <a:pt x="38250" y="391663"/>
                  </a:cubicBezTo>
                  <a:cubicBezTo>
                    <a:pt x="32644" y="393792"/>
                    <a:pt x="33850" y="389747"/>
                    <a:pt x="29663" y="388895"/>
                  </a:cubicBezTo>
                  <a:cubicBezTo>
                    <a:pt x="20793" y="387121"/>
                    <a:pt x="23702" y="390031"/>
                    <a:pt x="17742" y="393934"/>
                  </a:cubicBezTo>
                  <a:cubicBezTo>
                    <a:pt x="12419" y="397120"/>
                    <a:pt x="6174" y="398461"/>
                    <a:pt x="0" y="397766"/>
                  </a:cubicBezTo>
                  <a:cubicBezTo>
                    <a:pt x="1206" y="404862"/>
                    <a:pt x="1986" y="411959"/>
                    <a:pt x="2697" y="419056"/>
                  </a:cubicBezTo>
                  <a:cubicBezTo>
                    <a:pt x="3690" y="429842"/>
                    <a:pt x="6741" y="427643"/>
                    <a:pt x="11993" y="435094"/>
                  </a:cubicBezTo>
                  <a:cubicBezTo>
                    <a:pt x="18451" y="444249"/>
                    <a:pt x="11993" y="448365"/>
                    <a:pt x="8019" y="455887"/>
                  </a:cubicBezTo>
                  <a:cubicBezTo>
                    <a:pt x="4116" y="462664"/>
                    <a:pt x="6386" y="471351"/>
                    <a:pt x="13200" y="475289"/>
                  </a:cubicBezTo>
                  <a:cubicBezTo>
                    <a:pt x="13342" y="475375"/>
                    <a:pt x="13483" y="475460"/>
                    <a:pt x="13625" y="475545"/>
                  </a:cubicBezTo>
                  <a:cubicBezTo>
                    <a:pt x="17599" y="477319"/>
                    <a:pt x="20722" y="473842"/>
                    <a:pt x="23845" y="477603"/>
                  </a:cubicBezTo>
                  <a:cubicBezTo>
                    <a:pt x="25902" y="481854"/>
                    <a:pt x="26186" y="486765"/>
                    <a:pt x="24625" y="491228"/>
                  </a:cubicBezTo>
                  <a:cubicBezTo>
                    <a:pt x="23347" y="494493"/>
                    <a:pt x="19303" y="493712"/>
                    <a:pt x="17528" y="498325"/>
                  </a:cubicBezTo>
                  <a:cubicBezTo>
                    <a:pt x="17102" y="503051"/>
                    <a:pt x="18167" y="507799"/>
                    <a:pt x="20438" y="511950"/>
                  </a:cubicBezTo>
                  <a:cubicBezTo>
                    <a:pt x="26044" y="525576"/>
                    <a:pt x="42721" y="533737"/>
                    <a:pt x="57411" y="534943"/>
                  </a:cubicBezTo>
                  <a:cubicBezTo>
                    <a:pt x="61385" y="535369"/>
                    <a:pt x="65431" y="534809"/>
                    <a:pt x="69121" y="533311"/>
                  </a:cubicBezTo>
                  <a:cubicBezTo>
                    <a:pt x="73237" y="530544"/>
                    <a:pt x="71889" y="525718"/>
                    <a:pt x="74230" y="523447"/>
                  </a:cubicBezTo>
                  <a:cubicBezTo>
                    <a:pt x="82746" y="515073"/>
                    <a:pt x="85443" y="526641"/>
                    <a:pt x="94171" y="524086"/>
                  </a:cubicBezTo>
                  <a:cubicBezTo>
                    <a:pt x="100701" y="522170"/>
                    <a:pt x="103042" y="510886"/>
                    <a:pt x="109998" y="508047"/>
                  </a:cubicBezTo>
                  <a:cubicBezTo>
                    <a:pt x="116952" y="505209"/>
                    <a:pt x="124687" y="508402"/>
                    <a:pt x="132564" y="507125"/>
                  </a:cubicBezTo>
                  <a:cubicBezTo>
                    <a:pt x="139803" y="504946"/>
                    <a:pt x="147538" y="504456"/>
                    <a:pt x="154990" y="505705"/>
                  </a:cubicBezTo>
                  <a:cubicBezTo>
                    <a:pt x="161519" y="507898"/>
                    <a:pt x="168190" y="509516"/>
                    <a:pt x="175002" y="510531"/>
                  </a:cubicBezTo>
                  <a:cubicBezTo>
                    <a:pt x="199769" y="512447"/>
                    <a:pt x="182809" y="484487"/>
                    <a:pt x="199911" y="480087"/>
                  </a:cubicBezTo>
                  <a:cubicBezTo>
                    <a:pt x="207008" y="478242"/>
                    <a:pt x="214105" y="483706"/>
                    <a:pt x="223117" y="481293"/>
                  </a:cubicBezTo>
                  <a:cubicBezTo>
                    <a:pt x="235040" y="478029"/>
                    <a:pt x="233549" y="475119"/>
                    <a:pt x="238660" y="465964"/>
                  </a:cubicBezTo>
                  <a:cubicBezTo>
                    <a:pt x="242633" y="458868"/>
                    <a:pt x="248807" y="455320"/>
                    <a:pt x="251362" y="447371"/>
                  </a:cubicBezTo>
                  <a:cubicBezTo>
                    <a:pt x="253917" y="439423"/>
                    <a:pt x="251362" y="430055"/>
                    <a:pt x="259310" y="424520"/>
                  </a:cubicBezTo>
                  <a:cubicBezTo>
                    <a:pt x="267116" y="421014"/>
                    <a:pt x="275420" y="418623"/>
                    <a:pt x="283865" y="417423"/>
                  </a:cubicBezTo>
                  <a:cubicBezTo>
                    <a:pt x="293658" y="414869"/>
                    <a:pt x="297490" y="414514"/>
                    <a:pt x="304373" y="420191"/>
                  </a:cubicBezTo>
                  <a:cubicBezTo>
                    <a:pt x="311258" y="425868"/>
                    <a:pt x="317999" y="431120"/>
                    <a:pt x="324671" y="436939"/>
                  </a:cubicBezTo>
                  <a:cubicBezTo>
                    <a:pt x="332477" y="444036"/>
                    <a:pt x="335812" y="442617"/>
                    <a:pt x="346599" y="440346"/>
                  </a:cubicBezTo>
                  <a:cubicBezTo>
                    <a:pt x="360792" y="437436"/>
                    <a:pt x="380308" y="447442"/>
                    <a:pt x="387759" y="432752"/>
                  </a:cubicBezTo>
                  <a:cubicBezTo>
                    <a:pt x="391024" y="426507"/>
                    <a:pt x="390172" y="418985"/>
                    <a:pt x="401314" y="419978"/>
                  </a:cubicBezTo>
                  <a:cubicBezTo>
                    <a:pt x="410469" y="420830"/>
                    <a:pt x="409830" y="430197"/>
                    <a:pt x="412881" y="437578"/>
                  </a:cubicBezTo>
                  <a:cubicBezTo>
                    <a:pt x="419978" y="455036"/>
                    <a:pt x="437152" y="443681"/>
                    <a:pt x="442687" y="460358"/>
                  </a:cubicBezTo>
                  <a:cubicBezTo>
                    <a:pt x="443822" y="467795"/>
                    <a:pt x="445739" y="475091"/>
                    <a:pt x="448364" y="482145"/>
                  </a:cubicBezTo>
                  <a:cubicBezTo>
                    <a:pt x="452977" y="490235"/>
                    <a:pt x="458442" y="497842"/>
                    <a:pt x="464616" y="504854"/>
                  </a:cubicBezTo>
                  <a:cubicBezTo>
                    <a:pt x="470861" y="510957"/>
                    <a:pt x="475545" y="507976"/>
                    <a:pt x="483705" y="508757"/>
                  </a:cubicBezTo>
                  <a:cubicBezTo>
                    <a:pt x="491867" y="509538"/>
                    <a:pt x="494279" y="517557"/>
                    <a:pt x="499744" y="523376"/>
                  </a:cubicBezTo>
                  <a:cubicBezTo>
                    <a:pt x="504924" y="529387"/>
                    <a:pt x="509679" y="535767"/>
                    <a:pt x="513937" y="542466"/>
                  </a:cubicBezTo>
                  <a:cubicBezTo>
                    <a:pt x="519330" y="549989"/>
                    <a:pt x="526143" y="553111"/>
                    <a:pt x="526427" y="563756"/>
                  </a:cubicBezTo>
                  <a:cubicBezTo>
                    <a:pt x="526427" y="570853"/>
                    <a:pt x="521673" y="577240"/>
                    <a:pt x="523730" y="584265"/>
                  </a:cubicBezTo>
                  <a:cubicBezTo>
                    <a:pt x="525789" y="591291"/>
                    <a:pt x="534233" y="592213"/>
                    <a:pt x="537924" y="599239"/>
                  </a:cubicBezTo>
                  <a:cubicBezTo>
                    <a:pt x="541614" y="606265"/>
                    <a:pt x="533666" y="612865"/>
                    <a:pt x="538633" y="619393"/>
                  </a:cubicBezTo>
                  <a:cubicBezTo>
                    <a:pt x="544666" y="623843"/>
                    <a:pt x="551904" y="626433"/>
                    <a:pt x="559427" y="626845"/>
                  </a:cubicBezTo>
                  <a:cubicBezTo>
                    <a:pt x="567304" y="624503"/>
                    <a:pt x="565033" y="615277"/>
                    <a:pt x="576601" y="618187"/>
                  </a:cubicBezTo>
                  <a:cubicBezTo>
                    <a:pt x="584690" y="620245"/>
                    <a:pt x="587458" y="626987"/>
                    <a:pt x="596471" y="627058"/>
                  </a:cubicBezTo>
                  <a:cubicBezTo>
                    <a:pt x="607258" y="627058"/>
                    <a:pt x="606690" y="619181"/>
                    <a:pt x="613858" y="614710"/>
                  </a:cubicBezTo>
                  <a:cubicBezTo>
                    <a:pt x="618612" y="612162"/>
                    <a:pt x="624148" y="611289"/>
                    <a:pt x="629470" y="612226"/>
                  </a:cubicBezTo>
                  <a:cubicBezTo>
                    <a:pt x="628761" y="603568"/>
                    <a:pt x="627625" y="594839"/>
                    <a:pt x="627412" y="586749"/>
                  </a:cubicBezTo>
                  <a:cubicBezTo>
                    <a:pt x="627412" y="574543"/>
                    <a:pt x="626773" y="562337"/>
                    <a:pt x="626489" y="550130"/>
                  </a:cubicBezTo>
                  <a:lnTo>
                    <a:pt x="623722" y="441765"/>
                  </a:lnTo>
                  <a:lnTo>
                    <a:pt x="618399" y="234189"/>
                  </a:lnTo>
                  <a:lnTo>
                    <a:pt x="612935" y="0"/>
                  </a:lnTo>
                  <a:close/>
                </a:path>
              </a:pathLst>
            </a:custGeom>
            <a:solidFill>
              <a:srgbClr val="FFD966"/>
            </a:solidFill>
            <a:ln w="3903" cap="flat">
              <a:solidFill>
                <a:schemeClr val="bg1">
                  <a:lumMod val="50000"/>
                </a:schemeClr>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D3B0810-87D4-4E4C-AAA7-8654B728085B}"/>
                </a:ext>
              </a:extLst>
            </p:cNvPr>
            <p:cNvSpPr/>
            <p:nvPr/>
          </p:nvSpPr>
          <p:spPr>
            <a:xfrm>
              <a:off x="11419603" y="2658529"/>
              <a:ext cx="292488" cy="330125"/>
            </a:xfrm>
            <a:custGeom>
              <a:avLst/>
              <a:gdLst>
                <a:gd name="connsiteX0" fmla="*/ 273078 w 292488"/>
                <a:gd name="connsiteY0" fmla="*/ 244611 h 330125"/>
                <a:gd name="connsiteX1" fmla="*/ 279748 w 292488"/>
                <a:gd name="connsiteY1" fmla="*/ 227295 h 330125"/>
                <a:gd name="connsiteX2" fmla="*/ 286136 w 292488"/>
                <a:gd name="connsiteY2" fmla="*/ 191812 h 330125"/>
                <a:gd name="connsiteX3" fmla="*/ 266194 w 292488"/>
                <a:gd name="connsiteY3" fmla="*/ 165342 h 330125"/>
                <a:gd name="connsiteX4" fmla="*/ 271658 w 292488"/>
                <a:gd name="connsiteY4" fmla="*/ 137948 h 330125"/>
                <a:gd name="connsiteX5" fmla="*/ 254769 w 292488"/>
                <a:gd name="connsiteY5" fmla="*/ 117368 h 330125"/>
                <a:gd name="connsiteX6" fmla="*/ 245046 w 292488"/>
                <a:gd name="connsiteY6" fmla="*/ 97498 h 330125"/>
                <a:gd name="connsiteX7" fmla="*/ 234401 w 292488"/>
                <a:gd name="connsiteY7" fmla="*/ 75498 h 330125"/>
                <a:gd name="connsiteX8" fmla="*/ 218433 w 292488"/>
                <a:gd name="connsiteY8" fmla="*/ 64782 h 330125"/>
                <a:gd name="connsiteX9" fmla="*/ 215595 w 292488"/>
                <a:gd name="connsiteY9" fmla="*/ 45408 h 330125"/>
                <a:gd name="connsiteX10" fmla="*/ 225318 w 292488"/>
                <a:gd name="connsiteY10" fmla="*/ 23338 h 330125"/>
                <a:gd name="connsiteX11" fmla="*/ 225318 w 292488"/>
                <a:gd name="connsiteY11" fmla="*/ 203 h 330125"/>
                <a:gd name="connsiteX12" fmla="*/ 210131 w 292488"/>
                <a:gd name="connsiteY12" fmla="*/ 3113 h 330125"/>
                <a:gd name="connsiteX13" fmla="*/ 192744 w 292488"/>
                <a:gd name="connsiteY13" fmla="*/ 15461 h 330125"/>
                <a:gd name="connsiteX14" fmla="*/ 172874 w 292488"/>
                <a:gd name="connsiteY14" fmla="*/ 6590 h 330125"/>
                <a:gd name="connsiteX15" fmla="*/ 155700 w 292488"/>
                <a:gd name="connsiteY15" fmla="*/ 15248 h 330125"/>
                <a:gd name="connsiteX16" fmla="*/ 135758 w 292488"/>
                <a:gd name="connsiteY16" fmla="*/ 8577 h 330125"/>
                <a:gd name="connsiteX17" fmla="*/ 108933 w 292488"/>
                <a:gd name="connsiteY17" fmla="*/ 22202 h 330125"/>
                <a:gd name="connsiteX18" fmla="*/ 91120 w 292488"/>
                <a:gd name="connsiteY18" fmla="*/ 21635 h 330125"/>
                <a:gd name="connsiteX19" fmla="*/ 72598 w 292488"/>
                <a:gd name="connsiteY19" fmla="*/ 19222 h 330125"/>
                <a:gd name="connsiteX20" fmla="*/ 60676 w 292488"/>
                <a:gd name="connsiteY20" fmla="*/ 28944 h 330125"/>
                <a:gd name="connsiteX21" fmla="*/ 52941 w 292488"/>
                <a:gd name="connsiteY21" fmla="*/ 35615 h 330125"/>
                <a:gd name="connsiteX22" fmla="*/ 47051 w 292488"/>
                <a:gd name="connsiteY22" fmla="*/ 29512 h 330125"/>
                <a:gd name="connsiteX23" fmla="*/ 26683 w 292488"/>
                <a:gd name="connsiteY23" fmla="*/ 53073 h 330125"/>
                <a:gd name="connsiteX24" fmla="*/ 30799 w 292488"/>
                <a:gd name="connsiteY24" fmla="*/ 241062 h 330125"/>
                <a:gd name="connsiteX25" fmla="*/ 3903 w 292488"/>
                <a:gd name="connsiteY25" fmla="*/ 236662 h 330125"/>
                <a:gd name="connsiteX26" fmla="*/ 0 w 292488"/>
                <a:gd name="connsiteY26" fmla="*/ 330125 h 330125"/>
                <a:gd name="connsiteX27" fmla="*/ 190828 w 292488"/>
                <a:gd name="connsiteY27" fmla="*/ 327783 h 330125"/>
                <a:gd name="connsiteX28" fmla="*/ 286633 w 292488"/>
                <a:gd name="connsiteY28" fmla="*/ 326577 h 330125"/>
                <a:gd name="connsiteX29" fmla="*/ 284574 w 292488"/>
                <a:gd name="connsiteY29" fmla="*/ 289390 h 330125"/>
                <a:gd name="connsiteX30" fmla="*/ 275065 w 292488"/>
                <a:gd name="connsiteY30" fmla="*/ 271010 h 330125"/>
                <a:gd name="connsiteX31" fmla="*/ 262149 w 292488"/>
                <a:gd name="connsiteY31" fmla="*/ 258591 h 330125"/>
                <a:gd name="connsiteX32" fmla="*/ 273078 w 292488"/>
                <a:gd name="connsiteY32" fmla="*/ 244611 h 33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2488" h="330125">
                  <a:moveTo>
                    <a:pt x="273078" y="244611"/>
                  </a:moveTo>
                  <a:cubicBezTo>
                    <a:pt x="276910" y="239601"/>
                    <a:pt x="279252" y="233590"/>
                    <a:pt x="279748" y="227295"/>
                  </a:cubicBezTo>
                  <a:cubicBezTo>
                    <a:pt x="282445" y="216224"/>
                    <a:pt x="293942" y="202882"/>
                    <a:pt x="286136" y="191812"/>
                  </a:cubicBezTo>
                  <a:cubicBezTo>
                    <a:pt x="278329" y="180741"/>
                    <a:pt x="263498" y="182728"/>
                    <a:pt x="266194" y="165342"/>
                  </a:cubicBezTo>
                  <a:cubicBezTo>
                    <a:pt x="267827" y="154838"/>
                    <a:pt x="277833" y="148806"/>
                    <a:pt x="271658" y="137948"/>
                  </a:cubicBezTo>
                  <a:cubicBezTo>
                    <a:pt x="265484" y="127091"/>
                    <a:pt x="256826" y="130852"/>
                    <a:pt x="254769" y="117368"/>
                  </a:cubicBezTo>
                  <a:cubicBezTo>
                    <a:pt x="253065" y="106156"/>
                    <a:pt x="255762" y="104736"/>
                    <a:pt x="245046" y="97498"/>
                  </a:cubicBezTo>
                  <a:cubicBezTo>
                    <a:pt x="234331" y="90259"/>
                    <a:pt x="238517" y="84937"/>
                    <a:pt x="234401" y="75498"/>
                  </a:cubicBezTo>
                  <a:cubicBezTo>
                    <a:pt x="230285" y="66060"/>
                    <a:pt x="225318" y="71098"/>
                    <a:pt x="218433" y="64782"/>
                  </a:cubicBezTo>
                  <a:cubicBezTo>
                    <a:pt x="214247" y="59240"/>
                    <a:pt x="213111" y="51923"/>
                    <a:pt x="215595" y="45408"/>
                  </a:cubicBezTo>
                  <a:cubicBezTo>
                    <a:pt x="217724" y="37815"/>
                    <a:pt x="223898" y="31215"/>
                    <a:pt x="225318" y="23338"/>
                  </a:cubicBezTo>
                  <a:cubicBezTo>
                    <a:pt x="226311" y="15659"/>
                    <a:pt x="226311" y="7881"/>
                    <a:pt x="225318" y="203"/>
                  </a:cubicBezTo>
                  <a:cubicBezTo>
                    <a:pt x="220066" y="-471"/>
                    <a:pt x="214744" y="544"/>
                    <a:pt x="210131" y="3113"/>
                  </a:cubicBezTo>
                  <a:cubicBezTo>
                    <a:pt x="203034" y="7583"/>
                    <a:pt x="203531" y="15603"/>
                    <a:pt x="192744" y="15461"/>
                  </a:cubicBezTo>
                  <a:cubicBezTo>
                    <a:pt x="183732" y="15461"/>
                    <a:pt x="180964" y="8364"/>
                    <a:pt x="172874" y="6590"/>
                  </a:cubicBezTo>
                  <a:cubicBezTo>
                    <a:pt x="161306" y="3680"/>
                    <a:pt x="163577" y="12906"/>
                    <a:pt x="155700" y="15248"/>
                  </a:cubicBezTo>
                  <a:cubicBezTo>
                    <a:pt x="148603" y="14815"/>
                    <a:pt x="141719" y="12516"/>
                    <a:pt x="135758" y="8577"/>
                  </a:cubicBezTo>
                  <a:cubicBezTo>
                    <a:pt x="126390" y="15674"/>
                    <a:pt x="124474" y="24899"/>
                    <a:pt x="108933" y="22202"/>
                  </a:cubicBezTo>
                  <a:cubicBezTo>
                    <a:pt x="103113" y="20805"/>
                    <a:pt x="97010" y="20613"/>
                    <a:pt x="91120" y="21635"/>
                  </a:cubicBezTo>
                  <a:cubicBezTo>
                    <a:pt x="83456" y="22770"/>
                    <a:pt x="79553" y="19577"/>
                    <a:pt x="72598" y="19222"/>
                  </a:cubicBezTo>
                  <a:cubicBezTo>
                    <a:pt x="61882" y="18725"/>
                    <a:pt x="64579" y="23125"/>
                    <a:pt x="60676" y="28944"/>
                  </a:cubicBezTo>
                  <a:cubicBezTo>
                    <a:pt x="58972" y="31428"/>
                    <a:pt x="57198" y="36041"/>
                    <a:pt x="52941" y="35615"/>
                  </a:cubicBezTo>
                  <a:cubicBezTo>
                    <a:pt x="49960" y="35615"/>
                    <a:pt x="49534" y="29725"/>
                    <a:pt x="47051" y="29512"/>
                  </a:cubicBezTo>
                  <a:cubicBezTo>
                    <a:pt x="42580" y="29086"/>
                    <a:pt x="27038" y="48176"/>
                    <a:pt x="26683" y="53073"/>
                  </a:cubicBezTo>
                  <a:lnTo>
                    <a:pt x="30799" y="241062"/>
                  </a:lnTo>
                  <a:lnTo>
                    <a:pt x="3903" y="236662"/>
                  </a:lnTo>
                  <a:lnTo>
                    <a:pt x="0" y="330125"/>
                  </a:lnTo>
                  <a:lnTo>
                    <a:pt x="190828" y="327783"/>
                  </a:lnTo>
                  <a:lnTo>
                    <a:pt x="286633" y="326577"/>
                  </a:lnTo>
                  <a:cubicBezTo>
                    <a:pt x="299974" y="325583"/>
                    <a:pt x="286633" y="298190"/>
                    <a:pt x="284574" y="289390"/>
                  </a:cubicBezTo>
                  <a:cubicBezTo>
                    <a:pt x="283439" y="282407"/>
                    <a:pt x="280104" y="275964"/>
                    <a:pt x="275065" y="271010"/>
                  </a:cubicBezTo>
                  <a:cubicBezTo>
                    <a:pt x="268749" y="265972"/>
                    <a:pt x="262787" y="268810"/>
                    <a:pt x="262149" y="258591"/>
                  </a:cubicBezTo>
                  <a:cubicBezTo>
                    <a:pt x="261510" y="248372"/>
                    <a:pt x="267827" y="250430"/>
                    <a:pt x="273078" y="244611"/>
                  </a:cubicBezTo>
                  <a:close/>
                </a:path>
              </a:pathLst>
            </a:custGeom>
            <a:solidFill>
              <a:srgbClr val="FFD966"/>
            </a:solidFill>
            <a:ln w="3903" cap="flat">
              <a:solidFill>
                <a:schemeClr val="bg1">
                  <a:lumMod val="50000"/>
                </a:schemeClr>
              </a:solid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A09E90B-2928-0844-841A-5FE68A6202C4}"/>
                </a:ext>
              </a:extLst>
            </p:cNvPr>
            <p:cNvSpPr/>
            <p:nvPr/>
          </p:nvSpPr>
          <p:spPr>
            <a:xfrm>
              <a:off x="10100341" y="3055161"/>
              <a:ext cx="455319" cy="698366"/>
            </a:xfrm>
            <a:custGeom>
              <a:avLst/>
              <a:gdLst>
                <a:gd name="connsiteX0" fmla="*/ 445242 w 455319"/>
                <a:gd name="connsiteY0" fmla="*/ 698367 h 698366"/>
                <a:gd name="connsiteX1" fmla="*/ 455320 w 455319"/>
                <a:gd name="connsiteY1" fmla="*/ 309543 h 698366"/>
                <a:gd name="connsiteX2" fmla="*/ 399043 w 455319"/>
                <a:gd name="connsiteY2" fmla="*/ 308265 h 698366"/>
                <a:gd name="connsiteX3" fmla="*/ 403018 w 455319"/>
                <a:gd name="connsiteY3" fmla="*/ 245460 h 698366"/>
                <a:gd name="connsiteX4" fmla="*/ 300117 w 455319"/>
                <a:gd name="connsiteY4" fmla="*/ 240918 h 698366"/>
                <a:gd name="connsiteX5" fmla="*/ 302387 w 455319"/>
                <a:gd name="connsiteY5" fmla="*/ 3324 h 698366"/>
                <a:gd name="connsiteX6" fmla="*/ 296000 w 455319"/>
                <a:gd name="connsiteY6" fmla="*/ 3962 h 698366"/>
                <a:gd name="connsiteX7" fmla="*/ 273362 w 455319"/>
                <a:gd name="connsiteY7" fmla="*/ 15530 h 698366"/>
                <a:gd name="connsiteX8" fmla="*/ 212544 w 455319"/>
                <a:gd name="connsiteY8" fmla="*/ 3252 h 698366"/>
                <a:gd name="connsiteX9" fmla="*/ 192176 w 455319"/>
                <a:gd name="connsiteY9" fmla="*/ 26388 h 698366"/>
                <a:gd name="connsiteX10" fmla="*/ 180325 w 455319"/>
                <a:gd name="connsiteY10" fmla="*/ 49664 h 698366"/>
                <a:gd name="connsiteX11" fmla="*/ 154352 w 455319"/>
                <a:gd name="connsiteY11" fmla="*/ 54206 h 698366"/>
                <a:gd name="connsiteX12" fmla="*/ 125965 w 455319"/>
                <a:gd name="connsiteY12" fmla="*/ 58748 h 698366"/>
                <a:gd name="connsiteX13" fmla="*/ 63302 w 455319"/>
                <a:gd name="connsiteY13" fmla="*/ 70670 h 698366"/>
                <a:gd name="connsiteX14" fmla="*/ 4542 w 455319"/>
                <a:gd name="connsiteY14" fmla="*/ 79328 h 698366"/>
                <a:gd name="connsiteX15" fmla="*/ 0 w 455319"/>
                <a:gd name="connsiteY15" fmla="*/ 498029 h 698366"/>
                <a:gd name="connsiteX16" fmla="*/ 40450 w 455319"/>
                <a:gd name="connsiteY16" fmla="*/ 500584 h 698366"/>
                <a:gd name="connsiteX17" fmla="*/ 62947 w 455319"/>
                <a:gd name="connsiteY17" fmla="*/ 502926 h 698366"/>
                <a:gd name="connsiteX18" fmla="*/ 61528 w 455319"/>
                <a:gd name="connsiteY18" fmla="*/ 524216 h 698366"/>
                <a:gd name="connsiteX19" fmla="*/ 63728 w 455319"/>
                <a:gd name="connsiteY19" fmla="*/ 548983 h 698366"/>
                <a:gd name="connsiteX20" fmla="*/ 73947 w 455319"/>
                <a:gd name="connsiteY20" fmla="*/ 565092 h 698366"/>
                <a:gd name="connsiteX21" fmla="*/ 97579 w 455319"/>
                <a:gd name="connsiteY21" fmla="*/ 568711 h 698366"/>
                <a:gd name="connsiteX22" fmla="*/ 121423 w 455319"/>
                <a:gd name="connsiteY22" fmla="*/ 567647 h 698366"/>
                <a:gd name="connsiteX23" fmla="*/ 125610 w 455319"/>
                <a:gd name="connsiteY23" fmla="*/ 607814 h 698366"/>
                <a:gd name="connsiteX24" fmla="*/ 126461 w 455319"/>
                <a:gd name="connsiteY24" fmla="*/ 630878 h 698366"/>
                <a:gd name="connsiteX25" fmla="*/ 112268 w 455319"/>
                <a:gd name="connsiteY25" fmla="*/ 643084 h 698366"/>
                <a:gd name="connsiteX26" fmla="*/ 109998 w 455319"/>
                <a:gd name="connsiteY26" fmla="*/ 696238 h 69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319" h="698366">
                  <a:moveTo>
                    <a:pt x="445242" y="698367"/>
                  </a:moveTo>
                  <a:lnTo>
                    <a:pt x="455320" y="309543"/>
                  </a:lnTo>
                  <a:lnTo>
                    <a:pt x="399043" y="308265"/>
                  </a:lnTo>
                  <a:lnTo>
                    <a:pt x="403018" y="245460"/>
                  </a:lnTo>
                  <a:lnTo>
                    <a:pt x="300117" y="240918"/>
                  </a:lnTo>
                  <a:lnTo>
                    <a:pt x="302387" y="3324"/>
                  </a:lnTo>
                  <a:cubicBezTo>
                    <a:pt x="300258" y="3295"/>
                    <a:pt x="298129" y="3508"/>
                    <a:pt x="296000" y="3962"/>
                  </a:cubicBezTo>
                  <a:cubicBezTo>
                    <a:pt x="286633" y="5949"/>
                    <a:pt x="281807" y="12691"/>
                    <a:pt x="273362" y="15530"/>
                  </a:cubicBezTo>
                  <a:cubicBezTo>
                    <a:pt x="250865" y="23052"/>
                    <a:pt x="236034" y="-10231"/>
                    <a:pt x="212544" y="3252"/>
                  </a:cubicBezTo>
                  <a:cubicBezTo>
                    <a:pt x="205447" y="7085"/>
                    <a:pt x="197002" y="20071"/>
                    <a:pt x="192176" y="26388"/>
                  </a:cubicBezTo>
                  <a:cubicBezTo>
                    <a:pt x="187351" y="32703"/>
                    <a:pt x="186002" y="43065"/>
                    <a:pt x="180325" y="49664"/>
                  </a:cubicBezTo>
                  <a:cubicBezTo>
                    <a:pt x="171738" y="59671"/>
                    <a:pt x="165352" y="54774"/>
                    <a:pt x="154352" y="54206"/>
                  </a:cubicBezTo>
                  <a:cubicBezTo>
                    <a:pt x="144771" y="54568"/>
                    <a:pt x="135191" y="56094"/>
                    <a:pt x="125965" y="58748"/>
                  </a:cubicBezTo>
                  <a:cubicBezTo>
                    <a:pt x="104675" y="63148"/>
                    <a:pt x="84237" y="66271"/>
                    <a:pt x="63302" y="70670"/>
                  </a:cubicBezTo>
                  <a:cubicBezTo>
                    <a:pt x="45205" y="74432"/>
                    <a:pt x="21574" y="71309"/>
                    <a:pt x="4542" y="79328"/>
                  </a:cubicBezTo>
                  <a:lnTo>
                    <a:pt x="0" y="498029"/>
                  </a:lnTo>
                  <a:cubicBezTo>
                    <a:pt x="7097" y="504487"/>
                    <a:pt x="29877" y="500655"/>
                    <a:pt x="40450" y="500584"/>
                  </a:cubicBezTo>
                  <a:cubicBezTo>
                    <a:pt x="46128" y="500584"/>
                    <a:pt x="58263" y="498952"/>
                    <a:pt x="62947" y="502926"/>
                  </a:cubicBezTo>
                  <a:cubicBezTo>
                    <a:pt x="70044" y="508532"/>
                    <a:pt x="62451" y="516764"/>
                    <a:pt x="61528" y="524216"/>
                  </a:cubicBezTo>
                  <a:cubicBezTo>
                    <a:pt x="60605" y="531667"/>
                    <a:pt x="64154" y="540822"/>
                    <a:pt x="63728" y="548983"/>
                  </a:cubicBezTo>
                  <a:cubicBezTo>
                    <a:pt x="63160" y="559770"/>
                    <a:pt x="61386" y="562112"/>
                    <a:pt x="73947" y="565092"/>
                  </a:cubicBezTo>
                  <a:cubicBezTo>
                    <a:pt x="81682" y="567108"/>
                    <a:pt x="89630" y="568321"/>
                    <a:pt x="97579" y="568711"/>
                  </a:cubicBezTo>
                  <a:cubicBezTo>
                    <a:pt x="104675" y="568711"/>
                    <a:pt x="114611" y="564524"/>
                    <a:pt x="121423" y="567647"/>
                  </a:cubicBezTo>
                  <a:cubicBezTo>
                    <a:pt x="135616" y="574176"/>
                    <a:pt x="128023" y="597737"/>
                    <a:pt x="125610" y="607814"/>
                  </a:cubicBezTo>
                  <a:cubicBezTo>
                    <a:pt x="123836" y="615407"/>
                    <a:pt x="128236" y="623214"/>
                    <a:pt x="126461" y="630878"/>
                  </a:cubicBezTo>
                  <a:cubicBezTo>
                    <a:pt x="125468" y="635207"/>
                    <a:pt x="118726" y="639891"/>
                    <a:pt x="112268" y="643084"/>
                  </a:cubicBezTo>
                  <a:lnTo>
                    <a:pt x="109998" y="696238"/>
                  </a:lnTo>
                  <a:close/>
                </a:path>
              </a:pathLst>
            </a:custGeom>
            <a:solidFill>
              <a:srgbClr val="FFD966"/>
            </a:solidFill>
            <a:ln w="3903" cap="flat">
              <a:solidFill>
                <a:schemeClr val="bg1">
                  <a:lumMod val="50000"/>
                </a:schemeClr>
              </a:solid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AECA903-90C4-1144-982C-63A2B86768F6}"/>
                </a:ext>
              </a:extLst>
            </p:cNvPr>
            <p:cNvSpPr/>
            <p:nvPr/>
          </p:nvSpPr>
          <p:spPr>
            <a:xfrm>
              <a:off x="9676680" y="758895"/>
              <a:ext cx="1024957" cy="796312"/>
            </a:xfrm>
            <a:custGeom>
              <a:avLst/>
              <a:gdLst>
                <a:gd name="connsiteX0" fmla="*/ 46688 w 1024957"/>
                <a:gd name="connsiteY0" fmla="*/ 298626 h 796312"/>
                <a:gd name="connsiteX1" fmla="*/ 59391 w 1024957"/>
                <a:gd name="connsiteY1" fmla="*/ 317787 h 796312"/>
                <a:gd name="connsiteX2" fmla="*/ 76139 w 1024957"/>
                <a:gd name="connsiteY2" fmla="*/ 305723 h 796312"/>
                <a:gd name="connsiteX3" fmla="*/ 91609 w 1024957"/>
                <a:gd name="connsiteY3" fmla="*/ 322258 h 796312"/>
                <a:gd name="connsiteX4" fmla="*/ 81035 w 1024957"/>
                <a:gd name="connsiteY4" fmla="*/ 342696 h 796312"/>
                <a:gd name="connsiteX5" fmla="*/ 97429 w 1024957"/>
                <a:gd name="connsiteY5" fmla="*/ 355115 h 796312"/>
                <a:gd name="connsiteX6" fmla="*/ 107577 w 1024957"/>
                <a:gd name="connsiteY6" fmla="*/ 355896 h 796312"/>
                <a:gd name="connsiteX7" fmla="*/ 109777 w 1024957"/>
                <a:gd name="connsiteY7" fmla="*/ 371437 h 796312"/>
                <a:gd name="connsiteX8" fmla="*/ 116874 w 1024957"/>
                <a:gd name="connsiteY8" fmla="*/ 385205 h 796312"/>
                <a:gd name="connsiteX9" fmla="*/ 108997 w 1024957"/>
                <a:gd name="connsiteY9" fmla="*/ 391663 h 796312"/>
                <a:gd name="connsiteX10" fmla="*/ 116093 w 1024957"/>
                <a:gd name="connsiteY10" fmla="*/ 400179 h 796312"/>
                <a:gd name="connsiteX11" fmla="*/ 104880 w 1024957"/>
                <a:gd name="connsiteY11" fmla="*/ 417494 h 796312"/>
                <a:gd name="connsiteX12" fmla="*/ 108926 w 1024957"/>
                <a:gd name="connsiteY12" fmla="*/ 442616 h 796312"/>
                <a:gd name="connsiteX13" fmla="*/ 124680 w 1024957"/>
                <a:gd name="connsiteY13" fmla="*/ 457307 h 796312"/>
                <a:gd name="connsiteX14" fmla="*/ 148311 w 1024957"/>
                <a:gd name="connsiteY14" fmla="*/ 468448 h 796312"/>
                <a:gd name="connsiteX15" fmla="*/ 142421 w 1024957"/>
                <a:gd name="connsiteY15" fmla="*/ 507622 h 796312"/>
                <a:gd name="connsiteX16" fmla="*/ 177905 w 1024957"/>
                <a:gd name="connsiteY16" fmla="*/ 522170 h 796312"/>
                <a:gd name="connsiteX17" fmla="*/ 193233 w 1024957"/>
                <a:gd name="connsiteY17" fmla="*/ 537782 h 796312"/>
                <a:gd name="connsiteX18" fmla="*/ 206362 w 1024957"/>
                <a:gd name="connsiteY18" fmla="*/ 553324 h 796312"/>
                <a:gd name="connsiteX19" fmla="*/ 225452 w 1024957"/>
                <a:gd name="connsiteY19" fmla="*/ 564395 h 796312"/>
                <a:gd name="connsiteX20" fmla="*/ 239645 w 1024957"/>
                <a:gd name="connsiteY20" fmla="*/ 574401 h 796312"/>
                <a:gd name="connsiteX21" fmla="*/ 252774 w 1024957"/>
                <a:gd name="connsiteY21" fmla="*/ 584904 h 796312"/>
                <a:gd name="connsiteX22" fmla="*/ 252064 w 1024957"/>
                <a:gd name="connsiteY22" fmla="*/ 619748 h 796312"/>
                <a:gd name="connsiteX23" fmla="*/ 260225 w 1024957"/>
                <a:gd name="connsiteY23" fmla="*/ 645864 h 796312"/>
                <a:gd name="connsiteX24" fmla="*/ 269096 w 1024957"/>
                <a:gd name="connsiteY24" fmla="*/ 653954 h 796312"/>
                <a:gd name="connsiteX25" fmla="*/ 283289 w 1024957"/>
                <a:gd name="connsiteY25" fmla="*/ 653954 h 796312"/>
                <a:gd name="connsiteX26" fmla="*/ 305431 w 1024957"/>
                <a:gd name="connsiteY26" fmla="*/ 669354 h 796312"/>
                <a:gd name="connsiteX27" fmla="*/ 325940 w 1024957"/>
                <a:gd name="connsiteY27" fmla="*/ 687095 h 796312"/>
                <a:gd name="connsiteX28" fmla="*/ 349004 w 1024957"/>
                <a:gd name="connsiteY28" fmla="*/ 696037 h 796312"/>
                <a:gd name="connsiteX29" fmla="*/ 365894 w 1024957"/>
                <a:gd name="connsiteY29" fmla="*/ 709804 h 796312"/>
                <a:gd name="connsiteX30" fmla="*/ 376397 w 1024957"/>
                <a:gd name="connsiteY30" fmla="*/ 727759 h 796312"/>
                <a:gd name="connsiteX31" fmla="*/ 396410 w 1024957"/>
                <a:gd name="connsiteY31" fmla="*/ 741384 h 796312"/>
                <a:gd name="connsiteX32" fmla="*/ 393642 w 1024957"/>
                <a:gd name="connsiteY32" fmla="*/ 751107 h 796312"/>
                <a:gd name="connsiteX33" fmla="*/ 398467 w 1024957"/>
                <a:gd name="connsiteY33" fmla="*/ 759694 h 796312"/>
                <a:gd name="connsiteX34" fmla="*/ 415499 w 1024957"/>
                <a:gd name="connsiteY34" fmla="*/ 775590 h 796312"/>
                <a:gd name="connsiteX35" fmla="*/ 452118 w 1024957"/>
                <a:gd name="connsiteY35" fmla="*/ 778713 h 796312"/>
                <a:gd name="connsiteX36" fmla="*/ 497749 w 1024957"/>
                <a:gd name="connsiteY36" fmla="*/ 773035 h 796312"/>
                <a:gd name="connsiteX37" fmla="*/ 495550 w 1024957"/>
                <a:gd name="connsiteY37" fmla="*/ 761681 h 796312"/>
                <a:gd name="connsiteX38" fmla="*/ 502079 w 1024957"/>
                <a:gd name="connsiteY38" fmla="*/ 751107 h 796312"/>
                <a:gd name="connsiteX39" fmla="*/ 499736 w 1024957"/>
                <a:gd name="connsiteY39" fmla="*/ 729817 h 796312"/>
                <a:gd name="connsiteX40" fmla="*/ 500872 w 1024957"/>
                <a:gd name="connsiteY40" fmla="*/ 705334 h 796312"/>
                <a:gd name="connsiteX41" fmla="*/ 534510 w 1024957"/>
                <a:gd name="connsiteY41" fmla="*/ 689366 h 796312"/>
                <a:gd name="connsiteX42" fmla="*/ 568219 w 1024957"/>
                <a:gd name="connsiteY42" fmla="*/ 679005 h 796312"/>
                <a:gd name="connsiteX43" fmla="*/ 584399 w 1024957"/>
                <a:gd name="connsiteY43" fmla="*/ 693837 h 796312"/>
                <a:gd name="connsiteX44" fmla="*/ 594760 w 1024957"/>
                <a:gd name="connsiteY44" fmla="*/ 681986 h 796312"/>
                <a:gd name="connsiteX45" fmla="*/ 605476 w 1024957"/>
                <a:gd name="connsiteY45" fmla="*/ 704624 h 796312"/>
                <a:gd name="connsiteX46" fmla="*/ 597173 w 1024957"/>
                <a:gd name="connsiteY46" fmla="*/ 718462 h 796312"/>
                <a:gd name="connsiteX47" fmla="*/ 598166 w 1024957"/>
                <a:gd name="connsiteY47" fmla="*/ 735494 h 796312"/>
                <a:gd name="connsiteX48" fmla="*/ 630882 w 1024957"/>
                <a:gd name="connsiteY48" fmla="*/ 752526 h 796312"/>
                <a:gd name="connsiteX49" fmla="*/ 646778 w 1024957"/>
                <a:gd name="connsiteY49" fmla="*/ 733933 h 796312"/>
                <a:gd name="connsiteX50" fmla="*/ 670481 w 1024957"/>
                <a:gd name="connsiteY50" fmla="*/ 718036 h 796312"/>
                <a:gd name="connsiteX51" fmla="*/ 682261 w 1024957"/>
                <a:gd name="connsiteY51" fmla="*/ 699301 h 796312"/>
                <a:gd name="connsiteX52" fmla="*/ 702771 w 1024957"/>
                <a:gd name="connsiteY52" fmla="*/ 691353 h 796312"/>
                <a:gd name="connsiteX53" fmla="*/ 725125 w 1024957"/>
                <a:gd name="connsiteY53" fmla="*/ 696818 h 796312"/>
                <a:gd name="connsiteX54" fmla="*/ 745848 w 1024957"/>
                <a:gd name="connsiteY54" fmla="*/ 715411 h 796312"/>
                <a:gd name="connsiteX55" fmla="*/ 757273 w 1024957"/>
                <a:gd name="connsiteY55" fmla="*/ 712927 h 796312"/>
                <a:gd name="connsiteX56" fmla="*/ 768627 w 1024957"/>
                <a:gd name="connsiteY56" fmla="*/ 714630 h 796312"/>
                <a:gd name="connsiteX57" fmla="*/ 776363 w 1024957"/>
                <a:gd name="connsiteY57" fmla="*/ 692985 h 796312"/>
                <a:gd name="connsiteX58" fmla="*/ 786369 w 1024957"/>
                <a:gd name="connsiteY58" fmla="*/ 670134 h 796312"/>
                <a:gd name="connsiteX59" fmla="*/ 807234 w 1024957"/>
                <a:gd name="connsiteY59" fmla="*/ 674605 h 796312"/>
                <a:gd name="connsiteX60" fmla="*/ 826607 w 1024957"/>
                <a:gd name="connsiteY60" fmla="*/ 666515 h 796312"/>
                <a:gd name="connsiteX61" fmla="*/ 847897 w 1024957"/>
                <a:gd name="connsiteY61" fmla="*/ 657218 h 796312"/>
                <a:gd name="connsiteX62" fmla="*/ 866064 w 1024957"/>
                <a:gd name="connsiteY62" fmla="*/ 643025 h 796312"/>
                <a:gd name="connsiteX63" fmla="*/ 887922 w 1024957"/>
                <a:gd name="connsiteY63" fmla="*/ 641464 h 796312"/>
                <a:gd name="connsiteX64" fmla="*/ 898354 w 1024957"/>
                <a:gd name="connsiteY64" fmla="*/ 645793 h 796312"/>
                <a:gd name="connsiteX65" fmla="*/ 909495 w 1024957"/>
                <a:gd name="connsiteY65" fmla="*/ 645225 h 796312"/>
                <a:gd name="connsiteX66" fmla="*/ 929366 w 1024957"/>
                <a:gd name="connsiteY66" fmla="*/ 659063 h 796312"/>
                <a:gd name="connsiteX67" fmla="*/ 930431 w 1024957"/>
                <a:gd name="connsiteY67" fmla="*/ 683618 h 796312"/>
                <a:gd name="connsiteX68" fmla="*/ 935895 w 1024957"/>
                <a:gd name="connsiteY68" fmla="*/ 703630 h 796312"/>
                <a:gd name="connsiteX69" fmla="*/ 952998 w 1024957"/>
                <a:gd name="connsiteY69" fmla="*/ 719811 h 796312"/>
                <a:gd name="connsiteX70" fmla="*/ 972584 w 1024957"/>
                <a:gd name="connsiteY70" fmla="*/ 737055 h 796312"/>
                <a:gd name="connsiteX71" fmla="*/ 956830 w 1024957"/>
                <a:gd name="connsiteY71" fmla="*/ 795035 h 796312"/>
                <a:gd name="connsiteX72" fmla="*/ 982945 w 1024957"/>
                <a:gd name="connsiteY72" fmla="*/ 791841 h 796312"/>
                <a:gd name="connsiteX73" fmla="*/ 1023893 w 1024957"/>
                <a:gd name="connsiteY73" fmla="*/ 772326 h 796312"/>
                <a:gd name="connsiteX74" fmla="*/ 1023325 w 1024957"/>
                <a:gd name="connsiteY74" fmla="*/ 481364 h 796312"/>
                <a:gd name="connsiteX75" fmla="*/ 1024177 w 1024957"/>
                <a:gd name="connsiteY75" fmla="*/ 394218 h 796312"/>
                <a:gd name="connsiteX76" fmla="*/ 1009984 w 1024957"/>
                <a:gd name="connsiteY76" fmla="*/ 383218 h 796312"/>
                <a:gd name="connsiteX77" fmla="*/ 1008635 w 1024957"/>
                <a:gd name="connsiteY77" fmla="*/ 261582 h 796312"/>
                <a:gd name="connsiteX78" fmla="*/ 1024958 w 1024957"/>
                <a:gd name="connsiteY78" fmla="*/ 263143 h 796312"/>
                <a:gd name="connsiteX79" fmla="*/ 1023681 w 1024957"/>
                <a:gd name="connsiteY79" fmla="*/ 2981 h 796312"/>
                <a:gd name="connsiteX80" fmla="*/ 527768 w 1024957"/>
                <a:gd name="connsiteY80" fmla="*/ 7593 h 796312"/>
                <a:gd name="connsiteX81" fmla="*/ 23908 w 1024957"/>
                <a:gd name="connsiteY81" fmla="*/ 0 h 796312"/>
                <a:gd name="connsiteX82" fmla="*/ 13760 w 1024957"/>
                <a:gd name="connsiteY82" fmla="*/ 12419 h 796312"/>
                <a:gd name="connsiteX83" fmla="*/ 63 w 1024957"/>
                <a:gd name="connsiteY83" fmla="*/ 22922 h 796312"/>
                <a:gd name="connsiteX84" fmla="*/ 31714 w 1024957"/>
                <a:gd name="connsiteY84" fmla="*/ 47476 h 796312"/>
                <a:gd name="connsiteX85" fmla="*/ 42927 w 1024957"/>
                <a:gd name="connsiteY85" fmla="*/ 37115 h 796312"/>
                <a:gd name="connsiteX86" fmla="*/ 58752 w 1024957"/>
                <a:gd name="connsiteY86" fmla="*/ 45986 h 796312"/>
                <a:gd name="connsiteX87" fmla="*/ 58752 w 1024957"/>
                <a:gd name="connsiteY87" fmla="*/ 56347 h 796312"/>
                <a:gd name="connsiteX88" fmla="*/ 54139 w 1024957"/>
                <a:gd name="connsiteY88" fmla="*/ 62876 h 796312"/>
                <a:gd name="connsiteX89" fmla="*/ 58610 w 1024957"/>
                <a:gd name="connsiteY89" fmla="*/ 84166 h 796312"/>
                <a:gd name="connsiteX90" fmla="*/ 57546 w 1024957"/>
                <a:gd name="connsiteY90" fmla="*/ 97791 h 796312"/>
                <a:gd name="connsiteX91" fmla="*/ 73158 w 1024957"/>
                <a:gd name="connsiteY91" fmla="*/ 109217 h 796312"/>
                <a:gd name="connsiteX92" fmla="*/ 67765 w 1024957"/>
                <a:gd name="connsiteY92" fmla="*/ 129371 h 796312"/>
                <a:gd name="connsiteX93" fmla="*/ 69326 w 1024957"/>
                <a:gd name="connsiteY93" fmla="*/ 157758 h 796312"/>
                <a:gd name="connsiteX94" fmla="*/ 75146 w 1024957"/>
                <a:gd name="connsiteY94" fmla="*/ 170674 h 796312"/>
                <a:gd name="connsiteX95" fmla="*/ 87778 w 1024957"/>
                <a:gd name="connsiteY95" fmla="*/ 179261 h 796312"/>
                <a:gd name="connsiteX96" fmla="*/ 94164 w 1024957"/>
                <a:gd name="connsiteY96" fmla="*/ 196435 h 796312"/>
                <a:gd name="connsiteX97" fmla="*/ 105874 w 1024957"/>
                <a:gd name="connsiteY97" fmla="*/ 205447 h 796312"/>
                <a:gd name="connsiteX98" fmla="*/ 89764 w 1024957"/>
                <a:gd name="connsiteY98" fmla="*/ 228156 h 796312"/>
                <a:gd name="connsiteX99" fmla="*/ 79332 w 1024957"/>
                <a:gd name="connsiteY99" fmla="*/ 243627 h 796312"/>
                <a:gd name="connsiteX100" fmla="*/ 73442 w 1024957"/>
                <a:gd name="connsiteY100" fmla="*/ 256046 h 796312"/>
                <a:gd name="connsiteX101" fmla="*/ 57191 w 1024957"/>
                <a:gd name="connsiteY101" fmla="*/ 258885 h 796312"/>
                <a:gd name="connsiteX102" fmla="*/ 47184 w 1024957"/>
                <a:gd name="connsiteY102" fmla="*/ 276981 h 796312"/>
                <a:gd name="connsiteX103" fmla="*/ 46688 w 1024957"/>
                <a:gd name="connsiteY103" fmla="*/ 298626 h 79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024957" h="796312">
                  <a:moveTo>
                    <a:pt x="46688" y="298626"/>
                  </a:moveTo>
                  <a:cubicBezTo>
                    <a:pt x="48391" y="307000"/>
                    <a:pt x="48462" y="317077"/>
                    <a:pt x="59391" y="317787"/>
                  </a:cubicBezTo>
                  <a:cubicBezTo>
                    <a:pt x="70319" y="318496"/>
                    <a:pt x="67694" y="306219"/>
                    <a:pt x="76139" y="305723"/>
                  </a:cubicBezTo>
                  <a:cubicBezTo>
                    <a:pt x="80893" y="305723"/>
                    <a:pt x="91184" y="318071"/>
                    <a:pt x="91609" y="322258"/>
                  </a:cubicBezTo>
                  <a:cubicBezTo>
                    <a:pt x="92390" y="329354"/>
                    <a:pt x="81816" y="333754"/>
                    <a:pt x="81035" y="342696"/>
                  </a:cubicBezTo>
                  <a:cubicBezTo>
                    <a:pt x="79971" y="355825"/>
                    <a:pt x="87209" y="356392"/>
                    <a:pt x="97429" y="355115"/>
                  </a:cubicBezTo>
                  <a:cubicBezTo>
                    <a:pt x="103106" y="354405"/>
                    <a:pt x="103106" y="350786"/>
                    <a:pt x="107577" y="355896"/>
                  </a:cubicBezTo>
                  <a:cubicBezTo>
                    <a:pt x="110842" y="359657"/>
                    <a:pt x="107577" y="367889"/>
                    <a:pt x="109777" y="371437"/>
                  </a:cubicBezTo>
                  <a:cubicBezTo>
                    <a:pt x="114602" y="378534"/>
                    <a:pt x="127021" y="373708"/>
                    <a:pt x="116874" y="385205"/>
                  </a:cubicBezTo>
                  <a:cubicBezTo>
                    <a:pt x="114035" y="388469"/>
                    <a:pt x="109068" y="385702"/>
                    <a:pt x="108997" y="391663"/>
                  </a:cubicBezTo>
                  <a:cubicBezTo>
                    <a:pt x="108997" y="394856"/>
                    <a:pt x="115242" y="395353"/>
                    <a:pt x="116093" y="400179"/>
                  </a:cubicBezTo>
                  <a:cubicBezTo>
                    <a:pt x="116803" y="407275"/>
                    <a:pt x="106583" y="409546"/>
                    <a:pt x="104880" y="417494"/>
                  </a:cubicBezTo>
                  <a:cubicBezTo>
                    <a:pt x="103177" y="425443"/>
                    <a:pt x="107435" y="435449"/>
                    <a:pt x="108926" y="442616"/>
                  </a:cubicBezTo>
                  <a:cubicBezTo>
                    <a:pt x="111338" y="454397"/>
                    <a:pt x="114035" y="453758"/>
                    <a:pt x="124680" y="457307"/>
                  </a:cubicBezTo>
                  <a:cubicBezTo>
                    <a:pt x="133195" y="459393"/>
                    <a:pt x="141286" y="463182"/>
                    <a:pt x="148311" y="468448"/>
                  </a:cubicBezTo>
                  <a:cubicBezTo>
                    <a:pt x="163002" y="483564"/>
                    <a:pt x="136886" y="491796"/>
                    <a:pt x="142421" y="507622"/>
                  </a:cubicBezTo>
                  <a:cubicBezTo>
                    <a:pt x="147034" y="520750"/>
                    <a:pt x="169105" y="515073"/>
                    <a:pt x="177905" y="522170"/>
                  </a:cubicBezTo>
                  <a:cubicBezTo>
                    <a:pt x="184008" y="527208"/>
                    <a:pt x="186917" y="533311"/>
                    <a:pt x="193233" y="537782"/>
                  </a:cubicBezTo>
                  <a:cubicBezTo>
                    <a:pt x="198414" y="542211"/>
                    <a:pt x="202885" y="547462"/>
                    <a:pt x="206362" y="553324"/>
                  </a:cubicBezTo>
                  <a:cubicBezTo>
                    <a:pt x="211258" y="559143"/>
                    <a:pt x="218001" y="563068"/>
                    <a:pt x="225452" y="564395"/>
                  </a:cubicBezTo>
                  <a:cubicBezTo>
                    <a:pt x="235600" y="566878"/>
                    <a:pt x="234464" y="565956"/>
                    <a:pt x="239645" y="574401"/>
                  </a:cubicBezTo>
                  <a:cubicBezTo>
                    <a:pt x="243903" y="581497"/>
                    <a:pt x="245961" y="580646"/>
                    <a:pt x="252774" y="584904"/>
                  </a:cubicBezTo>
                  <a:cubicBezTo>
                    <a:pt x="269805" y="595691"/>
                    <a:pt x="254193" y="606832"/>
                    <a:pt x="252064" y="619748"/>
                  </a:cubicBezTo>
                  <a:cubicBezTo>
                    <a:pt x="250645" y="629244"/>
                    <a:pt x="253626" y="638881"/>
                    <a:pt x="260225" y="645864"/>
                  </a:cubicBezTo>
                  <a:cubicBezTo>
                    <a:pt x="262638" y="649100"/>
                    <a:pt x="265619" y="651846"/>
                    <a:pt x="269096" y="653954"/>
                  </a:cubicBezTo>
                  <a:cubicBezTo>
                    <a:pt x="274845" y="656651"/>
                    <a:pt x="277825" y="653315"/>
                    <a:pt x="283289" y="653954"/>
                  </a:cubicBezTo>
                  <a:cubicBezTo>
                    <a:pt x="292160" y="655373"/>
                    <a:pt x="298405" y="664386"/>
                    <a:pt x="305431" y="669354"/>
                  </a:cubicBezTo>
                  <a:cubicBezTo>
                    <a:pt x="312456" y="674321"/>
                    <a:pt x="318559" y="680921"/>
                    <a:pt x="325940" y="687095"/>
                  </a:cubicBezTo>
                  <a:cubicBezTo>
                    <a:pt x="332681" y="692077"/>
                    <a:pt x="340631" y="695164"/>
                    <a:pt x="349004" y="696037"/>
                  </a:cubicBezTo>
                  <a:cubicBezTo>
                    <a:pt x="357875" y="698024"/>
                    <a:pt x="364475" y="699727"/>
                    <a:pt x="365894" y="709804"/>
                  </a:cubicBezTo>
                  <a:cubicBezTo>
                    <a:pt x="367313" y="719882"/>
                    <a:pt x="363695" y="721514"/>
                    <a:pt x="376397" y="727759"/>
                  </a:cubicBezTo>
                  <a:cubicBezTo>
                    <a:pt x="382146" y="730597"/>
                    <a:pt x="394565" y="734075"/>
                    <a:pt x="396410" y="741384"/>
                  </a:cubicBezTo>
                  <a:cubicBezTo>
                    <a:pt x="397474" y="745571"/>
                    <a:pt x="393287" y="748055"/>
                    <a:pt x="393642" y="751107"/>
                  </a:cubicBezTo>
                  <a:cubicBezTo>
                    <a:pt x="394281" y="756145"/>
                    <a:pt x="396339" y="755932"/>
                    <a:pt x="398467" y="759694"/>
                  </a:cubicBezTo>
                  <a:cubicBezTo>
                    <a:pt x="404358" y="770126"/>
                    <a:pt x="403932" y="773177"/>
                    <a:pt x="415499" y="775590"/>
                  </a:cubicBezTo>
                  <a:cubicBezTo>
                    <a:pt x="427422" y="778784"/>
                    <a:pt x="439841" y="779841"/>
                    <a:pt x="452118" y="778713"/>
                  </a:cubicBezTo>
                  <a:cubicBezTo>
                    <a:pt x="462905" y="777506"/>
                    <a:pt x="494698" y="784674"/>
                    <a:pt x="497749" y="773035"/>
                  </a:cubicBezTo>
                  <a:cubicBezTo>
                    <a:pt x="498743" y="769558"/>
                    <a:pt x="495052" y="765229"/>
                    <a:pt x="495550" y="761681"/>
                  </a:cubicBezTo>
                  <a:cubicBezTo>
                    <a:pt x="496046" y="758132"/>
                    <a:pt x="500020" y="754584"/>
                    <a:pt x="502079" y="751107"/>
                  </a:cubicBezTo>
                  <a:cubicBezTo>
                    <a:pt x="506975" y="742165"/>
                    <a:pt x="504775" y="738120"/>
                    <a:pt x="499736" y="729817"/>
                  </a:cubicBezTo>
                  <a:cubicBezTo>
                    <a:pt x="493562" y="719882"/>
                    <a:pt x="489660" y="714559"/>
                    <a:pt x="500872" y="705334"/>
                  </a:cubicBezTo>
                  <a:cubicBezTo>
                    <a:pt x="510807" y="697698"/>
                    <a:pt x="522304" y="692254"/>
                    <a:pt x="534510" y="689366"/>
                  </a:cubicBezTo>
                  <a:cubicBezTo>
                    <a:pt x="548703" y="685250"/>
                    <a:pt x="554026" y="667438"/>
                    <a:pt x="568219" y="679005"/>
                  </a:cubicBezTo>
                  <a:cubicBezTo>
                    <a:pt x="571625" y="681773"/>
                    <a:pt x="580354" y="694192"/>
                    <a:pt x="584399" y="693837"/>
                  </a:cubicBezTo>
                  <a:cubicBezTo>
                    <a:pt x="591496" y="693056"/>
                    <a:pt x="587167" y="683050"/>
                    <a:pt x="594760" y="681986"/>
                  </a:cubicBezTo>
                  <a:cubicBezTo>
                    <a:pt x="598947" y="686598"/>
                    <a:pt x="606754" y="697669"/>
                    <a:pt x="605476" y="704624"/>
                  </a:cubicBezTo>
                  <a:cubicBezTo>
                    <a:pt x="604696" y="709095"/>
                    <a:pt x="598947" y="713779"/>
                    <a:pt x="597173" y="718462"/>
                  </a:cubicBezTo>
                  <a:cubicBezTo>
                    <a:pt x="594547" y="723934"/>
                    <a:pt x="594973" y="730356"/>
                    <a:pt x="598166" y="735494"/>
                  </a:cubicBezTo>
                  <a:cubicBezTo>
                    <a:pt x="603489" y="745997"/>
                    <a:pt x="618392" y="759623"/>
                    <a:pt x="630882" y="752526"/>
                  </a:cubicBezTo>
                  <a:cubicBezTo>
                    <a:pt x="636773" y="749191"/>
                    <a:pt x="641598" y="739042"/>
                    <a:pt x="646778" y="733933"/>
                  </a:cubicBezTo>
                  <a:cubicBezTo>
                    <a:pt x="653875" y="726836"/>
                    <a:pt x="662675" y="723998"/>
                    <a:pt x="670481" y="718036"/>
                  </a:cubicBezTo>
                  <a:cubicBezTo>
                    <a:pt x="676016" y="712984"/>
                    <a:pt x="680133" y="706504"/>
                    <a:pt x="682261" y="699301"/>
                  </a:cubicBezTo>
                  <a:cubicBezTo>
                    <a:pt x="687158" y="688869"/>
                    <a:pt x="692623" y="691495"/>
                    <a:pt x="702771" y="691353"/>
                  </a:cubicBezTo>
                  <a:cubicBezTo>
                    <a:pt x="712919" y="691211"/>
                    <a:pt x="716964" y="688940"/>
                    <a:pt x="725125" y="696818"/>
                  </a:cubicBezTo>
                  <a:cubicBezTo>
                    <a:pt x="733286" y="704695"/>
                    <a:pt x="734919" y="714843"/>
                    <a:pt x="745848" y="715411"/>
                  </a:cubicBezTo>
                  <a:cubicBezTo>
                    <a:pt x="749538" y="715411"/>
                    <a:pt x="753512" y="712927"/>
                    <a:pt x="757273" y="712927"/>
                  </a:cubicBezTo>
                  <a:cubicBezTo>
                    <a:pt x="761034" y="712927"/>
                    <a:pt x="765434" y="715695"/>
                    <a:pt x="768627" y="714630"/>
                  </a:cubicBezTo>
                  <a:cubicBezTo>
                    <a:pt x="776789" y="711791"/>
                    <a:pt x="775724" y="699443"/>
                    <a:pt x="776363" y="692985"/>
                  </a:cubicBezTo>
                  <a:cubicBezTo>
                    <a:pt x="776363" y="684306"/>
                    <a:pt x="779982" y="676032"/>
                    <a:pt x="786369" y="670134"/>
                  </a:cubicBezTo>
                  <a:cubicBezTo>
                    <a:pt x="795949" y="663038"/>
                    <a:pt x="799285" y="671837"/>
                    <a:pt x="807234" y="674605"/>
                  </a:cubicBezTo>
                  <a:cubicBezTo>
                    <a:pt x="817097" y="677941"/>
                    <a:pt x="818659" y="670418"/>
                    <a:pt x="826607" y="666515"/>
                  </a:cubicBezTo>
                  <a:cubicBezTo>
                    <a:pt x="834555" y="662612"/>
                    <a:pt x="840800" y="661122"/>
                    <a:pt x="847897" y="657218"/>
                  </a:cubicBezTo>
                  <a:cubicBezTo>
                    <a:pt x="854781" y="653599"/>
                    <a:pt x="860884" y="648795"/>
                    <a:pt x="866064" y="643025"/>
                  </a:cubicBezTo>
                  <a:cubicBezTo>
                    <a:pt x="873161" y="635574"/>
                    <a:pt x="878767" y="637135"/>
                    <a:pt x="887922" y="641464"/>
                  </a:cubicBezTo>
                  <a:cubicBezTo>
                    <a:pt x="891257" y="643274"/>
                    <a:pt x="894735" y="644721"/>
                    <a:pt x="898354" y="645793"/>
                  </a:cubicBezTo>
                  <a:cubicBezTo>
                    <a:pt x="901902" y="646432"/>
                    <a:pt x="905876" y="644586"/>
                    <a:pt x="909495" y="645225"/>
                  </a:cubicBezTo>
                  <a:cubicBezTo>
                    <a:pt x="917018" y="648454"/>
                    <a:pt x="923760" y="653159"/>
                    <a:pt x="929366" y="659063"/>
                  </a:cubicBezTo>
                  <a:cubicBezTo>
                    <a:pt x="938804" y="667792"/>
                    <a:pt x="932701" y="673754"/>
                    <a:pt x="930431" y="683618"/>
                  </a:cubicBezTo>
                  <a:cubicBezTo>
                    <a:pt x="928302" y="690785"/>
                    <a:pt x="930431" y="698549"/>
                    <a:pt x="935895" y="703630"/>
                  </a:cubicBezTo>
                  <a:cubicBezTo>
                    <a:pt x="940365" y="710173"/>
                    <a:pt x="946185" y="715687"/>
                    <a:pt x="952998" y="719811"/>
                  </a:cubicBezTo>
                  <a:cubicBezTo>
                    <a:pt x="961726" y="724920"/>
                    <a:pt x="974288" y="724211"/>
                    <a:pt x="972584" y="737055"/>
                  </a:cubicBezTo>
                  <a:cubicBezTo>
                    <a:pt x="970810" y="751249"/>
                    <a:pt x="937101" y="781196"/>
                    <a:pt x="956830" y="795035"/>
                  </a:cubicBezTo>
                  <a:cubicBezTo>
                    <a:pt x="962295" y="798796"/>
                    <a:pt x="976488" y="793190"/>
                    <a:pt x="982945" y="791841"/>
                  </a:cubicBezTo>
                  <a:cubicBezTo>
                    <a:pt x="994300" y="789429"/>
                    <a:pt x="1022828" y="786377"/>
                    <a:pt x="1023893" y="772326"/>
                  </a:cubicBezTo>
                  <a:lnTo>
                    <a:pt x="1023325" y="481364"/>
                  </a:lnTo>
                  <a:lnTo>
                    <a:pt x="1024177" y="394218"/>
                  </a:lnTo>
                  <a:lnTo>
                    <a:pt x="1009984" y="383218"/>
                  </a:lnTo>
                  <a:lnTo>
                    <a:pt x="1008635" y="261582"/>
                  </a:lnTo>
                  <a:lnTo>
                    <a:pt x="1024958" y="263143"/>
                  </a:lnTo>
                  <a:lnTo>
                    <a:pt x="1023681" y="2981"/>
                  </a:lnTo>
                  <a:lnTo>
                    <a:pt x="527768" y="7593"/>
                  </a:lnTo>
                  <a:lnTo>
                    <a:pt x="23908" y="0"/>
                  </a:lnTo>
                  <a:cubicBezTo>
                    <a:pt x="21566" y="4875"/>
                    <a:pt x="18088" y="9128"/>
                    <a:pt x="13760" y="12419"/>
                  </a:cubicBezTo>
                  <a:cubicBezTo>
                    <a:pt x="10211" y="15329"/>
                    <a:pt x="914" y="17742"/>
                    <a:pt x="63" y="22922"/>
                  </a:cubicBezTo>
                  <a:cubicBezTo>
                    <a:pt x="-1427" y="31935"/>
                    <a:pt x="24049" y="49534"/>
                    <a:pt x="31714" y="47476"/>
                  </a:cubicBezTo>
                  <a:cubicBezTo>
                    <a:pt x="36895" y="46128"/>
                    <a:pt x="37817" y="39244"/>
                    <a:pt x="42927" y="37115"/>
                  </a:cubicBezTo>
                  <a:cubicBezTo>
                    <a:pt x="51230" y="33638"/>
                    <a:pt x="56695" y="38180"/>
                    <a:pt x="58752" y="45986"/>
                  </a:cubicBezTo>
                  <a:cubicBezTo>
                    <a:pt x="59817" y="49363"/>
                    <a:pt x="59817" y="52971"/>
                    <a:pt x="58752" y="56347"/>
                  </a:cubicBezTo>
                  <a:cubicBezTo>
                    <a:pt x="57829" y="59115"/>
                    <a:pt x="54778" y="60818"/>
                    <a:pt x="54139" y="62876"/>
                  </a:cubicBezTo>
                  <a:cubicBezTo>
                    <a:pt x="52010" y="69476"/>
                    <a:pt x="60739" y="76573"/>
                    <a:pt x="58610" y="84166"/>
                  </a:cubicBezTo>
                  <a:cubicBezTo>
                    <a:pt x="57262" y="89063"/>
                    <a:pt x="51513" y="91830"/>
                    <a:pt x="57546" y="97791"/>
                  </a:cubicBezTo>
                  <a:cubicBezTo>
                    <a:pt x="62371" y="102475"/>
                    <a:pt x="70604" y="101269"/>
                    <a:pt x="73158" y="109217"/>
                  </a:cubicBezTo>
                  <a:cubicBezTo>
                    <a:pt x="75713" y="117165"/>
                    <a:pt x="69114" y="122843"/>
                    <a:pt x="67765" y="129371"/>
                  </a:cubicBezTo>
                  <a:cubicBezTo>
                    <a:pt x="66275" y="138837"/>
                    <a:pt x="66771" y="148516"/>
                    <a:pt x="69326" y="157758"/>
                  </a:cubicBezTo>
                  <a:cubicBezTo>
                    <a:pt x="70106" y="162496"/>
                    <a:pt x="72094" y="166948"/>
                    <a:pt x="75146" y="170674"/>
                  </a:cubicBezTo>
                  <a:cubicBezTo>
                    <a:pt x="79119" y="174435"/>
                    <a:pt x="84868" y="174080"/>
                    <a:pt x="87778" y="179261"/>
                  </a:cubicBezTo>
                  <a:cubicBezTo>
                    <a:pt x="90687" y="184441"/>
                    <a:pt x="88771" y="191751"/>
                    <a:pt x="94164" y="196435"/>
                  </a:cubicBezTo>
                  <a:cubicBezTo>
                    <a:pt x="98210" y="199983"/>
                    <a:pt x="103815" y="199415"/>
                    <a:pt x="105874" y="205447"/>
                  </a:cubicBezTo>
                  <a:cubicBezTo>
                    <a:pt x="109422" y="216021"/>
                    <a:pt x="93739" y="220350"/>
                    <a:pt x="89764" y="228156"/>
                  </a:cubicBezTo>
                  <a:cubicBezTo>
                    <a:pt x="86926" y="233692"/>
                    <a:pt x="80113" y="237311"/>
                    <a:pt x="79332" y="243627"/>
                  </a:cubicBezTo>
                  <a:cubicBezTo>
                    <a:pt x="78552" y="249943"/>
                    <a:pt x="83307" y="254272"/>
                    <a:pt x="73442" y="256046"/>
                  </a:cubicBezTo>
                  <a:cubicBezTo>
                    <a:pt x="68545" y="256898"/>
                    <a:pt x="62726" y="258104"/>
                    <a:pt x="57191" y="258885"/>
                  </a:cubicBezTo>
                  <a:cubicBezTo>
                    <a:pt x="54352" y="265164"/>
                    <a:pt x="50946" y="271214"/>
                    <a:pt x="47184" y="276981"/>
                  </a:cubicBezTo>
                  <a:cubicBezTo>
                    <a:pt x="43424" y="285284"/>
                    <a:pt x="44772" y="289542"/>
                    <a:pt x="46688" y="298626"/>
                  </a:cubicBez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570D645-796B-404F-AEC8-4E030150AE60}"/>
                </a:ext>
              </a:extLst>
            </p:cNvPr>
            <p:cNvSpPr/>
            <p:nvPr/>
          </p:nvSpPr>
          <p:spPr>
            <a:xfrm>
              <a:off x="10635852" y="1539594"/>
              <a:ext cx="589588" cy="522382"/>
            </a:xfrm>
            <a:custGeom>
              <a:avLst/>
              <a:gdLst>
                <a:gd name="connsiteX0" fmla="*/ 589588 w 589588"/>
                <a:gd name="connsiteY0" fmla="*/ 512447 h 522382"/>
                <a:gd name="connsiteX1" fmla="*/ 589588 w 589588"/>
                <a:gd name="connsiteY1" fmla="*/ 99495 h 522382"/>
                <a:gd name="connsiteX2" fmla="*/ 586465 w 589588"/>
                <a:gd name="connsiteY2" fmla="*/ 98359 h 522382"/>
                <a:gd name="connsiteX3" fmla="*/ 548569 w 589588"/>
                <a:gd name="connsiteY3" fmla="*/ 85301 h 522382"/>
                <a:gd name="connsiteX4" fmla="*/ 527280 w 589588"/>
                <a:gd name="connsiteY4" fmla="*/ 95521 h 522382"/>
                <a:gd name="connsiteX5" fmla="*/ 509112 w 589588"/>
                <a:gd name="connsiteY5" fmla="*/ 88424 h 522382"/>
                <a:gd name="connsiteX6" fmla="*/ 472565 w 589588"/>
                <a:gd name="connsiteY6" fmla="*/ 116101 h 522382"/>
                <a:gd name="connsiteX7" fmla="*/ 437082 w 589588"/>
                <a:gd name="connsiteY7" fmla="*/ 89418 h 522382"/>
                <a:gd name="connsiteX8" fmla="*/ 430907 w 589588"/>
                <a:gd name="connsiteY8" fmla="*/ 79056 h 522382"/>
                <a:gd name="connsiteX9" fmla="*/ 428281 w 589588"/>
                <a:gd name="connsiteY9" fmla="*/ 66566 h 522382"/>
                <a:gd name="connsiteX10" fmla="*/ 412244 w 589588"/>
                <a:gd name="connsiteY10" fmla="*/ 45915 h 522382"/>
                <a:gd name="connsiteX11" fmla="*/ 379102 w 589588"/>
                <a:gd name="connsiteY11" fmla="*/ 7877 h 522382"/>
                <a:gd name="connsiteX12" fmla="*/ 359657 w 589588"/>
                <a:gd name="connsiteY12" fmla="*/ 14974 h 522382"/>
                <a:gd name="connsiteX13" fmla="*/ 339644 w 589588"/>
                <a:gd name="connsiteY13" fmla="*/ 29664 h 522382"/>
                <a:gd name="connsiteX14" fmla="*/ 323819 w 589588"/>
                <a:gd name="connsiteY14" fmla="*/ 44425 h 522382"/>
                <a:gd name="connsiteX15" fmla="*/ 316722 w 589588"/>
                <a:gd name="connsiteY15" fmla="*/ 48328 h 522382"/>
                <a:gd name="connsiteX16" fmla="*/ 315871 w 589588"/>
                <a:gd name="connsiteY16" fmla="*/ 51947 h 522382"/>
                <a:gd name="connsiteX17" fmla="*/ 311897 w 589588"/>
                <a:gd name="connsiteY17" fmla="*/ 66566 h 522382"/>
                <a:gd name="connsiteX18" fmla="*/ 312961 w 589588"/>
                <a:gd name="connsiteY18" fmla="*/ 91759 h 522382"/>
                <a:gd name="connsiteX19" fmla="*/ 295078 w 589588"/>
                <a:gd name="connsiteY19" fmla="*/ 97295 h 522382"/>
                <a:gd name="connsiteX20" fmla="*/ 283155 w 589588"/>
                <a:gd name="connsiteY20" fmla="*/ 88637 h 522382"/>
                <a:gd name="connsiteX21" fmla="*/ 259098 w 589588"/>
                <a:gd name="connsiteY21" fmla="*/ 78985 h 522382"/>
                <a:gd name="connsiteX22" fmla="*/ 253988 w 589588"/>
                <a:gd name="connsiteY22" fmla="*/ 55779 h 522382"/>
                <a:gd name="connsiteX23" fmla="*/ 238446 w 589588"/>
                <a:gd name="connsiteY23" fmla="*/ 65076 h 522382"/>
                <a:gd name="connsiteX24" fmla="*/ 229008 w 589588"/>
                <a:gd name="connsiteY24" fmla="*/ 56702 h 522382"/>
                <a:gd name="connsiteX25" fmla="*/ 217725 w 589588"/>
                <a:gd name="connsiteY25" fmla="*/ 56205 h 522382"/>
                <a:gd name="connsiteX26" fmla="*/ 216164 w 589588"/>
                <a:gd name="connsiteY26" fmla="*/ 44496 h 522382"/>
                <a:gd name="connsiteX27" fmla="*/ 220847 w 589588"/>
                <a:gd name="connsiteY27" fmla="*/ 34490 h 522382"/>
                <a:gd name="connsiteX28" fmla="*/ 202751 w 589588"/>
                <a:gd name="connsiteY28" fmla="*/ 18522 h 522382"/>
                <a:gd name="connsiteX29" fmla="*/ 176493 w 589588"/>
                <a:gd name="connsiteY29" fmla="*/ 22000 h 522382"/>
                <a:gd name="connsiteX30" fmla="*/ 153571 w 589588"/>
                <a:gd name="connsiteY30" fmla="*/ 18522 h 522382"/>
                <a:gd name="connsiteX31" fmla="*/ 143068 w 589588"/>
                <a:gd name="connsiteY31" fmla="*/ 14974 h 522382"/>
                <a:gd name="connsiteX32" fmla="*/ 131572 w 589588"/>
                <a:gd name="connsiteY32" fmla="*/ 21503 h 522382"/>
                <a:gd name="connsiteX33" fmla="*/ 127739 w 589588"/>
                <a:gd name="connsiteY33" fmla="*/ 42154 h 522382"/>
                <a:gd name="connsiteX34" fmla="*/ 79837 w 589588"/>
                <a:gd name="connsiteY34" fmla="*/ 26116 h 522382"/>
                <a:gd name="connsiteX35" fmla="*/ 67631 w 589588"/>
                <a:gd name="connsiteY35" fmla="*/ 7664 h 522382"/>
                <a:gd name="connsiteX36" fmla="*/ 60534 w 589588"/>
                <a:gd name="connsiteY36" fmla="*/ 0 h 522382"/>
                <a:gd name="connsiteX37" fmla="*/ 23703 w 589588"/>
                <a:gd name="connsiteY37" fmla="*/ 11851 h 522382"/>
                <a:gd name="connsiteX38" fmla="*/ 2413 w 589588"/>
                <a:gd name="connsiteY38" fmla="*/ 16251 h 522382"/>
                <a:gd name="connsiteX39" fmla="*/ 0 w 589588"/>
                <a:gd name="connsiteY39" fmla="*/ 522383 h 52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9588" h="522382">
                  <a:moveTo>
                    <a:pt x="589588" y="512447"/>
                  </a:moveTo>
                  <a:lnTo>
                    <a:pt x="589588" y="99495"/>
                  </a:lnTo>
                  <a:cubicBezTo>
                    <a:pt x="588523" y="99232"/>
                    <a:pt x="587459" y="98849"/>
                    <a:pt x="586465" y="98359"/>
                  </a:cubicBezTo>
                  <a:cubicBezTo>
                    <a:pt x="570001" y="90624"/>
                    <a:pt x="566949" y="65573"/>
                    <a:pt x="548569" y="85301"/>
                  </a:cubicBezTo>
                  <a:cubicBezTo>
                    <a:pt x="542040" y="92398"/>
                    <a:pt x="537073" y="96443"/>
                    <a:pt x="527280" y="95521"/>
                  </a:cubicBezTo>
                  <a:cubicBezTo>
                    <a:pt x="520183" y="94882"/>
                    <a:pt x="514505" y="89276"/>
                    <a:pt x="509112" y="88424"/>
                  </a:cubicBezTo>
                  <a:cubicBezTo>
                    <a:pt x="489667" y="85018"/>
                    <a:pt x="486970" y="109004"/>
                    <a:pt x="472565" y="116101"/>
                  </a:cubicBezTo>
                  <a:cubicBezTo>
                    <a:pt x="454681" y="124901"/>
                    <a:pt x="444888" y="100559"/>
                    <a:pt x="437082" y="89418"/>
                  </a:cubicBezTo>
                  <a:cubicBezTo>
                    <a:pt x="434243" y="85301"/>
                    <a:pt x="432540" y="85372"/>
                    <a:pt x="430907" y="79056"/>
                  </a:cubicBezTo>
                  <a:cubicBezTo>
                    <a:pt x="430339" y="74834"/>
                    <a:pt x="429417" y="70661"/>
                    <a:pt x="428281" y="66566"/>
                  </a:cubicBezTo>
                  <a:cubicBezTo>
                    <a:pt x="425017" y="58405"/>
                    <a:pt x="417282" y="53792"/>
                    <a:pt x="412244" y="45915"/>
                  </a:cubicBezTo>
                  <a:cubicBezTo>
                    <a:pt x="404224" y="33283"/>
                    <a:pt x="393437" y="13839"/>
                    <a:pt x="379102" y="7877"/>
                  </a:cubicBezTo>
                  <a:cubicBezTo>
                    <a:pt x="368031" y="3264"/>
                    <a:pt x="367392" y="6316"/>
                    <a:pt x="359657" y="14974"/>
                  </a:cubicBezTo>
                  <a:cubicBezTo>
                    <a:pt x="353625" y="20673"/>
                    <a:pt x="346883" y="25605"/>
                    <a:pt x="339644" y="29664"/>
                  </a:cubicBezTo>
                  <a:cubicBezTo>
                    <a:pt x="333541" y="34135"/>
                    <a:pt x="330987" y="40096"/>
                    <a:pt x="323819" y="44425"/>
                  </a:cubicBezTo>
                  <a:cubicBezTo>
                    <a:pt x="321406" y="45844"/>
                    <a:pt x="318923" y="47122"/>
                    <a:pt x="316722" y="48328"/>
                  </a:cubicBezTo>
                  <a:cubicBezTo>
                    <a:pt x="316722" y="49463"/>
                    <a:pt x="316226" y="50599"/>
                    <a:pt x="315871" y="51947"/>
                  </a:cubicBezTo>
                  <a:cubicBezTo>
                    <a:pt x="313742" y="56553"/>
                    <a:pt x="312394" y="61499"/>
                    <a:pt x="311897" y="66566"/>
                  </a:cubicBezTo>
                  <a:cubicBezTo>
                    <a:pt x="311897" y="74160"/>
                    <a:pt x="318994" y="85301"/>
                    <a:pt x="312961" y="91759"/>
                  </a:cubicBezTo>
                  <a:cubicBezTo>
                    <a:pt x="307710" y="95400"/>
                    <a:pt x="301464" y="97337"/>
                    <a:pt x="295078" y="97295"/>
                  </a:cubicBezTo>
                  <a:cubicBezTo>
                    <a:pt x="288407" y="96443"/>
                    <a:pt x="287555" y="91547"/>
                    <a:pt x="283155" y="88637"/>
                  </a:cubicBezTo>
                  <a:cubicBezTo>
                    <a:pt x="275278" y="83598"/>
                    <a:pt x="264847" y="86863"/>
                    <a:pt x="259098" y="78985"/>
                  </a:cubicBezTo>
                  <a:cubicBezTo>
                    <a:pt x="253350" y="71108"/>
                    <a:pt x="261227" y="59612"/>
                    <a:pt x="253988" y="55779"/>
                  </a:cubicBezTo>
                  <a:cubicBezTo>
                    <a:pt x="243769" y="50386"/>
                    <a:pt x="246892" y="65147"/>
                    <a:pt x="238446" y="65076"/>
                  </a:cubicBezTo>
                  <a:cubicBezTo>
                    <a:pt x="233054" y="65076"/>
                    <a:pt x="232699" y="58476"/>
                    <a:pt x="229008" y="56702"/>
                  </a:cubicBezTo>
                  <a:cubicBezTo>
                    <a:pt x="225318" y="54928"/>
                    <a:pt x="221344" y="57483"/>
                    <a:pt x="217725" y="56205"/>
                  </a:cubicBezTo>
                  <a:cubicBezTo>
                    <a:pt x="216447" y="52437"/>
                    <a:pt x="215951" y="48463"/>
                    <a:pt x="216164" y="44496"/>
                  </a:cubicBezTo>
                  <a:cubicBezTo>
                    <a:pt x="216731" y="41160"/>
                    <a:pt x="220705" y="37825"/>
                    <a:pt x="220847" y="34490"/>
                  </a:cubicBezTo>
                  <a:cubicBezTo>
                    <a:pt x="221344" y="24767"/>
                    <a:pt x="210557" y="20864"/>
                    <a:pt x="202751" y="18522"/>
                  </a:cubicBezTo>
                  <a:cubicBezTo>
                    <a:pt x="192389" y="15400"/>
                    <a:pt x="186642" y="19374"/>
                    <a:pt x="176493" y="22000"/>
                  </a:cubicBezTo>
                  <a:cubicBezTo>
                    <a:pt x="168829" y="25470"/>
                    <a:pt x="159887" y="24107"/>
                    <a:pt x="153571" y="18522"/>
                  </a:cubicBezTo>
                  <a:cubicBezTo>
                    <a:pt x="148035" y="14903"/>
                    <a:pt x="150732" y="13839"/>
                    <a:pt x="143068" y="14974"/>
                  </a:cubicBezTo>
                  <a:cubicBezTo>
                    <a:pt x="138455" y="15251"/>
                    <a:pt x="134197" y="17663"/>
                    <a:pt x="131572" y="21503"/>
                  </a:cubicBezTo>
                  <a:cubicBezTo>
                    <a:pt x="128236" y="28103"/>
                    <a:pt x="136397" y="37328"/>
                    <a:pt x="127739" y="42154"/>
                  </a:cubicBezTo>
                  <a:cubicBezTo>
                    <a:pt x="119082" y="46980"/>
                    <a:pt x="88850" y="29948"/>
                    <a:pt x="79837" y="26116"/>
                  </a:cubicBezTo>
                  <a:cubicBezTo>
                    <a:pt x="68838" y="21361"/>
                    <a:pt x="72315" y="16819"/>
                    <a:pt x="67631" y="7664"/>
                  </a:cubicBezTo>
                  <a:cubicBezTo>
                    <a:pt x="65857" y="4634"/>
                    <a:pt x="63444" y="2023"/>
                    <a:pt x="60534" y="0"/>
                  </a:cubicBezTo>
                  <a:cubicBezTo>
                    <a:pt x="52019" y="7664"/>
                    <a:pt x="32574" y="10006"/>
                    <a:pt x="23703" y="11851"/>
                  </a:cubicBezTo>
                  <a:cubicBezTo>
                    <a:pt x="16819" y="14087"/>
                    <a:pt x="9651" y="15563"/>
                    <a:pt x="2413" y="16251"/>
                  </a:cubicBezTo>
                  <a:lnTo>
                    <a:pt x="0" y="522383"/>
                  </a:ln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CE573F3-1425-6349-B02D-20632C8FF2D3}"/>
                </a:ext>
              </a:extLst>
            </p:cNvPr>
            <p:cNvSpPr/>
            <p:nvPr/>
          </p:nvSpPr>
          <p:spPr>
            <a:xfrm>
              <a:off x="10434520" y="2053461"/>
              <a:ext cx="726878" cy="394856"/>
            </a:xfrm>
            <a:custGeom>
              <a:avLst/>
              <a:gdLst>
                <a:gd name="connsiteX0" fmla="*/ 599310 w 726878"/>
                <a:gd name="connsiteY0" fmla="*/ 387476 h 394856"/>
                <a:gd name="connsiteX1" fmla="*/ 611232 w 726878"/>
                <a:gd name="connsiteY1" fmla="*/ 382437 h 394856"/>
                <a:gd name="connsiteX2" fmla="*/ 619819 w 726878"/>
                <a:gd name="connsiteY2" fmla="*/ 385205 h 394856"/>
                <a:gd name="connsiteX3" fmla="*/ 624361 w 726878"/>
                <a:gd name="connsiteY3" fmla="*/ 379740 h 394856"/>
                <a:gd name="connsiteX4" fmla="*/ 644090 w 726878"/>
                <a:gd name="connsiteY4" fmla="*/ 373141 h 394856"/>
                <a:gd name="connsiteX5" fmla="*/ 663463 w 726878"/>
                <a:gd name="connsiteY5" fmla="*/ 361005 h 394856"/>
                <a:gd name="connsiteX6" fmla="*/ 685393 w 726878"/>
                <a:gd name="connsiteY6" fmla="*/ 365334 h 394856"/>
                <a:gd name="connsiteX7" fmla="*/ 695398 w 726878"/>
                <a:gd name="connsiteY7" fmla="*/ 346244 h 394856"/>
                <a:gd name="connsiteX8" fmla="*/ 697741 w 726878"/>
                <a:gd name="connsiteY8" fmla="*/ 334535 h 394856"/>
                <a:gd name="connsiteX9" fmla="*/ 704340 w 726878"/>
                <a:gd name="connsiteY9" fmla="*/ 328148 h 394856"/>
                <a:gd name="connsiteX10" fmla="*/ 706824 w 726878"/>
                <a:gd name="connsiteY10" fmla="*/ 306858 h 394856"/>
                <a:gd name="connsiteX11" fmla="*/ 718675 w 726878"/>
                <a:gd name="connsiteY11" fmla="*/ 291671 h 394856"/>
                <a:gd name="connsiteX12" fmla="*/ 721656 w 726878"/>
                <a:gd name="connsiteY12" fmla="*/ 266549 h 394856"/>
                <a:gd name="connsiteX13" fmla="*/ 726410 w 726878"/>
                <a:gd name="connsiteY13" fmla="*/ 193099 h 394856"/>
                <a:gd name="connsiteX14" fmla="*/ 723501 w 726878"/>
                <a:gd name="connsiteY14" fmla="*/ 0 h 394856"/>
                <a:gd name="connsiteX15" fmla="*/ 200409 w 726878"/>
                <a:gd name="connsiteY15" fmla="*/ 8800 h 394856"/>
                <a:gd name="connsiteX16" fmla="*/ 196293 w 726878"/>
                <a:gd name="connsiteY16" fmla="*/ 267472 h 394856"/>
                <a:gd name="connsiteX17" fmla="*/ 1845 w 726878"/>
                <a:gd name="connsiteY17" fmla="*/ 260020 h 394856"/>
                <a:gd name="connsiteX18" fmla="*/ 0 w 726878"/>
                <a:gd name="connsiteY18" fmla="*/ 394856 h 394856"/>
                <a:gd name="connsiteX19" fmla="*/ 579866 w 726878"/>
                <a:gd name="connsiteY19" fmla="*/ 391805 h 394856"/>
                <a:gd name="connsiteX20" fmla="*/ 599310 w 726878"/>
                <a:gd name="connsiteY20" fmla="*/ 387476 h 3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6878" h="394856">
                  <a:moveTo>
                    <a:pt x="599310" y="387476"/>
                  </a:moveTo>
                  <a:cubicBezTo>
                    <a:pt x="605271" y="383573"/>
                    <a:pt x="602362" y="380379"/>
                    <a:pt x="611232" y="382437"/>
                  </a:cubicBezTo>
                  <a:cubicBezTo>
                    <a:pt x="615419" y="383289"/>
                    <a:pt x="614213" y="387334"/>
                    <a:pt x="619819" y="385205"/>
                  </a:cubicBezTo>
                  <a:cubicBezTo>
                    <a:pt x="622303" y="384211"/>
                    <a:pt x="622303" y="381089"/>
                    <a:pt x="624361" y="379740"/>
                  </a:cubicBezTo>
                  <a:cubicBezTo>
                    <a:pt x="630181" y="376121"/>
                    <a:pt x="638554" y="376973"/>
                    <a:pt x="644090" y="373141"/>
                  </a:cubicBezTo>
                  <a:cubicBezTo>
                    <a:pt x="651186" y="368741"/>
                    <a:pt x="652889" y="357670"/>
                    <a:pt x="663463" y="361005"/>
                  </a:cubicBezTo>
                  <a:cubicBezTo>
                    <a:pt x="672689" y="363986"/>
                    <a:pt x="674179" y="371792"/>
                    <a:pt x="685393" y="365334"/>
                  </a:cubicBezTo>
                  <a:cubicBezTo>
                    <a:pt x="691992" y="361332"/>
                    <a:pt x="695895" y="353973"/>
                    <a:pt x="695398" y="346244"/>
                  </a:cubicBezTo>
                  <a:cubicBezTo>
                    <a:pt x="695186" y="342206"/>
                    <a:pt x="696037" y="338183"/>
                    <a:pt x="697741" y="334535"/>
                  </a:cubicBezTo>
                  <a:cubicBezTo>
                    <a:pt x="699373" y="331838"/>
                    <a:pt x="702921" y="330916"/>
                    <a:pt x="704340" y="328148"/>
                  </a:cubicBezTo>
                  <a:cubicBezTo>
                    <a:pt x="707817" y="321051"/>
                    <a:pt x="702992" y="313955"/>
                    <a:pt x="706824" y="306858"/>
                  </a:cubicBezTo>
                  <a:cubicBezTo>
                    <a:pt x="710089" y="300755"/>
                    <a:pt x="716263" y="298981"/>
                    <a:pt x="718675" y="291671"/>
                  </a:cubicBezTo>
                  <a:cubicBezTo>
                    <a:pt x="721088" y="284362"/>
                    <a:pt x="719953" y="274568"/>
                    <a:pt x="721656" y="266549"/>
                  </a:cubicBezTo>
                  <a:cubicBezTo>
                    <a:pt x="726198" y="242343"/>
                    <a:pt x="727759" y="217682"/>
                    <a:pt x="726410" y="193099"/>
                  </a:cubicBezTo>
                  <a:lnTo>
                    <a:pt x="723501" y="0"/>
                  </a:lnTo>
                  <a:lnTo>
                    <a:pt x="200409" y="8800"/>
                  </a:lnTo>
                  <a:lnTo>
                    <a:pt x="196293" y="267472"/>
                  </a:lnTo>
                  <a:lnTo>
                    <a:pt x="1845" y="260020"/>
                  </a:lnTo>
                  <a:lnTo>
                    <a:pt x="0" y="394856"/>
                  </a:lnTo>
                  <a:lnTo>
                    <a:pt x="579866" y="391805"/>
                  </a:lnTo>
                  <a:cubicBezTo>
                    <a:pt x="586678" y="392628"/>
                    <a:pt x="593491" y="391102"/>
                    <a:pt x="599310" y="387476"/>
                  </a:cubicBez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44AB85E-A900-E44F-B2A3-9300D7B9A1A2}"/>
                </a:ext>
              </a:extLst>
            </p:cNvPr>
            <p:cNvSpPr/>
            <p:nvPr/>
          </p:nvSpPr>
          <p:spPr>
            <a:xfrm>
              <a:off x="11211703" y="2462491"/>
              <a:ext cx="344225" cy="527156"/>
            </a:xfrm>
            <a:custGeom>
              <a:avLst/>
              <a:gdLst>
                <a:gd name="connsiteX0" fmla="*/ 342452 w 344225"/>
                <a:gd name="connsiteY0" fmla="*/ 183609 h 527156"/>
                <a:gd name="connsiteX1" fmla="*/ 328258 w 344225"/>
                <a:gd name="connsiteY1" fmla="*/ 168635 h 527156"/>
                <a:gd name="connsiteX2" fmla="*/ 330955 w 344225"/>
                <a:gd name="connsiteY2" fmla="*/ 148125 h 527156"/>
                <a:gd name="connsiteX3" fmla="*/ 318465 w 344225"/>
                <a:gd name="connsiteY3" fmla="*/ 126836 h 527156"/>
                <a:gd name="connsiteX4" fmla="*/ 304272 w 344225"/>
                <a:gd name="connsiteY4" fmla="*/ 107746 h 527156"/>
                <a:gd name="connsiteX5" fmla="*/ 288233 w 344225"/>
                <a:gd name="connsiteY5" fmla="*/ 93127 h 527156"/>
                <a:gd name="connsiteX6" fmla="*/ 269144 w 344225"/>
                <a:gd name="connsiteY6" fmla="*/ 89224 h 527156"/>
                <a:gd name="connsiteX7" fmla="*/ 252892 w 344225"/>
                <a:gd name="connsiteY7" fmla="*/ 66514 h 527156"/>
                <a:gd name="connsiteX8" fmla="*/ 247215 w 344225"/>
                <a:gd name="connsiteY8" fmla="*/ 44728 h 527156"/>
                <a:gd name="connsiteX9" fmla="*/ 217409 w 344225"/>
                <a:gd name="connsiteY9" fmla="*/ 21948 h 527156"/>
                <a:gd name="connsiteX10" fmla="*/ 205842 w 344225"/>
                <a:gd name="connsiteY10" fmla="*/ 4348 h 527156"/>
                <a:gd name="connsiteX11" fmla="*/ 192287 w 344225"/>
                <a:gd name="connsiteY11" fmla="*/ 17122 h 527156"/>
                <a:gd name="connsiteX12" fmla="*/ 151127 w 344225"/>
                <a:gd name="connsiteY12" fmla="*/ 24715 h 527156"/>
                <a:gd name="connsiteX13" fmla="*/ 129198 w 344225"/>
                <a:gd name="connsiteY13" fmla="*/ 21309 h 527156"/>
                <a:gd name="connsiteX14" fmla="*/ 108902 w 344225"/>
                <a:gd name="connsiteY14" fmla="*/ 4561 h 527156"/>
                <a:gd name="connsiteX15" fmla="*/ 88392 w 344225"/>
                <a:gd name="connsiteY15" fmla="*/ 1793 h 527156"/>
                <a:gd name="connsiteX16" fmla="*/ 63838 w 344225"/>
                <a:gd name="connsiteY16" fmla="*/ 8890 h 527156"/>
                <a:gd name="connsiteX17" fmla="*/ 55890 w 344225"/>
                <a:gd name="connsiteY17" fmla="*/ 31812 h 527156"/>
                <a:gd name="connsiteX18" fmla="*/ 43187 w 344225"/>
                <a:gd name="connsiteY18" fmla="*/ 50334 h 527156"/>
                <a:gd name="connsiteX19" fmla="*/ 27646 w 344225"/>
                <a:gd name="connsiteY19" fmla="*/ 65663 h 527156"/>
                <a:gd name="connsiteX20" fmla="*/ 9833 w 344225"/>
                <a:gd name="connsiteY20" fmla="*/ 64243 h 527156"/>
                <a:gd name="connsiteX21" fmla="*/ 7988 w 344225"/>
                <a:gd name="connsiteY21" fmla="*/ 93198 h 527156"/>
                <a:gd name="connsiteX22" fmla="*/ 395 w 344225"/>
                <a:gd name="connsiteY22" fmla="*/ 155364 h 527156"/>
                <a:gd name="connsiteX23" fmla="*/ 8059 w 344225"/>
                <a:gd name="connsiteY23" fmla="*/ 177931 h 527156"/>
                <a:gd name="connsiteX24" fmla="*/ 31549 w 344225"/>
                <a:gd name="connsiteY24" fmla="*/ 175731 h 527156"/>
                <a:gd name="connsiteX25" fmla="*/ 55038 w 344225"/>
                <a:gd name="connsiteY25" fmla="*/ 177860 h 527156"/>
                <a:gd name="connsiteX26" fmla="*/ 73276 w 344225"/>
                <a:gd name="connsiteY26" fmla="*/ 184034 h 527156"/>
                <a:gd name="connsiteX27" fmla="*/ 71432 w 344225"/>
                <a:gd name="connsiteY27" fmla="*/ 194396 h 527156"/>
                <a:gd name="connsiteX28" fmla="*/ 77109 w 344225"/>
                <a:gd name="connsiteY28" fmla="*/ 202202 h 527156"/>
                <a:gd name="connsiteX29" fmla="*/ 82077 w 344225"/>
                <a:gd name="connsiteY29" fmla="*/ 226401 h 527156"/>
                <a:gd name="connsiteX30" fmla="*/ 91728 w 344225"/>
                <a:gd name="connsiteY30" fmla="*/ 235414 h 527156"/>
                <a:gd name="connsiteX31" fmla="*/ 97547 w 344225"/>
                <a:gd name="connsiteY31" fmla="*/ 242937 h 527156"/>
                <a:gd name="connsiteX32" fmla="*/ 105211 w 344225"/>
                <a:gd name="connsiteY32" fmla="*/ 264226 h 527156"/>
                <a:gd name="connsiteX33" fmla="*/ 120044 w 344225"/>
                <a:gd name="connsiteY33" fmla="*/ 274091 h 527156"/>
                <a:gd name="connsiteX34" fmla="*/ 136650 w 344225"/>
                <a:gd name="connsiteY34" fmla="*/ 286652 h 527156"/>
                <a:gd name="connsiteX35" fmla="*/ 135302 w 344225"/>
                <a:gd name="connsiteY35" fmla="*/ 433836 h 527156"/>
                <a:gd name="connsiteX36" fmla="*/ 139133 w 344225"/>
                <a:gd name="connsiteY36" fmla="*/ 438023 h 527156"/>
                <a:gd name="connsiteX37" fmla="*/ 143604 w 344225"/>
                <a:gd name="connsiteY37" fmla="*/ 440081 h 527156"/>
                <a:gd name="connsiteX38" fmla="*/ 142824 w 344225"/>
                <a:gd name="connsiteY38" fmla="*/ 527156 h 527156"/>
                <a:gd name="connsiteX39" fmla="*/ 165746 w 344225"/>
                <a:gd name="connsiteY39" fmla="*/ 527156 h 527156"/>
                <a:gd name="connsiteX40" fmla="*/ 208325 w 344225"/>
                <a:gd name="connsiteY40" fmla="*/ 526589 h 527156"/>
                <a:gd name="connsiteX41" fmla="*/ 212229 w 344225"/>
                <a:gd name="connsiteY41" fmla="*/ 433126 h 527156"/>
                <a:gd name="connsiteX42" fmla="*/ 239125 w 344225"/>
                <a:gd name="connsiteY42" fmla="*/ 437526 h 527156"/>
                <a:gd name="connsiteX43" fmla="*/ 235151 w 344225"/>
                <a:gd name="connsiteY43" fmla="*/ 249040 h 527156"/>
                <a:gd name="connsiteX44" fmla="*/ 255518 w 344225"/>
                <a:gd name="connsiteY44" fmla="*/ 225479 h 527156"/>
                <a:gd name="connsiteX45" fmla="*/ 261408 w 344225"/>
                <a:gd name="connsiteY45" fmla="*/ 231582 h 527156"/>
                <a:gd name="connsiteX46" fmla="*/ 269144 w 344225"/>
                <a:gd name="connsiteY46" fmla="*/ 224911 h 527156"/>
                <a:gd name="connsiteX47" fmla="*/ 281066 w 344225"/>
                <a:gd name="connsiteY47" fmla="*/ 215189 h 527156"/>
                <a:gd name="connsiteX48" fmla="*/ 299588 w 344225"/>
                <a:gd name="connsiteY48" fmla="*/ 217602 h 527156"/>
                <a:gd name="connsiteX49" fmla="*/ 317400 w 344225"/>
                <a:gd name="connsiteY49" fmla="*/ 218169 h 527156"/>
                <a:gd name="connsiteX50" fmla="*/ 344226 w 344225"/>
                <a:gd name="connsiteY50" fmla="*/ 204544 h 527156"/>
                <a:gd name="connsiteX51" fmla="*/ 343374 w 344225"/>
                <a:gd name="connsiteY51" fmla="*/ 203763 h 527156"/>
                <a:gd name="connsiteX52" fmla="*/ 342452 w 344225"/>
                <a:gd name="connsiteY52" fmla="*/ 183609 h 52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4225" h="527156">
                  <a:moveTo>
                    <a:pt x="342452" y="183609"/>
                  </a:moveTo>
                  <a:cubicBezTo>
                    <a:pt x="338619" y="176512"/>
                    <a:pt x="330388" y="176512"/>
                    <a:pt x="328258" y="168635"/>
                  </a:cubicBezTo>
                  <a:cubicBezTo>
                    <a:pt x="326129" y="160757"/>
                    <a:pt x="331168" y="154938"/>
                    <a:pt x="330955" y="148125"/>
                  </a:cubicBezTo>
                  <a:cubicBezTo>
                    <a:pt x="330955" y="137339"/>
                    <a:pt x="323859" y="133932"/>
                    <a:pt x="318465" y="126836"/>
                  </a:cubicBezTo>
                  <a:cubicBezTo>
                    <a:pt x="314207" y="120136"/>
                    <a:pt x="309452" y="113757"/>
                    <a:pt x="304272" y="107746"/>
                  </a:cubicBezTo>
                  <a:cubicBezTo>
                    <a:pt x="298807" y="101927"/>
                    <a:pt x="297175" y="93552"/>
                    <a:pt x="288233" y="93127"/>
                  </a:cubicBezTo>
                  <a:cubicBezTo>
                    <a:pt x="279292" y="92701"/>
                    <a:pt x="275389" y="95327"/>
                    <a:pt x="269144" y="89224"/>
                  </a:cubicBezTo>
                  <a:cubicBezTo>
                    <a:pt x="262970" y="82212"/>
                    <a:pt x="257505" y="74605"/>
                    <a:pt x="252892" y="66514"/>
                  </a:cubicBezTo>
                  <a:cubicBezTo>
                    <a:pt x="250267" y="59460"/>
                    <a:pt x="248350" y="52165"/>
                    <a:pt x="247215" y="44728"/>
                  </a:cubicBezTo>
                  <a:cubicBezTo>
                    <a:pt x="241680" y="28051"/>
                    <a:pt x="224719" y="39405"/>
                    <a:pt x="217409" y="21948"/>
                  </a:cubicBezTo>
                  <a:cubicBezTo>
                    <a:pt x="214357" y="14851"/>
                    <a:pt x="214997" y="5200"/>
                    <a:pt x="205842" y="4348"/>
                  </a:cubicBezTo>
                  <a:cubicBezTo>
                    <a:pt x="194700" y="3354"/>
                    <a:pt x="195552" y="10877"/>
                    <a:pt x="192287" y="17122"/>
                  </a:cubicBezTo>
                  <a:cubicBezTo>
                    <a:pt x="185190" y="31315"/>
                    <a:pt x="165107" y="21806"/>
                    <a:pt x="151127" y="24715"/>
                  </a:cubicBezTo>
                  <a:cubicBezTo>
                    <a:pt x="140340" y="26986"/>
                    <a:pt x="136934" y="28122"/>
                    <a:pt x="129198" y="21309"/>
                  </a:cubicBezTo>
                  <a:cubicBezTo>
                    <a:pt x="122527" y="15490"/>
                    <a:pt x="115927" y="10309"/>
                    <a:pt x="108902" y="4561"/>
                  </a:cubicBezTo>
                  <a:cubicBezTo>
                    <a:pt x="101876" y="-1187"/>
                    <a:pt x="98186" y="-762"/>
                    <a:pt x="88392" y="1793"/>
                  </a:cubicBezTo>
                  <a:cubicBezTo>
                    <a:pt x="79948" y="2993"/>
                    <a:pt x="71644" y="5384"/>
                    <a:pt x="63838" y="8890"/>
                  </a:cubicBezTo>
                  <a:cubicBezTo>
                    <a:pt x="55677" y="14425"/>
                    <a:pt x="58374" y="23935"/>
                    <a:pt x="55890" y="31812"/>
                  </a:cubicBezTo>
                  <a:cubicBezTo>
                    <a:pt x="53406" y="39689"/>
                    <a:pt x="47161" y="43308"/>
                    <a:pt x="43187" y="50334"/>
                  </a:cubicBezTo>
                  <a:cubicBezTo>
                    <a:pt x="38077" y="59489"/>
                    <a:pt x="39497" y="62398"/>
                    <a:pt x="27646" y="65663"/>
                  </a:cubicBezTo>
                  <a:cubicBezTo>
                    <a:pt x="21685" y="66443"/>
                    <a:pt x="15582" y="65961"/>
                    <a:pt x="9833" y="64243"/>
                  </a:cubicBezTo>
                  <a:cubicBezTo>
                    <a:pt x="9194" y="73895"/>
                    <a:pt x="8626" y="83546"/>
                    <a:pt x="7988" y="93198"/>
                  </a:cubicBezTo>
                  <a:cubicBezTo>
                    <a:pt x="6852" y="113139"/>
                    <a:pt x="-1948" y="135777"/>
                    <a:pt x="395" y="155364"/>
                  </a:cubicBezTo>
                  <a:cubicBezTo>
                    <a:pt x="1246" y="162887"/>
                    <a:pt x="891" y="174028"/>
                    <a:pt x="8059" y="177931"/>
                  </a:cubicBezTo>
                  <a:cubicBezTo>
                    <a:pt x="15226" y="181834"/>
                    <a:pt x="23884" y="175589"/>
                    <a:pt x="31549" y="175731"/>
                  </a:cubicBezTo>
                  <a:cubicBezTo>
                    <a:pt x="39213" y="175873"/>
                    <a:pt x="46452" y="178144"/>
                    <a:pt x="55038" y="177860"/>
                  </a:cubicBezTo>
                  <a:cubicBezTo>
                    <a:pt x="61212" y="177860"/>
                    <a:pt x="70935" y="177080"/>
                    <a:pt x="73276" y="184034"/>
                  </a:cubicBezTo>
                  <a:cubicBezTo>
                    <a:pt x="74483" y="187512"/>
                    <a:pt x="70793" y="190776"/>
                    <a:pt x="71432" y="194396"/>
                  </a:cubicBezTo>
                  <a:cubicBezTo>
                    <a:pt x="72284" y="199079"/>
                    <a:pt x="75406" y="198370"/>
                    <a:pt x="77109" y="202202"/>
                  </a:cubicBezTo>
                  <a:cubicBezTo>
                    <a:pt x="80373" y="209298"/>
                    <a:pt x="78954" y="219021"/>
                    <a:pt x="82077" y="226401"/>
                  </a:cubicBezTo>
                  <a:cubicBezTo>
                    <a:pt x="84561" y="232008"/>
                    <a:pt x="87754" y="231653"/>
                    <a:pt x="91728" y="235414"/>
                  </a:cubicBezTo>
                  <a:cubicBezTo>
                    <a:pt x="93857" y="237763"/>
                    <a:pt x="95844" y="240275"/>
                    <a:pt x="97547" y="242937"/>
                  </a:cubicBezTo>
                  <a:cubicBezTo>
                    <a:pt x="103012" y="248614"/>
                    <a:pt x="105850" y="256363"/>
                    <a:pt x="105211" y="264226"/>
                  </a:cubicBezTo>
                  <a:cubicBezTo>
                    <a:pt x="105211" y="277142"/>
                    <a:pt x="107838" y="274729"/>
                    <a:pt x="120044" y="274091"/>
                  </a:cubicBezTo>
                  <a:cubicBezTo>
                    <a:pt x="128488" y="273594"/>
                    <a:pt x="135798" y="276503"/>
                    <a:pt x="136650" y="286652"/>
                  </a:cubicBezTo>
                  <a:lnTo>
                    <a:pt x="135302" y="433836"/>
                  </a:lnTo>
                  <a:lnTo>
                    <a:pt x="139133" y="438023"/>
                  </a:lnTo>
                  <a:lnTo>
                    <a:pt x="143604" y="440081"/>
                  </a:lnTo>
                  <a:lnTo>
                    <a:pt x="142824" y="527156"/>
                  </a:lnTo>
                  <a:lnTo>
                    <a:pt x="165746" y="527156"/>
                  </a:lnTo>
                  <a:lnTo>
                    <a:pt x="208325" y="526589"/>
                  </a:lnTo>
                  <a:lnTo>
                    <a:pt x="212229" y="433126"/>
                  </a:lnTo>
                  <a:lnTo>
                    <a:pt x="239125" y="437526"/>
                  </a:lnTo>
                  <a:lnTo>
                    <a:pt x="235151" y="249040"/>
                  </a:lnTo>
                  <a:cubicBezTo>
                    <a:pt x="235151" y="244143"/>
                    <a:pt x="251047" y="225053"/>
                    <a:pt x="255518" y="225479"/>
                  </a:cubicBezTo>
                  <a:cubicBezTo>
                    <a:pt x="258002" y="225479"/>
                    <a:pt x="258428" y="231511"/>
                    <a:pt x="261408" y="231582"/>
                  </a:cubicBezTo>
                  <a:cubicBezTo>
                    <a:pt x="265738" y="231582"/>
                    <a:pt x="267441" y="227395"/>
                    <a:pt x="269144" y="224911"/>
                  </a:cubicBezTo>
                  <a:cubicBezTo>
                    <a:pt x="273046" y="219092"/>
                    <a:pt x="270350" y="214692"/>
                    <a:pt x="281066" y="215189"/>
                  </a:cubicBezTo>
                  <a:cubicBezTo>
                    <a:pt x="288162" y="215543"/>
                    <a:pt x="291924" y="218808"/>
                    <a:pt x="299588" y="217602"/>
                  </a:cubicBezTo>
                  <a:cubicBezTo>
                    <a:pt x="305479" y="216580"/>
                    <a:pt x="311582" y="216771"/>
                    <a:pt x="317400" y="218169"/>
                  </a:cubicBezTo>
                  <a:cubicBezTo>
                    <a:pt x="332942" y="220866"/>
                    <a:pt x="334859" y="211853"/>
                    <a:pt x="344226" y="204544"/>
                  </a:cubicBezTo>
                  <a:cubicBezTo>
                    <a:pt x="343942" y="204302"/>
                    <a:pt x="343658" y="204040"/>
                    <a:pt x="343374" y="203763"/>
                  </a:cubicBezTo>
                  <a:cubicBezTo>
                    <a:pt x="338194" y="197234"/>
                    <a:pt x="346852" y="191628"/>
                    <a:pt x="342452" y="183609"/>
                  </a:cubicBez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940979C-1AE8-3540-A796-54876D008D97}"/>
                </a:ext>
              </a:extLst>
            </p:cNvPr>
            <p:cNvSpPr/>
            <p:nvPr/>
          </p:nvSpPr>
          <p:spPr>
            <a:xfrm>
              <a:off x="11022121" y="2526282"/>
              <a:ext cx="333328" cy="465565"/>
            </a:xfrm>
            <a:custGeom>
              <a:avLst/>
              <a:gdLst>
                <a:gd name="connsiteX0" fmla="*/ 309768 w 333328"/>
                <a:gd name="connsiteY0" fmla="*/ 210087 h 465565"/>
                <a:gd name="connsiteX1" fmla="*/ 295006 w 333328"/>
                <a:gd name="connsiteY1" fmla="*/ 200222 h 465565"/>
                <a:gd name="connsiteX2" fmla="*/ 287271 w 333328"/>
                <a:gd name="connsiteY2" fmla="*/ 178933 h 465565"/>
                <a:gd name="connsiteX3" fmla="*/ 281452 w 333328"/>
                <a:gd name="connsiteY3" fmla="*/ 171410 h 465565"/>
                <a:gd name="connsiteX4" fmla="*/ 271800 w 333328"/>
                <a:gd name="connsiteY4" fmla="*/ 162397 h 465565"/>
                <a:gd name="connsiteX5" fmla="*/ 266833 w 333328"/>
                <a:gd name="connsiteY5" fmla="*/ 138198 h 465565"/>
                <a:gd name="connsiteX6" fmla="*/ 261155 w 333328"/>
                <a:gd name="connsiteY6" fmla="*/ 130392 h 465565"/>
                <a:gd name="connsiteX7" fmla="*/ 263000 w 333328"/>
                <a:gd name="connsiteY7" fmla="*/ 120030 h 465565"/>
                <a:gd name="connsiteX8" fmla="*/ 244762 w 333328"/>
                <a:gd name="connsiteY8" fmla="*/ 113856 h 465565"/>
                <a:gd name="connsiteX9" fmla="*/ 221343 w 333328"/>
                <a:gd name="connsiteY9" fmla="*/ 111728 h 465565"/>
                <a:gd name="connsiteX10" fmla="*/ 197783 w 333328"/>
                <a:gd name="connsiteY10" fmla="*/ 113927 h 465565"/>
                <a:gd name="connsiteX11" fmla="*/ 190048 w 333328"/>
                <a:gd name="connsiteY11" fmla="*/ 91360 h 465565"/>
                <a:gd name="connsiteX12" fmla="*/ 197712 w 333328"/>
                <a:gd name="connsiteY12" fmla="*/ 29194 h 465565"/>
                <a:gd name="connsiteX13" fmla="*/ 199557 w 333328"/>
                <a:gd name="connsiteY13" fmla="*/ 239 h 465565"/>
                <a:gd name="connsiteX14" fmla="*/ 194164 w 333328"/>
                <a:gd name="connsiteY14" fmla="*/ 239 h 465565"/>
                <a:gd name="connsiteX15" fmla="*/ 169254 w 333328"/>
                <a:gd name="connsiteY15" fmla="*/ 30684 h 465565"/>
                <a:gd name="connsiteX16" fmla="*/ 149242 w 333328"/>
                <a:gd name="connsiteY16" fmla="*/ 25858 h 465565"/>
                <a:gd name="connsiteX17" fmla="*/ 126817 w 333328"/>
                <a:gd name="connsiteY17" fmla="*/ 27278 h 465565"/>
                <a:gd name="connsiteX18" fmla="*/ 104249 w 333328"/>
                <a:gd name="connsiteY18" fmla="*/ 28200 h 465565"/>
                <a:gd name="connsiteX19" fmla="*/ 88353 w 333328"/>
                <a:gd name="connsiteY19" fmla="*/ 44239 h 465565"/>
                <a:gd name="connsiteX20" fmla="*/ 68483 w 333328"/>
                <a:gd name="connsiteY20" fmla="*/ 43600 h 465565"/>
                <a:gd name="connsiteX21" fmla="*/ 63372 w 333328"/>
                <a:gd name="connsiteY21" fmla="*/ 53464 h 465565"/>
                <a:gd name="connsiteX22" fmla="*/ 51664 w 333328"/>
                <a:gd name="connsiteY22" fmla="*/ 55096 h 465565"/>
                <a:gd name="connsiteX23" fmla="*/ 14619 w 333328"/>
                <a:gd name="connsiteY23" fmla="*/ 32103 h 465565"/>
                <a:gd name="connsiteX24" fmla="*/ 12987 w 333328"/>
                <a:gd name="connsiteY24" fmla="*/ 27704 h 465565"/>
                <a:gd name="connsiteX25" fmla="*/ 994 w 333328"/>
                <a:gd name="connsiteY25" fmla="*/ 26284 h 465565"/>
                <a:gd name="connsiteX26" fmla="*/ 0 w 333328"/>
                <a:gd name="connsiteY26" fmla="*/ 248550 h 465565"/>
                <a:gd name="connsiteX27" fmla="*/ 64721 w 333328"/>
                <a:gd name="connsiteY27" fmla="*/ 252028 h 465565"/>
                <a:gd name="connsiteX28" fmla="*/ 62876 w 333328"/>
                <a:gd name="connsiteY28" fmla="*/ 315401 h 465565"/>
                <a:gd name="connsiteX29" fmla="*/ 132707 w 333328"/>
                <a:gd name="connsiteY29" fmla="*/ 314833 h 465565"/>
                <a:gd name="connsiteX30" fmla="*/ 130081 w 333328"/>
                <a:gd name="connsiteY30" fmla="*/ 465565 h 465565"/>
                <a:gd name="connsiteX31" fmla="*/ 332548 w 333328"/>
                <a:gd name="connsiteY31" fmla="*/ 463081 h 465565"/>
                <a:gd name="connsiteX32" fmla="*/ 333328 w 333328"/>
                <a:gd name="connsiteY32" fmla="*/ 376006 h 465565"/>
                <a:gd name="connsiteX33" fmla="*/ 328857 w 333328"/>
                <a:gd name="connsiteY33" fmla="*/ 373948 h 465565"/>
                <a:gd name="connsiteX34" fmla="*/ 325025 w 333328"/>
                <a:gd name="connsiteY34" fmla="*/ 369761 h 465565"/>
                <a:gd name="connsiteX35" fmla="*/ 326374 w 333328"/>
                <a:gd name="connsiteY35" fmla="*/ 222577 h 465565"/>
                <a:gd name="connsiteX36" fmla="*/ 309768 w 333328"/>
                <a:gd name="connsiteY36" fmla="*/ 210087 h 46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3328" h="465565">
                  <a:moveTo>
                    <a:pt x="309768" y="210087"/>
                  </a:moveTo>
                  <a:cubicBezTo>
                    <a:pt x="297561" y="210725"/>
                    <a:pt x="295575" y="213138"/>
                    <a:pt x="295006" y="200222"/>
                  </a:cubicBezTo>
                  <a:cubicBezTo>
                    <a:pt x="295575" y="192352"/>
                    <a:pt x="292736" y="184617"/>
                    <a:pt x="287271" y="178933"/>
                  </a:cubicBezTo>
                  <a:cubicBezTo>
                    <a:pt x="285568" y="176257"/>
                    <a:pt x="283581" y="173738"/>
                    <a:pt x="281452" y="171410"/>
                  </a:cubicBezTo>
                  <a:cubicBezTo>
                    <a:pt x="277478" y="167649"/>
                    <a:pt x="274356" y="168004"/>
                    <a:pt x="271800" y="162397"/>
                  </a:cubicBezTo>
                  <a:cubicBezTo>
                    <a:pt x="268678" y="155301"/>
                    <a:pt x="270097" y="145507"/>
                    <a:pt x="266833" y="138198"/>
                  </a:cubicBezTo>
                  <a:cubicBezTo>
                    <a:pt x="265059" y="134366"/>
                    <a:pt x="262007" y="135004"/>
                    <a:pt x="261155" y="130392"/>
                  </a:cubicBezTo>
                  <a:cubicBezTo>
                    <a:pt x="260304" y="125779"/>
                    <a:pt x="264207" y="123295"/>
                    <a:pt x="263000" y="120030"/>
                  </a:cubicBezTo>
                  <a:cubicBezTo>
                    <a:pt x="260659" y="112934"/>
                    <a:pt x="250937" y="113644"/>
                    <a:pt x="244762" y="113856"/>
                  </a:cubicBezTo>
                  <a:cubicBezTo>
                    <a:pt x="236176" y="113856"/>
                    <a:pt x="229434" y="111798"/>
                    <a:pt x="221343" y="111728"/>
                  </a:cubicBezTo>
                  <a:cubicBezTo>
                    <a:pt x="213253" y="111657"/>
                    <a:pt x="205093" y="117902"/>
                    <a:pt x="197783" y="113927"/>
                  </a:cubicBezTo>
                  <a:cubicBezTo>
                    <a:pt x="190473" y="109953"/>
                    <a:pt x="190686" y="98883"/>
                    <a:pt x="190048" y="91360"/>
                  </a:cubicBezTo>
                  <a:cubicBezTo>
                    <a:pt x="187776" y="71702"/>
                    <a:pt x="196576" y="49135"/>
                    <a:pt x="197712" y="29194"/>
                  </a:cubicBezTo>
                  <a:cubicBezTo>
                    <a:pt x="198350" y="19542"/>
                    <a:pt x="198919" y="9891"/>
                    <a:pt x="199557" y="239"/>
                  </a:cubicBezTo>
                  <a:cubicBezTo>
                    <a:pt x="197783" y="-80"/>
                    <a:pt x="195938" y="-80"/>
                    <a:pt x="194164" y="239"/>
                  </a:cubicBezTo>
                  <a:cubicBezTo>
                    <a:pt x="177060" y="4640"/>
                    <a:pt x="194164" y="32600"/>
                    <a:pt x="169254" y="30684"/>
                  </a:cubicBezTo>
                  <a:cubicBezTo>
                    <a:pt x="162442" y="29634"/>
                    <a:pt x="155771" y="28016"/>
                    <a:pt x="149242" y="25858"/>
                  </a:cubicBezTo>
                  <a:cubicBezTo>
                    <a:pt x="141790" y="24609"/>
                    <a:pt x="134055" y="25099"/>
                    <a:pt x="126817" y="27278"/>
                  </a:cubicBezTo>
                  <a:cubicBezTo>
                    <a:pt x="118939" y="28555"/>
                    <a:pt x="110565" y="25645"/>
                    <a:pt x="104249" y="28200"/>
                  </a:cubicBezTo>
                  <a:cubicBezTo>
                    <a:pt x="97933" y="30755"/>
                    <a:pt x="94953" y="42393"/>
                    <a:pt x="88353" y="44239"/>
                  </a:cubicBezTo>
                  <a:cubicBezTo>
                    <a:pt x="79695" y="46793"/>
                    <a:pt x="76998" y="35226"/>
                    <a:pt x="68483" y="43600"/>
                  </a:cubicBezTo>
                  <a:cubicBezTo>
                    <a:pt x="66140" y="45871"/>
                    <a:pt x="67489" y="50697"/>
                    <a:pt x="63372" y="53464"/>
                  </a:cubicBezTo>
                  <a:cubicBezTo>
                    <a:pt x="59683" y="54961"/>
                    <a:pt x="55637" y="55522"/>
                    <a:pt x="51664" y="55096"/>
                  </a:cubicBezTo>
                  <a:cubicBezTo>
                    <a:pt x="36973" y="53890"/>
                    <a:pt x="20296" y="45729"/>
                    <a:pt x="14619" y="32103"/>
                  </a:cubicBezTo>
                  <a:cubicBezTo>
                    <a:pt x="14193" y="30968"/>
                    <a:pt x="13555" y="29336"/>
                    <a:pt x="12987" y="27704"/>
                  </a:cubicBezTo>
                  <a:cubicBezTo>
                    <a:pt x="9013" y="29272"/>
                    <a:pt x="4471" y="28740"/>
                    <a:pt x="994" y="26284"/>
                  </a:cubicBezTo>
                  <a:lnTo>
                    <a:pt x="0" y="248550"/>
                  </a:lnTo>
                  <a:lnTo>
                    <a:pt x="64721" y="252028"/>
                  </a:lnTo>
                  <a:lnTo>
                    <a:pt x="62876" y="315401"/>
                  </a:lnTo>
                  <a:lnTo>
                    <a:pt x="132707" y="314833"/>
                  </a:lnTo>
                  <a:lnTo>
                    <a:pt x="130081" y="465565"/>
                  </a:lnTo>
                  <a:lnTo>
                    <a:pt x="332548" y="463081"/>
                  </a:lnTo>
                  <a:lnTo>
                    <a:pt x="333328" y="376006"/>
                  </a:lnTo>
                  <a:lnTo>
                    <a:pt x="328857" y="373948"/>
                  </a:lnTo>
                  <a:lnTo>
                    <a:pt x="325025" y="369761"/>
                  </a:lnTo>
                  <a:lnTo>
                    <a:pt x="326374" y="222577"/>
                  </a:lnTo>
                  <a:cubicBezTo>
                    <a:pt x="325380" y="212499"/>
                    <a:pt x="318283" y="209590"/>
                    <a:pt x="309768" y="210087"/>
                  </a:cubicBez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D8A34FC-9ADD-D847-A664-1FF35F2E95F2}"/>
                </a:ext>
              </a:extLst>
            </p:cNvPr>
            <p:cNvSpPr/>
            <p:nvPr/>
          </p:nvSpPr>
          <p:spPr>
            <a:xfrm>
              <a:off x="8309579" y="1753061"/>
              <a:ext cx="377496" cy="407240"/>
            </a:xfrm>
            <a:custGeom>
              <a:avLst/>
              <a:gdLst>
                <a:gd name="connsiteX0" fmla="*/ 15541 w 377496"/>
                <a:gd name="connsiteY0" fmla="*/ 268678 h 407240"/>
                <a:gd name="connsiteX1" fmla="*/ 1348 w 377496"/>
                <a:gd name="connsiteY1" fmla="*/ 393508 h 407240"/>
                <a:gd name="connsiteX2" fmla="*/ 131784 w 377496"/>
                <a:gd name="connsiteY2" fmla="*/ 402024 h 407240"/>
                <a:gd name="connsiteX3" fmla="*/ 183802 w 377496"/>
                <a:gd name="connsiteY3" fmla="*/ 405430 h 407240"/>
                <a:gd name="connsiteX4" fmla="*/ 218079 w 377496"/>
                <a:gd name="connsiteY4" fmla="*/ 398334 h 407240"/>
                <a:gd name="connsiteX5" fmla="*/ 223756 w 377496"/>
                <a:gd name="connsiteY5" fmla="*/ 382721 h 407240"/>
                <a:gd name="connsiteX6" fmla="*/ 238375 w 377496"/>
                <a:gd name="connsiteY6" fmla="*/ 383360 h 407240"/>
                <a:gd name="connsiteX7" fmla="*/ 245472 w 377496"/>
                <a:gd name="connsiteY7" fmla="*/ 380734 h 407240"/>
                <a:gd name="connsiteX8" fmla="*/ 250865 w 377496"/>
                <a:gd name="connsiteY8" fmla="*/ 375482 h 407240"/>
                <a:gd name="connsiteX9" fmla="*/ 253633 w 377496"/>
                <a:gd name="connsiteY9" fmla="*/ 357670 h 407240"/>
                <a:gd name="connsiteX10" fmla="*/ 268891 w 377496"/>
                <a:gd name="connsiteY10" fmla="*/ 353341 h 407240"/>
                <a:gd name="connsiteX11" fmla="*/ 281239 w 377496"/>
                <a:gd name="connsiteY11" fmla="*/ 343264 h 407240"/>
                <a:gd name="connsiteX12" fmla="*/ 292167 w 377496"/>
                <a:gd name="connsiteY12" fmla="*/ 330987 h 407240"/>
                <a:gd name="connsiteX13" fmla="*/ 313457 w 377496"/>
                <a:gd name="connsiteY13" fmla="*/ 355328 h 407240"/>
                <a:gd name="connsiteX14" fmla="*/ 320554 w 377496"/>
                <a:gd name="connsiteY14" fmla="*/ 356534 h 407240"/>
                <a:gd name="connsiteX15" fmla="*/ 327083 w 377496"/>
                <a:gd name="connsiteY15" fmla="*/ 351922 h 407240"/>
                <a:gd name="connsiteX16" fmla="*/ 341986 w 377496"/>
                <a:gd name="connsiteY16" fmla="*/ 340709 h 407240"/>
                <a:gd name="connsiteX17" fmla="*/ 349083 w 377496"/>
                <a:gd name="connsiteY17" fmla="*/ 325948 h 407240"/>
                <a:gd name="connsiteX18" fmla="*/ 355399 w 377496"/>
                <a:gd name="connsiteY18" fmla="*/ 311329 h 407240"/>
                <a:gd name="connsiteX19" fmla="*/ 345818 w 377496"/>
                <a:gd name="connsiteY19" fmla="*/ 300613 h 407240"/>
                <a:gd name="connsiteX20" fmla="*/ 341347 w 377496"/>
                <a:gd name="connsiteY20" fmla="*/ 282446 h 407240"/>
                <a:gd name="connsiteX21" fmla="*/ 339573 w 377496"/>
                <a:gd name="connsiteY21" fmla="*/ 268252 h 407240"/>
                <a:gd name="connsiteX22" fmla="*/ 352134 w 377496"/>
                <a:gd name="connsiteY22" fmla="*/ 254059 h 407240"/>
                <a:gd name="connsiteX23" fmla="*/ 366824 w 377496"/>
                <a:gd name="connsiteY23" fmla="*/ 222337 h 407240"/>
                <a:gd name="connsiteX24" fmla="*/ 365759 w 377496"/>
                <a:gd name="connsiteY24" fmla="*/ 205234 h 407240"/>
                <a:gd name="connsiteX25" fmla="*/ 369805 w 377496"/>
                <a:gd name="connsiteY25" fmla="*/ 189338 h 407240"/>
                <a:gd name="connsiteX26" fmla="*/ 367889 w 377496"/>
                <a:gd name="connsiteY26" fmla="*/ 174435 h 407240"/>
                <a:gd name="connsiteX27" fmla="*/ 369521 w 377496"/>
                <a:gd name="connsiteY27" fmla="*/ 170532 h 407240"/>
                <a:gd name="connsiteX28" fmla="*/ 369521 w 377496"/>
                <a:gd name="connsiteY28" fmla="*/ 170532 h 407240"/>
                <a:gd name="connsiteX29" fmla="*/ 377469 w 377496"/>
                <a:gd name="connsiteY29" fmla="*/ 83882 h 407240"/>
                <a:gd name="connsiteX30" fmla="*/ 251575 w 377496"/>
                <a:gd name="connsiteY30" fmla="*/ 79127 h 407240"/>
                <a:gd name="connsiteX31" fmla="*/ 288761 w 377496"/>
                <a:gd name="connsiteY31" fmla="*/ 18238 h 407240"/>
                <a:gd name="connsiteX32" fmla="*/ 272297 w 377496"/>
                <a:gd name="connsiteY32" fmla="*/ 17174 h 407240"/>
                <a:gd name="connsiteX33" fmla="*/ 205163 w 377496"/>
                <a:gd name="connsiteY33" fmla="*/ 12632 h 407240"/>
                <a:gd name="connsiteX34" fmla="*/ 17244 w 377496"/>
                <a:gd name="connsiteY34" fmla="*/ 0 h 407240"/>
                <a:gd name="connsiteX35" fmla="*/ 10148 w 377496"/>
                <a:gd name="connsiteY35" fmla="*/ 74515 h 407240"/>
                <a:gd name="connsiteX36" fmla="*/ 0 w 377496"/>
                <a:gd name="connsiteY36" fmla="*/ 266123 h 40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7496" h="407240">
                  <a:moveTo>
                    <a:pt x="15541" y="268678"/>
                  </a:moveTo>
                  <a:lnTo>
                    <a:pt x="1348" y="393508"/>
                  </a:lnTo>
                  <a:lnTo>
                    <a:pt x="131784" y="402024"/>
                  </a:lnTo>
                  <a:lnTo>
                    <a:pt x="183802" y="405430"/>
                  </a:lnTo>
                  <a:cubicBezTo>
                    <a:pt x="193595" y="406069"/>
                    <a:pt x="216588" y="411959"/>
                    <a:pt x="218079" y="398334"/>
                  </a:cubicBezTo>
                  <a:cubicBezTo>
                    <a:pt x="218079" y="392621"/>
                    <a:pt x="220066" y="387078"/>
                    <a:pt x="223756" y="382721"/>
                  </a:cubicBezTo>
                  <a:cubicBezTo>
                    <a:pt x="229291" y="377753"/>
                    <a:pt x="232201" y="382721"/>
                    <a:pt x="238375" y="383360"/>
                  </a:cubicBezTo>
                  <a:cubicBezTo>
                    <a:pt x="241001" y="383736"/>
                    <a:pt x="243698" y="382749"/>
                    <a:pt x="245472" y="380734"/>
                  </a:cubicBezTo>
                  <a:cubicBezTo>
                    <a:pt x="245472" y="380379"/>
                    <a:pt x="250297" y="376121"/>
                    <a:pt x="250865" y="375482"/>
                  </a:cubicBezTo>
                  <a:cubicBezTo>
                    <a:pt x="255762" y="369521"/>
                    <a:pt x="250865" y="363063"/>
                    <a:pt x="253633" y="357670"/>
                  </a:cubicBezTo>
                  <a:cubicBezTo>
                    <a:pt x="256401" y="352276"/>
                    <a:pt x="264704" y="353554"/>
                    <a:pt x="268891" y="353341"/>
                  </a:cubicBezTo>
                  <a:cubicBezTo>
                    <a:pt x="277549" y="352844"/>
                    <a:pt x="278471" y="351638"/>
                    <a:pt x="281239" y="343264"/>
                  </a:cubicBezTo>
                  <a:cubicBezTo>
                    <a:pt x="282942" y="338367"/>
                    <a:pt x="285710" y="330987"/>
                    <a:pt x="292167" y="330987"/>
                  </a:cubicBezTo>
                  <a:cubicBezTo>
                    <a:pt x="304587" y="330987"/>
                    <a:pt x="302458" y="352276"/>
                    <a:pt x="313457" y="355328"/>
                  </a:cubicBezTo>
                  <a:cubicBezTo>
                    <a:pt x="315800" y="355931"/>
                    <a:pt x="318141" y="356336"/>
                    <a:pt x="320554" y="356534"/>
                  </a:cubicBezTo>
                  <a:cubicBezTo>
                    <a:pt x="325805" y="356038"/>
                    <a:pt x="323677" y="355257"/>
                    <a:pt x="327083" y="351922"/>
                  </a:cubicBezTo>
                  <a:cubicBezTo>
                    <a:pt x="330489" y="348586"/>
                    <a:pt x="339005" y="345535"/>
                    <a:pt x="341986" y="340709"/>
                  </a:cubicBezTo>
                  <a:cubicBezTo>
                    <a:pt x="344967" y="335883"/>
                    <a:pt x="344896" y="331058"/>
                    <a:pt x="349083" y="325948"/>
                  </a:cubicBezTo>
                  <a:cubicBezTo>
                    <a:pt x="353269" y="320838"/>
                    <a:pt x="357457" y="317148"/>
                    <a:pt x="355399" y="311329"/>
                  </a:cubicBezTo>
                  <a:cubicBezTo>
                    <a:pt x="353340" y="305510"/>
                    <a:pt x="348302" y="306007"/>
                    <a:pt x="345818" y="300613"/>
                  </a:cubicBezTo>
                  <a:cubicBezTo>
                    <a:pt x="343689" y="294737"/>
                    <a:pt x="342199" y="288648"/>
                    <a:pt x="341347" y="282446"/>
                  </a:cubicBezTo>
                  <a:cubicBezTo>
                    <a:pt x="339715" y="277904"/>
                    <a:pt x="339147" y="273057"/>
                    <a:pt x="339573" y="268252"/>
                  </a:cubicBezTo>
                  <a:cubicBezTo>
                    <a:pt x="341205" y="262433"/>
                    <a:pt x="348515" y="258459"/>
                    <a:pt x="352134" y="254059"/>
                  </a:cubicBezTo>
                  <a:cubicBezTo>
                    <a:pt x="359231" y="245472"/>
                    <a:pt x="367250" y="232769"/>
                    <a:pt x="366824" y="222337"/>
                  </a:cubicBezTo>
                  <a:cubicBezTo>
                    <a:pt x="366186" y="216660"/>
                    <a:pt x="365830" y="210947"/>
                    <a:pt x="365759" y="205234"/>
                  </a:cubicBezTo>
                  <a:cubicBezTo>
                    <a:pt x="366186" y="199912"/>
                    <a:pt x="370443" y="194660"/>
                    <a:pt x="369805" y="189338"/>
                  </a:cubicBezTo>
                  <a:cubicBezTo>
                    <a:pt x="369166" y="184016"/>
                    <a:pt x="365901" y="179970"/>
                    <a:pt x="367889" y="174435"/>
                  </a:cubicBezTo>
                  <a:cubicBezTo>
                    <a:pt x="368385" y="173108"/>
                    <a:pt x="368882" y="171802"/>
                    <a:pt x="369521" y="170532"/>
                  </a:cubicBezTo>
                  <a:lnTo>
                    <a:pt x="369521" y="170532"/>
                  </a:lnTo>
                  <a:cubicBezTo>
                    <a:pt x="369521" y="170532"/>
                    <a:pt x="378036" y="86792"/>
                    <a:pt x="377469" y="83882"/>
                  </a:cubicBezTo>
                  <a:cubicBezTo>
                    <a:pt x="376902" y="80973"/>
                    <a:pt x="251575" y="79127"/>
                    <a:pt x="251575" y="79127"/>
                  </a:cubicBezTo>
                  <a:lnTo>
                    <a:pt x="288761" y="18238"/>
                  </a:lnTo>
                  <a:cubicBezTo>
                    <a:pt x="283226" y="18238"/>
                    <a:pt x="277762" y="17529"/>
                    <a:pt x="272297" y="17174"/>
                  </a:cubicBezTo>
                  <a:lnTo>
                    <a:pt x="205163" y="12632"/>
                  </a:lnTo>
                  <a:lnTo>
                    <a:pt x="17244" y="0"/>
                  </a:lnTo>
                  <a:lnTo>
                    <a:pt x="10148" y="74515"/>
                  </a:lnTo>
                  <a:lnTo>
                    <a:pt x="0" y="266123"/>
                  </a:ln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F5CB880-0DE8-0549-A7D3-4795F66A3181}"/>
                </a:ext>
              </a:extLst>
            </p:cNvPr>
            <p:cNvSpPr/>
            <p:nvPr/>
          </p:nvSpPr>
          <p:spPr>
            <a:xfrm>
              <a:off x="9363369" y="1798266"/>
              <a:ext cx="783926" cy="652250"/>
            </a:xfrm>
            <a:custGeom>
              <a:avLst/>
              <a:gdLst>
                <a:gd name="connsiteX0" fmla="*/ 52077 w 783926"/>
                <a:gd name="connsiteY0" fmla="*/ 388540 h 652250"/>
                <a:gd name="connsiteX1" fmla="*/ 73367 w 783926"/>
                <a:gd name="connsiteY1" fmla="*/ 388114 h 652250"/>
                <a:gd name="connsiteX2" fmla="*/ 97495 w 783926"/>
                <a:gd name="connsiteY2" fmla="*/ 385489 h 652250"/>
                <a:gd name="connsiteX3" fmla="*/ 140500 w 783926"/>
                <a:gd name="connsiteY3" fmla="*/ 422746 h 652250"/>
                <a:gd name="connsiteX4" fmla="*/ 163139 w 783926"/>
                <a:gd name="connsiteY4" fmla="*/ 438359 h 652250"/>
                <a:gd name="connsiteX5" fmla="*/ 179958 w 783926"/>
                <a:gd name="connsiteY5" fmla="*/ 455106 h 652250"/>
                <a:gd name="connsiteX6" fmla="*/ 184642 w 783926"/>
                <a:gd name="connsiteY6" fmla="*/ 475261 h 652250"/>
                <a:gd name="connsiteX7" fmla="*/ 200893 w 783926"/>
                <a:gd name="connsiteY7" fmla="*/ 490519 h 652250"/>
                <a:gd name="connsiteX8" fmla="*/ 208629 w 783926"/>
                <a:gd name="connsiteY8" fmla="*/ 508615 h 652250"/>
                <a:gd name="connsiteX9" fmla="*/ 229279 w 783926"/>
                <a:gd name="connsiteY9" fmla="*/ 517912 h 652250"/>
                <a:gd name="connsiteX10" fmla="*/ 421385 w 783926"/>
                <a:gd name="connsiteY10" fmla="*/ 519189 h 652250"/>
                <a:gd name="connsiteX11" fmla="*/ 414998 w 783926"/>
                <a:gd name="connsiteY11" fmla="*/ 584549 h 652250"/>
                <a:gd name="connsiteX12" fmla="*/ 483339 w 783926"/>
                <a:gd name="connsiteY12" fmla="*/ 586252 h 652250"/>
                <a:gd name="connsiteX13" fmla="*/ 480216 w 783926"/>
                <a:gd name="connsiteY13" fmla="*/ 648206 h 652250"/>
                <a:gd name="connsiteX14" fmla="*/ 757978 w 783926"/>
                <a:gd name="connsiteY14" fmla="*/ 652251 h 652250"/>
                <a:gd name="connsiteX15" fmla="*/ 778203 w 783926"/>
                <a:gd name="connsiteY15" fmla="*/ 617264 h 652250"/>
                <a:gd name="connsiteX16" fmla="*/ 781326 w 783926"/>
                <a:gd name="connsiteY16" fmla="*/ 592568 h 652250"/>
                <a:gd name="connsiteX17" fmla="*/ 761101 w 783926"/>
                <a:gd name="connsiteY17" fmla="*/ 552827 h 652250"/>
                <a:gd name="connsiteX18" fmla="*/ 761101 w 783926"/>
                <a:gd name="connsiteY18" fmla="*/ 523873 h 652250"/>
                <a:gd name="connsiteX19" fmla="*/ 762875 w 783926"/>
                <a:gd name="connsiteY19" fmla="*/ 498609 h 652250"/>
                <a:gd name="connsiteX20" fmla="*/ 750172 w 783926"/>
                <a:gd name="connsiteY20" fmla="*/ 480016 h 652250"/>
                <a:gd name="connsiteX21" fmla="*/ 743501 w 783926"/>
                <a:gd name="connsiteY21" fmla="*/ 447584 h 652250"/>
                <a:gd name="connsiteX22" fmla="*/ 729875 w 783926"/>
                <a:gd name="connsiteY22" fmla="*/ 421256 h 652250"/>
                <a:gd name="connsiteX23" fmla="*/ 729875 w 783926"/>
                <a:gd name="connsiteY23" fmla="*/ 383289 h 652250"/>
                <a:gd name="connsiteX24" fmla="*/ 745559 w 783926"/>
                <a:gd name="connsiteY24" fmla="*/ 347806 h 652250"/>
                <a:gd name="connsiteX25" fmla="*/ 738888 w 783926"/>
                <a:gd name="connsiteY25" fmla="*/ 329283 h 652250"/>
                <a:gd name="connsiteX26" fmla="*/ 744636 w 783926"/>
                <a:gd name="connsiteY26" fmla="*/ 313387 h 652250"/>
                <a:gd name="connsiteX27" fmla="*/ 739243 w 783926"/>
                <a:gd name="connsiteY27" fmla="*/ 287058 h 652250"/>
                <a:gd name="connsiteX28" fmla="*/ 726895 w 783926"/>
                <a:gd name="connsiteY28" fmla="*/ 288052 h 652250"/>
                <a:gd name="connsiteX29" fmla="*/ 708657 w 783926"/>
                <a:gd name="connsiteY29" fmla="*/ 285639 h 652250"/>
                <a:gd name="connsiteX30" fmla="*/ 700140 w 783926"/>
                <a:gd name="connsiteY30" fmla="*/ 273433 h 652250"/>
                <a:gd name="connsiteX31" fmla="*/ 694321 w 783926"/>
                <a:gd name="connsiteY31" fmla="*/ 260446 h 652250"/>
                <a:gd name="connsiteX32" fmla="*/ 684599 w 783926"/>
                <a:gd name="connsiteY32" fmla="*/ 260446 h 652250"/>
                <a:gd name="connsiteX33" fmla="*/ 654225 w 783926"/>
                <a:gd name="connsiteY33" fmla="*/ 259311 h 652250"/>
                <a:gd name="connsiteX34" fmla="*/ 594330 w 783926"/>
                <a:gd name="connsiteY34" fmla="*/ 259311 h 652250"/>
                <a:gd name="connsiteX35" fmla="*/ 563460 w 783926"/>
                <a:gd name="connsiteY35" fmla="*/ 259949 h 652250"/>
                <a:gd name="connsiteX36" fmla="*/ 542170 w 783926"/>
                <a:gd name="connsiteY36" fmla="*/ 249446 h 652250"/>
                <a:gd name="connsiteX37" fmla="*/ 522796 w 783926"/>
                <a:gd name="connsiteY37" fmla="*/ 242350 h 652250"/>
                <a:gd name="connsiteX38" fmla="*/ 505977 w 783926"/>
                <a:gd name="connsiteY38" fmla="*/ 226595 h 652250"/>
                <a:gd name="connsiteX39" fmla="*/ 473900 w 783926"/>
                <a:gd name="connsiteY39" fmla="*/ 223189 h 652250"/>
                <a:gd name="connsiteX40" fmla="*/ 442391 w 783926"/>
                <a:gd name="connsiteY40" fmla="*/ 201899 h 652250"/>
                <a:gd name="connsiteX41" fmla="*/ 407334 w 783926"/>
                <a:gd name="connsiteY41" fmla="*/ 199841 h 652250"/>
                <a:gd name="connsiteX42" fmla="*/ 391437 w 783926"/>
                <a:gd name="connsiteY42" fmla="*/ 186215 h 652250"/>
                <a:gd name="connsiteX43" fmla="*/ 376818 w 783926"/>
                <a:gd name="connsiteY43" fmla="*/ 173441 h 652250"/>
                <a:gd name="connsiteX44" fmla="*/ 364896 w 783926"/>
                <a:gd name="connsiteY44" fmla="*/ 157758 h 652250"/>
                <a:gd name="connsiteX45" fmla="*/ 348148 w 783926"/>
                <a:gd name="connsiteY45" fmla="*/ 152648 h 652250"/>
                <a:gd name="connsiteX46" fmla="*/ 324942 w 783926"/>
                <a:gd name="connsiteY46" fmla="*/ 135475 h 652250"/>
                <a:gd name="connsiteX47" fmla="*/ 309187 w 783926"/>
                <a:gd name="connsiteY47" fmla="*/ 141436 h 652250"/>
                <a:gd name="connsiteX48" fmla="*/ 294994 w 783926"/>
                <a:gd name="connsiteY48" fmla="*/ 133346 h 652250"/>
                <a:gd name="connsiteX49" fmla="*/ 274485 w 783926"/>
                <a:gd name="connsiteY49" fmla="*/ 128449 h 652250"/>
                <a:gd name="connsiteX50" fmla="*/ 271292 w 783926"/>
                <a:gd name="connsiteY50" fmla="*/ 110565 h 652250"/>
                <a:gd name="connsiteX51" fmla="*/ 264195 w 783926"/>
                <a:gd name="connsiteY51" fmla="*/ 104817 h 652250"/>
                <a:gd name="connsiteX52" fmla="*/ 260860 w 783926"/>
                <a:gd name="connsiteY52" fmla="*/ 94740 h 652250"/>
                <a:gd name="connsiteX53" fmla="*/ 255395 w 783926"/>
                <a:gd name="connsiteY53" fmla="*/ 91688 h 652250"/>
                <a:gd name="connsiteX54" fmla="*/ 254046 w 783926"/>
                <a:gd name="connsiteY54" fmla="*/ 84592 h 652250"/>
                <a:gd name="connsiteX55" fmla="*/ 245531 w 783926"/>
                <a:gd name="connsiteY55" fmla="*/ 81256 h 652250"/>
                <a:gd name="connsiteX56" fmla="*/ 238434 w 783926"/>
                <a:gd name="connsiteY56" fmla="*/ 69689 h 652250"/>
                <a:gd name="connsiteX57" fmla="*/ 228996 w 783926"/>
                <a:gd name="connsiteY57" fmla="*/ 61599 h 652250"/>
                <a:gd name="connsiteX58" fmla="*/ 208558 w 783926"/>
                <a:gd name="connsiteY58" fmla="*/ 46128 h 652250"/>
                <a:gd name="connsiteX59" fmla="*/ 194364 w 783926"/>
                <a:gd name="connsiteY59" fmla="*/ 28173 h 652250"/>
                <a:gd name="connsiteX60" fmla="*/ 192732 w 783926"/>
                <a:gd name="connsiteY60" fmla="*/ 15471 h 652250"/>
                <a:gd name="connsiteX61" fmla="*/ 182797 w 783926"/>
                <a:gd name="connsiteY61" fmla="*/ 10858 h 652250"/>
                <a:gd name="connsiteX62" fmla="*/ 177048 w 783926"/>
                <a:gd name="connsiteY62" fmla="*/ 0 h 652250"/>
                <a:gd name="connsiteX63" fmla="*/ 152778 w 783926"/>
                <a:gd name="connsiteY63" fmla="*/ 9084 h 652250"/>
                <a:gd name="connsiteX64" fmla="*/ 141281 w 783926"/>
                <a:gd name="connsiteY64" fmla="*/ 28599 h 652250"/>
                <a:gd name="connsiteX65" fmla="*/ 115237 w 783926"/>
                <a:gd name="connsiteY65" fmla="*/ 30586 h 652250"/>
                <a:gd name="connsiteX66" fmla="*/ 108140 w 783926"/>
                <a:gd name="connsiteY66" fmla="*/ 54218 h 652250"/>
                <a:gd name="connsiteX67" fmla="*/ 83585 w 783926"/>
                <a:gd name="connsiteY67" fmla="*/ 66211 h 652250"/>
                <a:gd name="connsiteX68" fmla="*/ 73863 w 783926"/>
                <a:gd name="connsiteY68" fmla="*/ 88282 h 652250"/>
                <a:gd name="connsiteX69" fmla="*/ 52148 w 783926"/>
                <a:gd name="connsiteY69" fmla="*/ 100701 h 652250"/>
                <a:gd name="connsiteX70" fmla="*/ 24542 w 783926"/>
                <a:gd name="connsiteY70" fmla="*/ 127526 h 652250"/>
                <a:gd name="connsiteX71" fmla="*/ 12052 w 783926"/>
                <a:gd name="connsiteY71" fmla="*/ 151442 h 652250"/>
                <a:gd name="connsiteX72" fmla="*/ 130 w 783926"/>
                <a:gd name="connsiteY72" fmla="*/ 175570 h 652250"/>
                <a:gd name="connsiteX73" fmla="*/ 10916 w 783926"/>
                <a:gd name="connsiteY73" fmla="*/ 201615 h 652250"/>
                <a:gd name="connsiteX74" fmla="*/ 6091 w 783926"/>
                <a:gd name="connsiteY74" fmla="*/ 215808 h 652250"/>
                <a:gd name="connsiteX75" fmla="*/ 16310 w 783926"/>
                <a:gd name="connsiteY75" fmla="*/ 226666 h 652250"/>
                <a:gd name="connsiteX76" fmla="*/ 62154 w 783926"/>
                <a:gd name="connsiteY76" fmla="*/ 257394 h 652250"/>
                <a:gd name="connsiteX77" fmla="*/ 58464 w 783926"/>
                <a:gd name="connsiteY77" fmla="*/ 281949 h 652250"/>
                <a:gd name="connsiteX78" fmla="*/ 77341 w 783926"/>
                <a:gd name="connsiteY78" fmla="*/ 303594 h 652250"/>
                <a:gd name="connsiteX79" fmla="*/ 71237 w 783926"/>
                <a:gd name="connsiteY79" fmla="*/ 319561 h 652250"/>
                <a:gd name="connsiteX80" fmla="*/ 78334 w 783926"/>
                <a:gd name="connsiteY80" fmla="*/ 333754 h 652250"/>
                <a:gd name="connsiteX81" fmla="*/ 55625 w 783926"/>
                <a:gd name="connsiteY81" fmla="*/ 346457 h 652250"/>
                <a:gd name="connsiteX82" fmla="*/ 29580 w 783926"/>
                <a:gd name="connsiteY82" fmla="*/ 348941 h 652250"/>
                <a:gd name="connsiteX83" fmla="*/ 26742 w 783926"/>
                <a:gd name="connsiteY83" fmla="*/ 374915 h 652250"/>
                <a:gd name="connsiteX84" fmla="*/ 31923 w 783926"/>
                <a:gd name="connsiteY84" fmla="*/ 378037 h 652250"/>
                <a:gd name="connsiteX85" fmla="*/ 52077 w 783926"/>
                <a:gd name="connsiteY85" fmla="*/ 388540 h 65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83926" h="652250">
                  <a:moveTo>
                    <a:pt x="52077" y="388540"/>
                  </a:moveTo>
                  <a:cubicBezTo>
                    <a:pt x="66270" y="394218"/>
                    <a:pt x="60948" y="395637"/>
                    <a:pt x="73367" y="388114"/>
                  </a:cubicBezTo>
                  <a:cubicBezTo>
                    <a:pt x="82024" y="383218"/>
                    <a:pt x="87560" y="381018"/>
                    <a:pt x="97495" y="385489"/>
                  </a:cubicBezTo>
                  <a:cubicBezTo>
                    <a:pt x="113108" y="392585"/>
                    <a:pt x="127018" y="412172"/>
                    <a:pt x="140500" y="422746"/>
                  </a:cubicBezTo>
                  <a:cubicBezTo>
                    <a:pt x="146888" y="427855"/>
                    <a:pt x="157888" y="432539"/>
                    <a:pt x="163139" y="438359"/>
                  </a:cubicBezTo>
                  <a:cubicBezTo>
                    <a:pt x="170236" y="445455"/>
                    <a:pt x="168177" y="453616"/>
                    <a:pt x="179958" y="455106"/>
                  </a:cubicBezTo>
                  <a:cubicBezTo>
                    <a:pt x="181448" y="460571"/>
                    <a:pt x="181377" y="470648"/>
                    <a:pt x="184642" y="475261"/>
                  </a:cubicBezTo>
                  <a:cubicBezTo>
                    <a:pt x="189965" y="482783"/>
                    <a:pt x="196280" y="482003"/>
                    <a:pt x="200893" y="490519"/>
                  </a:cubicBezTo>
                  <a:cubicBezTo>
                    <a:pt x="204512" y="497189"/>
                    <a:pt x="202951" y="502867"/>
                    <a:pt x="208629" y="508615"/>
                  </a:cubicBezTo>
                  <a:cubicBezTo>
                    <a:pt x="214661" y="513384"/>
                    <a:pt x="221757" y="516578"/>
                    <a:pt x="229279" y="517912"/>
                  </a:cubicBezTo>
                  <a:lnTo>
                    <a:pt x="421385" y="519189"/>
                  </a:lnTo>
                  <a:lnTo>
                    <a:pt x="414998" y="584549"/>
                  </a:lnTo>
                  <a:lnTo>
                    <a:pt x="483339" y="586252"/>
                  </a:lnTo>
                  <a:lnTo>
                    <a:pt x="480216" y="648206"/>
                  </a:lnTo>
                  <a:lnTo>
                    <a:pt x="757978" y="652251"/>
                  </a:lnTo>
                  <a:cubicBezTo>
                    <a:pt x="760675" y="638980"/>
                    <a:pt x="770255" y="627625"/>
                    <a:pt x="778203" y="617264"/>
                  </a:cubicBezTo>
                  <a:cubicBezTo>
                    <a:pt x="784448" y="610565"/>
                    <a:pt x="785726" y="600616"/>
                    <a:pt x="781326" y="592568"/>
                  </a:cubicBezTo>
                  <a:cubicBezTo>
                    <a:pt x="776075" y="580575"/>
                    <a:pt x="758191" y="566594"/>
                    <a:pt x="761101" y="552827"/>
                  </a:cubicBezTo>
                  <a:cubicBezTo>
                    <a:pt x="762520" y="543225"/>
                    <a:pt x="762520" y="533474"/>
                    <a:pt x="761101" y="523873"/>
                  </a:cubicBezTo>
                  <a:cubicBezTo>
                    <a:pt x="761101" y="514505"/>
                    <a:pt x="764861" y="508402"/>
                    <a:pt x="762875" y="498609"/>
                  </a:cubicBezTo>
                  <a:cubicBezTo>
                    <a:pt x="761172" y="489951"/>
                    <a:pt x="759185" y="482641"/>
                    <a:pt x="750172" y="480016"/>
                  </a:cubicBezTo>
                  <a:cubicBezTo>
                    <a:pt x="749320" y="468448"/>
                    <a:pt x="743571" y="459861"/>
                    <a:pt x="743501" y="447584"/>
                  </a:cubicBezTo>
                  <a:cubicBezTo>
                    <a:pt x="743501" y="438146"/>
                    <a:pt x="743501" y="421539"/>
                    <a:pt x="729875" y="421256"/>
                  </a:cubicBezTo>
                  <a:cubicBezTo>
                    <a:pt x="726824" y="408624"/>
                    <a:pt x="722282" y="393437"/>
                    <a:pt x="729875" y="383289"/>
                  </a:cubicBezTo>
                  <a:cubicBezTo>
                    <a:pt x="736334" y="374560"/>
                    <a:pt x="747333" y="360154"/>
                    <a:pt x="745559" y="347806"/>
                  </a:cubicBezTo>
                  <a:cubicBezTo>
                    <a:pt x="744565" y="340709"/>
                    <a:pt x="738462" y="336522"/>
                    <a:pt x="738888" y="329283"/>
                  </a:cubicBezTo>
                  <a:cubicBezTo>
                    <a:pt x="740094" y="323762"/>
                    <a:pt x="742081" y="318418"/>
                    <a:pt x="744636" y="313387"/>
                  </a:cubicBezTo>
                  <a:cubicBezTo>
                    <a:pt x="748824" y="300471"/>
                    <a:pt x="743571" y="295574"/>
                    <a:pt x="739243" y="287058"/>
                  </a:cubicBezTo>
                  <a:cubicBezTo>
                    <a:pt x="735269" y="288343"/>
                    <a:pt x="731011" y="288684"/>
                    <a:pt x="726895" y="288052"/>
                  </a:cubicBezTo>
                  <a:cubicBezTo>
                    <a:pt x="721430" y="287271"/>
                    <a:pt x="713979" y="286633"/>
                    <a:pt x="708657" y="285639"/>
                  </a:cubicBezTo>
                  <a:cubicBezTo>
                    <a:pt x="700353" y="284007"/>
                    <a:pt x="702483" y="282091"/>
                    <a:pt x="700140" y="273433"/>
                  </a:cubicBezTo>
                  <a:cubicBezTo>
                    <a:pt x="698650" y="268919"/>
                    <a:pt x="696663" y="264569"/>
                    <a:pt x="694321" y="260446"/>
                  </a:cubicBezTo>
                  <a:cubicBezTo>
                    <a:pt x="691625" y="260446"/>
                    <a:pt x="688431" y="260446"/>
                    <a:pt x="684599" y="260446"/>
                  </a:cubicBezTo>
                  <a:cubicBezTo>
                    <a:pt x="674309" y="260446"/>
                    <a:pt x="664374" y="259878"/>
                    <a:pt x="654225" y="259311"/>
                  </a:cubicBezTo>
                  <a:cubicBezTo>
                    <a:pt x="633787" y="258033"/>
                    <a:pt x="614768" y="259311"/>
                    <a:pt x="594330" y="259311"/>
                  </a:cubicBezTo>
                  <a:cubicBezTo>
                    <a:pt x="584040" y="260233"/>
                    <a:pt x="573750" y="260446"/>
                    <a:pt x="563460" y="259949"/>
                  </a:cubicBezTo>
                  <a:cubicBezTo>
                    <a:pt x="553454" y="258530"/>
                    <a:pt x="550473" y="253349"/>
                    <a:pt x="542170" y="249446"/>
                  </a:cubicBezTo>
                  <a:cubicBezTo>
                    <a:pt x="533867" y="245543"/>
                    <a:pt x="529254" y="248949"/>
                    <a:pt x="522796" y="242350"/>
                  </a:cubicBezTo>
                  <a:cubicBezTo>
                    <a:pt x="517970" y="236325"/>
                    <a:pt x="512293" y="231024"/>
                    <a:pt x="505977" y="226595"/>
                  </a:cubicBezTo>
                  <a:cubicBezTo>
                    <a:pt x="496752" y="220989"/>
                    <a:pt x="469855" y="197215"/>
                    <a:pt x="473900" y="223189"/>
                  </a:cubicBezTo>
                  <a:cubicBezTo>
                    <a:pt x="454384" y="228937"/>
                    <a:pt x="456798" y="209421"/>
                    <a:pt x="442391" y="201899"/>
                  </a:cubicBezTo>
                  <a:cubicBezTo>
                    <a:pt x="431108" y="196151"/>
                    <a:pt x="418760" y="205873"/>
                    <a:pt x="407334" y="199841"/>
                  </a:cubicBezTo>
                  <a:cubicBezTo>
                    <a:pt x="401657" y="195760"/>
                    <a:pt x="396334" y="191204"/>
                    <a:pt x="391437" y="186215"/>
                  </a:cubicBezTo>
                  <a:cubicBezTo>
                    <a:pt x="385760" y="182937"/>
                    <a:pt x="380792" y="178601"/>
                    <a:pt x="376818" y="173441"/>
                  </a:cubicBezTo>
                  <a:cubicBezTo>
                    <a:pt x="373909" y="167502"/>
                    <a:pt x="369864" y="162179"/>
                    <a:pt x="364896" y="157758"/>
                  </a:cubicBezTo>
                  <a:cubicBezTo>
                    <a:pt x="359148" y="153500"/>
                    <a:pt x="353825" y="155132"/>
                    <a:pt x="348148" y="152648"/>
                  </a:cubicBezTo>
                  <a:cubicBezTo>
                    <a:pt x="340413" y="149100"/>
                    <a:pt x="334948" y="132778"/>
                    <a:pt x="324942" y="135475"/>
                  </a:cubicBezTo>
                  <a:cubicBezTo>
                    <a:pt x="314936" y="138171"/>
                    <a:pt x="318484" y="143707"/>
                    <a:pt x="309187" y="141436"/>
                  </a:cubicBezTo>
                  <a:cubicBezTo>
                    <a:pt x="303936" y="140229"/>
                    <a:pt x="299891" y="135191"/>
                    <a:pt x="294994" y="133346"/>
                  </a:cubicBezTo>
                  <a:cubicBezTo>
                    <a:pt x="288749" y="130862"/>
                    <a:pt x="279027" y="134268"/>
                    <a:pt x="274485" y="128449"/>
                  </a:cubicBezTo>
                  <a:cubicBezTo>
                    <a:pt x="269943" y="122630"/>
                    <a:pt x="276685" y="117875"/>
                    <a:pt x="271292" y="110565"/>
                  </a:cubicBezTo>
                  <a:cubicBezTo>
                    <a:pt x="269660" y="108365"/>
                    <a:pt x="266395" y="108152"/>
                    <a:pt x="264195" y="104817"/>
                  </a:cubicBezTo>
                  <a:cubicBezTo>
                    <a:pt x="261995" y="101482"/>
                    <a:pt x="262421" y="97720"/>
                    <a:pt x="260860" y="94740"/>
                  </a:cubicBezTo>
                  <a:cubicBezTo>
                    <a:pt x="260860" y="94314"/>
                    <a:pt x="256460" y="93108"/>
                    <a:pt x="255395" y="91688"/>
                  </a:cubicBezTo>
                  <a:cubicBezTo>
                    <a:pt x="254331" y="90269"/>
                    <a:pt x="255395" y="86224"/>
                    <a:pt x="254046" y="84592"/>
                  </a:cubicBezTo>
                  <a:cubicBezTo>
                    <a:pt x="251634" y="82037"/>
                    <a:pt x="247801" y="83243"/>
                    <a:pt x="245531" y="81256"/>
                  </a:cubicBezTo>
                  <a:cubicBezTo>
                    <a:pt x="241415" y="77566"/>
                    <a:pt x="241273" y="74160"/>
                    <a:pt x="238434" y="69689"/>
                  </a:cubicBezTo>
                  <a:cubicBezTo>
                    <a:pt x="234602" y="63373"/>
                    <a:pt x="234886" y="64650"/>
                    <a:pt x="228996" y="61599"/>
                  </a:cubicBezTo>
                  <a:cubicBezTo>
                    <a:pt x="221402" y="57596"/>
                    <a:pt x="214448" y="52373"/>
                    <a:pt x="208558" y="46128"/>
                  </a:cubicBezTo>
                  <a:cubicBezTo>
                    <a:pt x="202029" y="39670"/>
                    <a:pt x="196280" y="37044"/>
                    <a:pt x="194364" y="28173"/>
                  </a:cubicBezTo>
                  <a:cubicBezTo>
                    <a:pt x="193442" y="24270"/>
                    <a:pt x="194932" y="19161"/>
                    <a:pt x="192732" y="15471"/>
                  </a:cubicBezTo>
                  <a:cubicBezTo>
                    <a:pt x="189680" y="10361"/>
                    <a:pt x="187055" y="14122"/>
                    <a:pt x="182797" y="10858"/>
                  </a:cubicBezTo>
                  <a:cubicBezTo>
                    <a:pt x="179745" y="7962"/>
                    <a:pt x="177758" y="4151"/>
                    <a:pt x="177048" y="0"/>
                  </a:cubicBezTo>
                  <a:cubicBezTo>
                    <a:pt x="167539" y="497"/>
                    <a:pt x="157107" y="2626"/>
                    <a:pt x="152778" y="9084"/>
                  </a:cubicBezTo>
                  <a:cubicBezTo>
                    <a:pt x="146746" y="18167"/>
                    <a:pt x="156539" y="26754"/>
                    <a:pt x="141281" y="28599"/>
                  </a:cubicBezTo>
                  <a:cubicBezTo>
                    <a:pt x="129998" y="30019"/>
                    <a:pt x="123469" y="18309"/>
                    <a:pt x="115237" y="30586"/>
                  </a:cubicBezTo>
                  <a:cubicBezTo>
                    <a:pt x="110837" y="37044"/>
                    <a:pt x="115237" y="48399"/>
                    <a:pt x="108140" y="54218"/>
                  </a:cubicBezTo>
                  <a:cubicBezTo>
                    <a:pt x="98489" y="61741"/>
                    <a:pt x="89476" y="53296"/>
                    <a:pt x="83585" y="66211"/>
                  </a:cubicBezTo>
                  <a:cubicBezTo>
                    <a:pt x="79044" y="76289"/>
                    <a:pt x="84863" y="81611"/>
                    <a:pt x="73863" y="88282"/>
                  </a:cubicBezTo>
                  <a:cubicBezTo>
                    <a:pt x="65276" y="93533"/>
                    <a:pt x="59670" y="91830"/>
                    <a:pt x="52148" y="100701"/>
                  </a:cubicBezTo>
                  <a:cubicBezTo>
                    <a:pt x="44625" y="109572"/>
                    <a:pt x="32987" y="118088"/>
                    <a:pt x="24542" y="127526"/>
                  </a:cubicBezTo>
                  <a:cubicBezTo>
                    <a:pt x="17942" y="134623"/>
                    <a:pt x="16878" y="142997"/>
                    <a:pt x="12052" y="151442"/>
                  </a:cubicBezTo>
                  <a:cubicBezTo>
                    <a:pt x="6375" y="161235"/>
                    <a:pt x="-1077" y="163648"/>
                    <a:pt x="130" y="175570"/>
                  </a:cubicBezTo>
                  <a:cubicBezTo>
                    <a:pt x="1407" y="188628"/>
                    <a:pt x="12549" y="189764"/>
                    <a:pt x="10916" y="201615"/>
                  </a:cubicBezTo>
                  <a:cubicBezTo>
                    <a:pt x="9923" y="208712"/>
                    <a:pt x="3819" y="206867"/>
                    <a:pt x="6091" y="215808"/>
                  </a:cubicBezTo>
                  <a:cubicBezTo>
                    <a:pt x="8078" y="220520"/>
                    <a:pt x="11697" y="224367"/>
                    <a:pt x="16310" y="226666"/>
                  </a:cubicBezTo>
                  <a:cubicBezTo>
                    <a:pt x="29509" y="234189"/>
                    <a:pt x="72586" y="228937"/>
                    <a:pt x="62154" y="257394"/>
                  </a:cubicBezTo>
                  <a:cubicBezTo>
                    <a:pt x="57186" y="270807"/>
                    <a:pt x="41290" y="269814"/>
                    <a:pt x="58464" y="281949"/>
                  </a:cubicBezTo>
                  <a:cubicBezTo>
                    <a:pt x="66696" y="287768"/>
                    <a:pt x="76844" y="289045"/>
                    <a:pt x="77341" y="303594"/>
                  </a:cubicBezTo>
                  <a:cubicBezTo>
                    <a:pt x="77341" y="310690"/>
                    <a:pt x="71593" y="313458"/>
                    <a:pt x="71237" y="319561"/>
                  </a:cubicBezTo>
                  <a:cubicBezTo>
                    <a:pt x="70812" y="326658"/>
                    <a:pt x="77482" y="326658"/>
                    <a:pt x="78334" y="333754"/>
                  </a:cubicBezTo>
                  <a:cubicBezTo>
                    <a:pt x="79754" y="345747"/>
                    <a:pt x="65632" y="347451"/>
                    <a:pt x="55625" y="346457"/>
                  </a:cubicBezTo>
                  <a:cubicBezTo>
                    <a:pt x="44484" y="345393"/>
                    <a:pt x="40154" y="340141"/>
                    <a:pt x="29580" y="348941"/>
                  </a:cubicBezTo>
                  <a:cubicBezTo>
                    <a:pt x="19006" y="357741"/>
                    <a:pt x="24187" y="363134"/>
                    <a:pt x="26742" y="374915"/>
                  </a:cubicBezTo>
                  <a:cubicBezTo>
                    <a:pt x="28516" y="375908"/>
                    <a:pt x="30291" y="376973"/>
                    <a:pt x="31923" y="378037"/>
                  </a:cubicBezTo>
                  <a:cubicBezTo>
                    <a:pt x="38168" y="382380"/>
                    <a:pt x="44909" y="385907"/>
                    <a:pt x="52077" y="388540"/>
                  </a:cubicBez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D7E0C13-808D-5447-9C0C-C7E312B593C1}"/>
                </a:ext>
              </a:extLst>
            </p:cNvPr>
            <p:cNvSpPr/>
            <p:nvPr/>
          </p:nvSpPr>
          <p:spPr>
            <a:xfrm>
              <a:off x="8165730" y="2661925"/>
              <a:ext cx="268464" cy="191052"/>
            </a:xfrm>
            <a:custGeom>
              <a:avLst/>
              <a:gdLst>
                <a:gd name="connsiteX0" fmla="*/ 2839 w 268464"/>
                <a:gd name="connsiteY0" fmla="*/ 0 h 191052"/>
                <a:gd name="connsiteX1" fmla="*/ 0 w 268464"/>
                <a:gd name="connsiteY1" fmla="*/ 66779 h 191052"/>
                <a:gd name="connsiteX2" fmla="*/ 30870 w 268464"/>
                <a:gd name="connsiteY2" fmla="*/ 90198 h 191052"/>
                <a:gd name="connsiteX3" fmla="*/ 56418 w 268464"/>
                <a:gd name="connsiteY3" fmla="*/ 95308 h 191052"/>
                <a:gd name="connsiteX4" fmla="*/ 87927 w 268464"/>
                <a:gd name="connsiteY4" fmla="*/ 98288 h 191052"/>
                <a:gd name="connsiteX5" fmla="*/ 95024 w 268464"/>
                <a:gd name="connsiteY5" fmla="*/ 101695 h 191052"/>
                <a:gd name="connsiteX6" fmla="*/ 102121 w 268464"/>
                <a:gd name="connsiteY6" fmla="*/ 99920 h 191052"/>
                <a:gd name="connsiteX7" fmla="*/ 151300 w 268464"/>
                <a:gd name="connsiteY7" fmla="*/ 112552 h 191052"/>
                <a:gd name="connsiteX8" fmla="*/ 151300 w 268464"/>
                <a:gd name="connsiteY8" fmla="*/ 167409 h 191052"/>
                <a:gd name="connsiteX9" fmla="*/ 203744 w 268464"/>
                <a:gd name="connsiteY9" fmla="*/ 188699 h 191052"/>
                <a:gd name="connsiteX10" fmla="*/ 251292 w 268464"/>
                <a:gd name="connsiteY10" fmla="*/ 179970 h 191052"/>
                <a:gd name="connsiteX11" fmla="*/ 267400 w 268464"/>
                <a:gd name="connsiteY11" fmla="*/ 170248 h 191052"/>
                <a:gd name="connsiteX12" fmla="*/ 268465 w 268464"/>
                <a:gd name="connsiteY12" fmla="*/ 8658 h 19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464" h="191052">
                  <a:moveTo>
                    <a:pt x="2839" y="0"/>
                  </a:moveTo>
                  <a:lnTo>
                    <a:pt x="0" y="66779"/>
                  </a:lnTo>
                  <a:cubicBezTo>
                    <a:pt x="17884" y="52586"/>
                    <a:pt x="19941" y="80973"/>
                    <a:pt x="30870" y="90198"/>
                  </a:cubicBezTo>
                  <a:cubicBezTo>
                    <a:pt x="39102" y="97295"/>
                    <a:pt x="46553" y="93250"/>
                    <a:pt x="56418" y="95308"/>
                  </a:cubicBezTo>
                  <a:cubicBezTo>
                    <a:pt x="66282" y="97366"/>
                    <a:pt x="77282" y="96230"/>
                    <a:pt x="87927" y="98288"/>
                  </a:cubicBezTo>
                  <a:cubicBezTo>
                    <a:pt x="90553" y="98679"/>
                    <a:pt x="93037" y="99871"/>
                    <a:pt x="95024" y="101695"/>
                  </a:cubicBezTo>
                  <a:cubicBezTo>
                    <a:pt x="97365" y="101056"/>
                    <a:pt x="99707" y="100417"/>
                    <a:pt x="102121" y="99920"/>
                  </a:cubicBezTo>
                  <a:cubicBezTo>
                    <a:pt x="123410" y="95592"/>
                    <a:pt x="137604" y="92469"/>
                    <a:pt x="151300" y="112552"/>
                  </a:cubicBezTo>
                  <a:cubicBezTo>
                    <a:pt x="164997" y="132636"/>
                    <a:pt x="139803" y="149384"/>
                    <a:pt x="151300" y="167409"/>
                  </a:cubicBezTo>
                  <a:cubicBezTo>
                    <a:pt x="160313" y="181603"/>
                    <a:pt x="189480" y="185648"/>
                    <a:pt x="203744" y="188699"/>
                  </a:cubicBezTo>
                  <a:cubicBezTo>
                    <a:pt x="223046" y="192744"/>
                    <a:pt x="234543" y="192602"/>
                    <a:pt x="251292" y="179970"/>
                  </a:cubicBezTo>
                  <a:cubicBezTo>
                    <a:pt x="256330" y="176209"/>
                    <a:pt x="261724" y="172952"/>
                    <a:pt x="267400" y="170248"/>
                  </a:cubicBezTo>
                  <a:lnTo>
                    <a:pt x="268465" y="8658"/>
                  </a:ln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FA9E4FF-35AF-854F-B727-4E40C3D92784}"/>
                </a:ext>
              </a:extLst>
            </p:cNvPr>
            <p:cNvSpPr/>
            <p:nvPr/>
          </p:nvSpPr>
          <p:spPr>
            <a:xfrm>
              <a:off x="8921094" y="2686764"/>
              <a:ext cx="394856" cy="628477"/>
            </a:xfrm>
            <a:custGeom>
              <a:avLst/>
              <a:gdLst>
                <a:gd name="connsiteX0" fmla="*/ 383644 w 394856"/>
                <a:gd name="connsiteY0" fmla="*/ 465680 h 628477"/>
                <a:gd name="connsiteX1" fmla="*/ 345889 w 394856"/>
                <a:gd name="connsiteY1" fmla="*/ 465680 h 628477"/>
                <a:gd name="connsiteX2" fmla="*/ 338793 w 394856"/>
                <a:gd name="connsiteY2" fmla="*/ 444391 h 628477"/>
                <a:gd name="connsiteX3" fmla="*/ 339715 w 394856"/>
                <a:gd name="connsiteY3" fmla="*/ 418275 h 628477"/>
                <a:gd name="connsiteX4" fmla="*/ 342129 w 394856"/>
                <a:gd name="connsiteY4" fmla="*/ 352276 h 628477"/>
                <a:gd name="connsiteX5" fmla="*/ 345251 w 394856"/>
                <a:gd name="connsiteY5" fmla="*/ 265414 h 628477"/>
                <a:gd name="connsiteX6" fmla="*/ 390598 w 394856"/>
                <a:gd name="connsiteY6" fmla="*/ 266975 h 628477"/>
                <a:gd name="connsiteX7" fmla="*/ 394856 w 394856"/>
                <a:gd name="connsiteY7" fmla="*/ 12064 h 628477"/>
                <a:gd name="connsiteX8" fmla="*/ 22284 w 394856"/>
                <a:gd name="connsiteY8" fmla="*/ 0 h 628477"/>
                <a:gd name="connsiteX9" fmla="*/ 0 w 394856"/>
                <a:gd name="connsiteY9" fmla="*/ 628477 h 628477"/>
                <a:gd name="connsiteX10" fmla="*/ 46696 w 394856"/>
                <a:gd name="connsiteY10" fmla="*/ 604278 h 628477"/>
                <a:gd name="connsiteX11" fmla="*/ 75650 w 394856"/>
                <a:gd name="connsiteY11" fmla="*/ 606265 h 628477"/>
                <a:gd name="connsiteX12" fmla="*/ 98430 w 394856"/>
                <a:gd name="connsiteY12" fmla="*/ 590936 h 628477"/>
                <a:gd name="connsiteX13" fmla="*/ 129513 w 394856"/>
                <a:gd name="connsiteY13" fmla="*/ 584762 h 628477"/>
                <a:gd name="connsiteX14" fmla="*/ 150803 w 394856"/>
                <a:gd name="connsiteY14" fmla="*/ 566311 h 628477"/>
                <a:gd name="connsiteX15" fmla="*/ 179190 w 394856"/>
                <a:gd name="connsiteY15" fmla="*/ 554104 h 628477"/>
                <a:gd name="connsiteX16" fmla="*/ 195583 w 394856"/>
                <a:gd name="connsiteY16" fmla="*/ 530757 h 628477"/>
                <a:gd name="connsiteX17" fmla="*/ 257821 w 394856"/>
                <a:gd name="connsiteY17" fmla="*/ 521247 h 628477"/>
                <a:gd name="connsiteX18" fmla="*/ 284645 w 394856"/>
                <a:gd name="connsiteY18" fmla="*/ 529621 h 628477"/>
                <a:gd name="connsiteX19" fmla="*/ 311826 w 394856"/>
                <a:gd name="connsiteY19" fmla="*/ 522524 h 628477"/>
                <a:gd name="connsiteX20" fmla="*/ 342483 w 394856"/>
                <a:gd name="connsiteY20" fmla="*/ 517344 h 628477"/>
                <a:gd name="connsiteX21" fmla="*/ 371792 w 394856"/>
                <a:gd name="connsiteY21" fmla="*/ 507834 h 628477"/>
                <a:gd name="connsiteX22" fmla="*/ 382437 w 394856"/>
                <a:gd name="connsiteY22" fmla="*/ 508331 h 628477"/>
                <a:gd name="connsiteX23" fmla="*/ 380592 w 394856"/>
                <a:gd name="connsiteY23" fmla="*/ 482642 h 628477"/>
                <a:gd name="connsiteX24" fmla="*/ 383644 w 394856"/>
                <a:gd name="connsiteY24" fmla="*/ 465680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4856" h="628477">
                  <a:moveTo>
                    <a:pt x="383644" y="465680"/>
                  </a:moveTo>
                  <a:cubicBezTo>
                    <a:pt x="371792" y="463481"/>
                    <a:pt x="356676" y="468874"/>
                    <a:pt x="345889" y="465680"/>
                  </a:cubicBezTo>
                  <a:cubicBezTo>
                    <a:pt x="335103" y="462487"/>
                    <a:pt x="338367" y="453403"/>
                    <a:pt x="338793" y="444391"/>
                  </a:cubicBezTo>
                  <a:cubicBezTo>
                    <a:pt x="339219" y="435378"/>
                    <a:pt x="339432" y="427004"/>
                    <a:pt x="339715" y="418275"/>
                  </a:cubicBezTo>
                  <a:cubicBezTo>
                    <a:pt x="340567" y="396275"/>
                    <a:pt x="341347" y="374276"/>
                    <a:pt x="342129" y="352276"/>
                  </a:cubicBezTo>
                  <a:cubicBezTo>
                    <a:pt x="343193" y="323322"/>
                    <a:pt x="344257" y="294368"/>
                    <a:pt x="345251" y="265414"/>
                  </a:cubicBezTo>
                  <a:lnTo>
                    <a:pt x="390598" y="266975"/>
                  </a:lnTo>
                  <a:lnTo>
                    <a:pt x="394856" y="12064"/>
                  </a:lnTo>
                  <a:lnTo>
                    <a:pt x="22284" y="0"/>
                  </a:lnTo>
                  <a:lnTo>
                    <a:pt x="0" y="628477"/>
                  </a:lnTo>
                  <a:cubicBezTo>
                    <a:pt x="17103" y="622516"/>
                    <a:pt x="28386" y="607187"/>
                    <a:pt x="46696" y="604278"/>
                  </a:cubicBezTo>
                  <a:cubicBezTo>
                    <a:pt x="56986" y="602787"/>
                    <a:pt x="65432" y="609103"/>
                    <a:pt x="75650" y="606265"/>
                  </a:cubicBezTo>
                  <a:cubicBezTo>
                    <a:pt x="84166" y="603923"/>
                    <a:pt x="90553" y="594839"/>
                    <a:pt x="98430" y="590936"/>
                  </a:cubicBezTo>
                  <a:cubicBezTo>
                    <a:pt x="108011" y="586252"/>
                    <a:pt x="119295" y="587955"/>
                    <a:pt x="129513" y="584762"/>
                  </a:cubicBezTo>
                  <a:cubicBezTo>
                    <a:pt x="141010" y="581142"/>
                    <a:pt x="141649" y="572911"/>
                    <a:pt x="150803" y="566311"/>
                  </a:cubicBezTo>
                  <a:cubicBezTo>
                    <a:pt x="159958" y="559711"/>
                    <a:pt x="171526" y="561698"/>
                    <a:pt x="179190" y="554104"/>
                  </a:cubicBezTo>
                  <a:cubicBezTo>
                    <a:pt x="186855" y="546511"/>
                    <a:pt x="188203" y="536931"/>
                    <a:pt x="195583" y="530757"/>
                  </a:cubicBezTo>
                  <a:cubicBezTo>
                    <a:pt x="210273" y="518408"/>
                    <a:pt x="240150" y="516563"/>
                    <a:pt x="257821" y="521247"/>
                  </a:cubicBezTo>
                  <a:cubicBezTo>
                    <a:pt x="267543" y="523944"/>
                    <a:pt x="274569" y="531253"/>
                    <a:pt x="284645" y="529621"/>
                  </a:cubicBezTo>
                  <a:cubicBezTo>
                    <a:pt x="294723" y="527989"/>
                    <a:pt x="301820" y="523873"/>
                    <a:pt x="311826" y="522524"/>
                  </a:cubicBezTo>
                  <a:cubicBezTo>
                    <a:pt x="322187" y="521800"/>
                    <a:pt x="332477" y="520069"/>
                    <a:pt x="342483" y="517344"/>
                  </a:cubicBezTo>
                  <a:cubicBezTo>
                    <a:pt x="353057" y="514008"/>
                    <a:pt x="360580" y="508473"/>
                    <a:pt x="371792" y="507834"/>
                  </a:cubicBezTo>
                  <a:cubicBezTo>
                    <a:pt x="375341" y="507664"/>
                    <a:pt x="378889" y="507834"/>
                    <a:pt x="382437" y="508331"/>
                  </a:cubicBezTo>
                  <a:cubicBezTo>
                    <a:pt x="382579" y="499730"/>
                    <a:pt x="382012" y="491129"/>
                    <a:pt x="380592" y="482642"/>
                  </a:cubicBezTo>
                  <a:cubicBezTo>
                    <a:pt x="380238" y="477106"/>
                    <a:pt x="385914" y="471074"/>
                    <a:pt x="383644" y="465680"/>
                  </a:cubicBez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F6E3E09-40B2-0042-A9C6-4F581F999142}"/>
                </a:ext>
              </a:extLst>
            </p:cNvPr>
            <p:cNvSpPr/>
            <p:nvPr/>
          </p:nvSpPr>
          <p:spPr>
            <a:xfrm>
              <a:off x="9259013" y="2952390"/>
              <a:ext cx="912719" cy="335058"/>
            </a:xfrm>
            <a:custGeom>
              <a:avLst/>
              <a:gdLst>
                <a:gd name="connsiteX0" fmla="*/ 7332 w 912719"/>
                <a:gd name="connsiteY0" fmla="*/ 0 h 335058"/>
                <a:gd name="connsiteX1" fmla="*/ 4139 w 912719"/>
                <a:gd name="connsiteY1" fmla="*/ 86863 h 335058"/>
                <a:gd name="connsiteX2" fmla="*/ 1725 w 912719"/>
                <a:gd name="connsiteY2" fmla="*/ 152861 h 335058"/>
                <a:gd name="connsiteX3" fmla="*/ 803 w 912719"/>
                <a:gd name="connsiteY3" fmla="*/ 178977 h 335058"/>
                <a:gd name="connsiteX4" fmla="*/ 7899 w 912719"/>
                <a:gd name="connsiteY4" fmla="*/ 200267 h 335058"/>
                <a:gd name="connsiteX5" fmla="*/ 45654 w 912719"/>
                <a:gd name="connsiteY5" fmla="*/ 200267 h 335058"/>
                <a:gd name="connsiteX6" fmla="*/ 42460 w 912719"/>
                <a:gd name="connsiteY6" fmla="*/ 217724 h 335058"/>
                <a:gd name="connsiteX7" fmla="*/ 44376 w 912719"/>
                <a:gd name="connsiteY7" fmla="*/ 243414 h 335058"/>
                <a:gd name="connsiteX8" fmla="*/ 85395 w 912719"/>
                <a:gd name="connsiteY8" fmla="*/ 261865 h 335058"/>
                <a:gd name="connsiteX9" fmla="*/ 146994 w 912719"/>
                <a:gd name="connsiteY9" fmla="*/ 261865 h 335058"/>
                <a:gd name="connsiteX10" fmla="*/ 170554 w 912719"/>
                <a:gd name="connsiteY10" fmla="*/ 277549 h 335058"/>
                <a:gd name="connsiteX11" fmla="*/ 217747 w 912719"/>
                <a:gd name="connsiteY11" fmla="*/ 317716 h 335058"/>
                <a:gd name="connsiteX12" fmla="*/ 229669 w 912719"/>
                <a:gd name="connsiteY12" fmla="*/ 334961 h 335058"/>
                <a:gd name="connsiteX13" fmla="*/ 256069 w 912719"/>
                <a:gd name="connsiteY13" fmla="*/ 324883 h 335058"/>
                <a:gd name="connsiteX14" fmla="*/ 271114 w 912719"/>
                <a:gd name="connsiteY14" fmla="*/ 305510 h 335058"/>
                <a:gd name="connsiteX15" fmla="*/ 300919 w 912719"/>
                <a:gd name="connsiteY15" fmla="*/ 304445 h 335058"/>
                <a:gd name="connsiteX16" fmla="*/ 329661 w 912719"/>
                <a:gd name="connsiteY16" fmla="*/ 300400 h 335058"/>
                <a:gd name="connsiteX17" fmla="*/ 356344 w 912719"/>
                <a:gd name="connsiteY17" fmla="*/ 307497 h 335058"/>
                <a:gd name="connsiteX18" fmla="*/ 377208 w 912719"/>
                <a:gd name="connsiteY18" fmla="*/ 305155 h 335058"/>
                <a:gd name="connsiteX19" fmla="*/ 401975 w 912719"/>
                <a:gd name="connsiteY19" fmla="*/ 285426 h 335058"/>
                <a:gd name="connsiteX20" fmla="*/ 462296 w 912719"/>
                <a:gd name="connsiteY20" fmla="*/ 268039 h 335058"/>
                <a:gd name="connsiteX21" fmla="*/ 512541 w 912719"/>
                <a:gd name="connsiteY21" fmla="*/ 236176 h 335058"/>
                <a:gd name="connsiteX22" fmla="*/ 567114 w 912719"/>
                <a:gd name="connsiteY22" fmla="*/ 254485 h 335058"/>
                <a:gd name="connsiteX23" fmla="*/ 617429 w 912719"/>
                <a:gd name="connsiteY23" fmla="*/ 271233 h 335058"/>
                <a:gd name="connsiteX24" fmla="*/ 679666 w 912719"/>
                <a:gd name="connsiteY24" fmla="*/ 258459 h 335058"/>
                <a:gd name="connsiteX25" fmla="*/ 744104 w 912719"/>
                <a:gd name="connsiteY25" fmla="*/ 244266 h 335058"/>
                <a:gd name="connsiteX26" fmla="*/ 763478 w 912719"/>
                <a:gd name="connsiteY26" fmla="*/ 222408 h 335058"/>
                <a:gd name="connsiteX27" fmla="*/ 794419 w 912719"/>
                <a:gd name="connsiteY27" fmla="*/ 211763 h 335058"/>
                <a:gd name="connsiteX28" fmla="*/ 821670 w 912719"/>
                <a:gd name="connsiteY28" fmla="*/ 200338 h 335058"/>
                <a:gd name="connsiteX29" fmla="*/ 844592 w 912719"/>
                <a:gd name="connsiteY29" fmla="*/ 183022 h 335058"/>
                <a:gd name="connsiteX30" fmla="*/ 904132 w 912719"/>
                <a:gd name="connsiteY30" fmla="*/ 174080 h 335058"/>
                <a:gd name="connsiteX31" fmla="*/ 911939 w 912719"/>
                <a:gd name="connsiteY31" fmla="*/ 172590 h 335058"/>
                <a:gd name="connsiteX32" fmla="*/ 912719 w 912719"/>
                <a:gd name="connsiteY32" fmla="*/ 19232 h 335058"/>
                <a:gd name="connsiteX33" fmla="*/ 52537 w 912719"/>
                <a:gd name="connsiteY33" fmla="*/ 2200 h 33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2719" h="335058">
                  <a:moveTo>
                    <a:pt x="7332" y="0"/>
                  </a:moveTo>
                  <a:lnTo>
                    <a:pt x="4139" y="86863"/>
                  </a:lnTo>
                  <a:cubicBezTo>
                    <a:pt x="3358" y="108862"/>
                    <a:pt x="2577" y="130862"/>
                    <a:pt x="1725" y="152861"/>
                  </a:cubicBezTo>
                  <a:cubicBezTo>
                    <a:pt x="1725" y="161519"/>
                    <a:pt x="1158" y="170248"/>
                    <a:pt x="803" y="178977"/>
                  </a:cubicBezTo>
                  <a:cubicBezTo>
                    <a:pt x="449" y="187706"/>
                    <a:pt x="-3029" y="197428"/>
                    <a:pt x="7899" y="200267"/>
                  </a:cubicBezTo>
                  <a:cubicBezTo>
                    <a:pt x="18829" y="203105"/>
                    <a:pt x="33802" y="197783"/>
                    <a:pt x="45654" y="200267"/>
                  </a:cubicBezTo>
                  <a:cubicBezTo>
                    <a:pt x="47925" y="205660"/>
                    <a:pt x="42248" y="211692"/>
                    <a:pt x="42460" y="217724"/>
                  </a:cubicBezTo>
                  <a:cubicBezTo>
                    <a:pt x="43951" y="226205"/>
                    <a:pt x="44589" y="234806"/>
                    <a:pt x="44376" y="243414"/>
                  </a:cubicBezTo>
                  <a:cubicBezTo>
                    <a:pt x="59776" y="245614"/>
                    <a:pt x="69356" y="254485"/>
                    <a:pt x="85395" y="261865"/>
                  </a:cubicBezTo>
                  <a:cubicBezTo>
                    <a:pt x="106685" y="271659"/>
                    <a:pt x="127975" y="254130"/>
                    <a:pt x="146994" y="261865"/>
                  </a:cubicBezTo>
                  <a:cubicBezTo>
                    <a:pt x="155439" y="265130"/>
                    <a:pt x="162606" y="273433"/>
                    <a:pt x="170554" y="277549"/>
                  </a:cubicBezTo>
                  <a:cubicBezTo>
                    <a:pt x="189432" y="287342"/>
                    <a:pt x="220231" y="289046"/>
                    <a:pt x="217747" y="317716"/>
                  </a:cubicBezTo>
                  <a:cubicBezTo>
                    <a:pt x="216825" y="328503"/>
                    <a:pt x="215050" y="333754"/>
                    <a:pt x="229669" y="334961"/>
                  </a:cubicBezTo>
                  <a:cubicBezTo>
                    <a:pt x="239533" y="335720"/>
                    <a:pt x="249185" y="332023"/>
                    <a:pt x="256069" y="324883"/>
                  </a:cubicBezTo>
                  <a:cubicBezTo>
                    <a:pt x="261817" y="318709"/>
                    <a:pt x="263591" y="310690"/>
                    <a:pt x="271114" y="305510"/>
                  </a:cubicBezTo>
                  <a:cubicBezTo>
                    <a:pt x="282113" y="298413"/>
                    <a:pt x="289352" y="302813"/>
                    <a:pt x="300919" y="304445"/>
                  </a:cubicBezTo>
                  <a:cubicBezTo>
                    <a:pt x="310358" y="305723"/>
                    <a:pt x="319939" y="301890"/>
                    <a:pt x="329661" y="300400"/>
                  </a:cubicBezTo>
                  <a:cubicBezTo>
                    <a:pt x="344564" y="298129"/>
                    <a:pt x="345770" y="298981"/>
                    <a:pt x="356344" y="307497"/>
                  </a:cubicBezTo>
                  <a:cubicBezTo>
                    <a:pt x="365854" y="315090"/>
                    <a:pt x="368053" y="314593"/>
                    <a:pt x="377208" y="305155"/>
                  </a:cubicBezTo>
                  <a:cubicBezTo>
                    <a:pt x="386363" y="295716"/>
                    <a:pt x="389627" y="289046"/>
                    <a:pt x="401975" y="285426"/>
                  </a:cubicBezTo>
                  <a:cubicBezTo>
                    <a:pt x="423265" y="279181"/>
                    <a:pt x="442994" y="277265"/>
                    <a:pt x="462296" y="268039"/>
                  </a:cubicBezTo>
                  <a:cubicBezTo>
                    <a:pt x="481599" y="258814"/>
                    <a:pt x="492032" y="241569"/>
                    <a:pt x="512541" y="236176"/>
                  </a:cubicBezTo>
                  <a:cubicBezTo>
                    <a:pt x="535179" y="230143"/>
                    <a:pt x="551004" y="239724"/>
                    <a:pt x="567114" y="254485"/>
                  </a:cubicBezTo>
                  <a:cubicBezTo>
                    <a:pt x="583223" y="269246"/>
                    <a:pt x="596139" y="276484"/>
                    <a:pt x="617429" y="271233"/>
                  </a:cubicBezTo>
                  <a:cubicBezTo>
                    <a:pt x="638718" y="265982"/>
                    <a:pt x="660008" y="268465"/>
                    <a:pt x="679666" y="258459"/>
                  </a:cubicBezTo>
                  <a:cubicBezTo>
                    <a:pt x="699324" y="248453"/>
                    <a:pt x="725085" y="261440"/>
                    <a:pt x="744104" y="244266"/>
                  </a:cubicBezTo>
                  <a:cubicBezTo>
                    <a:pt x="751201" y="237879"/>
                    <a:pt x="755387" y="228086"/>
                    <a:pt x="763478" y="222408"/>
                  </a:cubicBezTo>
                  <a:cubicBezTo>
                    <a:pt x="772845" y="215879"/>
                    <a:pt x="783703" y="214815"/>
                    <a:pt x="794419" y="211763"/>
                  </a:cubicBezTo>
                  <a:cubicBezTo>
                    <a:pt x="803715" y="208463"/>
                    <a:pt x="812799" y="204653"/>
                    <a:pt x="821670" y="200338"/>
                  </a:cubicBezTo>
                  <a:cubicBezTo>
                    <a:pt x="831676" y="196293"/>
                    <a:pt x="835863" y="187493"/>
                    <a:pt x="844592" y="183022"/>
                  </a:cubicBezTo>
                  <a:cubicBezTo>
                    <a:pt x="861695" y="174648"/>
                    <a:pt x="885752" y="177912"/>
                    <a:pt x="904132" y="174080"/>
                  </a:cubicBezTo>
                  <a:lnTo>
                    <a:pt x="911939" y="172590"/>
                  </a:lnTo>
                  <a:lnTo>
                    <a:pt x="912719" y="19232"/>
                  </a:lnTo>
                  <a:lnTo>
                    <a:pt x="52537" y="2200"/>
                  </a:ln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959DAD5-0E8D-C745-9F2F-B91DCC59E738}"/>
                </a:ext>
              </a:extLst>
            </p:cNvPr>
            <p:cNvSpPr/>
            <p:nvPr/>
          </p:nvSpPr>
          <p:spPr>
            <a:xfrm>
              <a:off x="8011708" y="2758696"/>
              <a:ext cx="341869" cy="365361"/>
            </a:xfrm>
            <a:custGeom>
              <a:avLst/>
              <a:gdLst>
                <a:gd name="connsiteX0" fmla="*/ 305890 w 341869"/>
                <a:gd name="connsiteY0" fmla="*/ 70639 h 365361"/>
                <a:gd name="connsiteX1" fmla="*/ 305890 w 341869"/>
                <a:gd name="connsiteY1" fmla="*/ 15782 h 365361"/>
                <a:gd name="connsiteX2" fmla="*/ 256710 w 341869"/>
                <a:gd name="connsiteY2" fmla="*/ 3150 h 365361"/>
                <a:gd name="connsiteX3" fmla="*/ 249614 w 341869"/>
                <a:gd name="connsiteY3" fmla="*/ 4924 h 365361"/>
                <a:gd name="connsiteX4" fmla="*/ 215692 w 341869"/>
                <a:gd name="connsiteY4" fmla="*/ 17414 h 365361"/>
                <a:gd name="connsiteX5" fmla="*/ 187305 w 341869"/>
                <a:gd name="connsiteY5" fmla="*/ 34162 h 365361"/>
                <a:gd name="connsiteX6" fmla="*/ 168996 w 341869"/>
                <a:gd name="connsiteY6" fmla="*/ 37711 h 365361"/>
                <a:gd name="connsiteX7" fmla="*/ 153809 w 341869"/>
                <a:gd name="connsiteY7" fmla="*/ 46085 h 365361"/>
                <a:gd name="connsiteX8" fmla="*/ 138055 w 341869"/>
                <a:gd name="connsiteY8" fmla="*/ 38633 h 365361"/>
                <a:gd name="connsiteX9" fmla="*/ 120384 w 341869"/>
                <a:gd name="connsiteY9" fmla="*/ 44098 h 365361"/>
                <a:gd name="connsiteX10" fmla="*/ 81282 w 341869"/>
                <a:gd name="connsiteY10" fmla="*/ 47362 h 365361"/>
                <a:gd name="connsiteX11" fmla="*/ 90578 w 341869"/>
                <a:gd name="connsiteY11" fmla="*/ 67375 h 365361"/>
                <a:gd name="connsiteX12" fmla="*/ 68579 w 341869"/>
                <a:gd name="connsiteY12" fmla="*/ 64110 h 365361"/>
                <a:gd name="connsiteX13" fmla="*/ 47927 w 341869"/>
                <a:gd name="connsiteY13" fmla="*/ 47362 h 365361"/>
                <a:gd name="connsiteX14" fmla="*/ 26637 w 341869"/>
                <a:gd name="connsiteY14" fmla="*/ 29692 h 365361"/>
                <a:gd name="connsiteX15" fmla="*/ 19116 w 341869"/>
                <a:gd name="connsiteY15" fmla="*/ 23234 h 365361"/>
                <a:gd name="connsiteX16" fmla="*/ 15000 w 341869"/>
                <a:gd name="connsiteY16" fmla="*/ 12092 h 365361"/>
                <a:gd name="connsiteX17" fmla="*/ 238 w 341869"/>
                <a:gd name="connsiteY17" fmla="*/ 18124 h 365361"/>
                <a:gd name="connsiteX18" fmla="*/ 15993 w 341869"/>
                <a:gd name="connsiteY18" fmla="*/ 40833 h 365361"/>
                <a:gd name="connsiteX19" fmla="*/ 22380 w 341869"/>
                <a:gd name="connsiteY19" fmla="*/ 66523 h 365361"/>
                <a:gd name="connsiteX20" fmla="*/ 37567 w 341869"/>
                <a:gd name="connsiteY20" fmla="*/ 106335 h 365361"/>
                <a:gd name="connsiteX21" fmla="*/ 36431 w 341869"/>
                <a:gd name="connsiteY21" fmla="*/ 153528 h 365361"/>
                <a:gd name="connsiteX22" fmla="*/ 36431 w 341869"/>
                <a:gd name="connsiteY22" fmla="*/ 175598 h 365361"/>
                <a:gd name="connsiteX23" fmla="*/ 33380 w 341869"/>
                <a:gd name="connsiteY23" fmla="*/ 198165 h 365361"/>
                <a:gd name="connsiteX24" fmla="*/ 6554 w 341869"/>
                <a:gd name="connsiteY24" fmla="*/ 225487 h 365361"/>
                <a:gd name="connsiteX25" fmla="*/ 21386 w 341869"/>
                <a:gd name="connsiteY25" fmla="*/ 276228 h 365361"/>
                <a:gd name="connsiteX26" fmla="*/ 15922 w 341869"/>
                <a:gd name="connsiteY26" fmla="*/ 320724 h 365361"/>
                <a:gd name="connsiteX27" fmla="*/ 9535 w 341869"/>
                <a:gd name="connsiteY27" fmla="*/ 343079 h 365361"/>
                <a:gd name="connsiteX28" fmla="*/ 8115 w 341869"/>
                <a:gd name="connsiteY28" fmla="*/ 345988 h 365361"/>
                <a:gd name="connsiteX29" fmla="*/ 329735 w 341869"/>
                <a:gd name="connsiteY29" fmla="*/ 365362 h 365361"/>
                <a:gd name="connsiteX30" fmla="*/ 329735 w 341869"/>
                <a:gd name="connsiteY30" fmla="*/ 365362 h 365361"/>
                <a:gd name="connsiteX31" fmla="*/ 341870 w 341869"/>
                <a:gd name="connsiteY31" fmla="*/ 88594 h 365361"/>
                <a:gd name="connsiteX32" fmla="*/ 305890 w 341869"/>
                <a:gd name="connsiteY32" fmla="*/ 70639 h 3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1869" h="365361">
                  <a:moveTo>
                    <a:pt x="305890" y="70639"/>
                  </a:moveTo>
                  <a:cubicBezTo>
                    <a:pt x="294181" y="52614"/>
                    <a:pt x="319232" y="35653"/>
                    <a:pt x="305890" y="15782"/>
                  </a:cubicBezTo>
                  <a:cubicBezTo>
                    <a:pt x="292549" y="-4088"/>
                    <a:pt x="277504" y="-1179"/>
                    <a:pt x="256710" y="3150"/>
                  </a:cubicBezTo>
                  <a:cubicBezTo>
                    <a:pt x="254227" y="3647"/>
                    <a:pt x="251884" y="4286"/>
                    <a:pt x="249614" y="4924"/>
                  </a:cubicBezTo>
                  <a:cubicBezTo>
                    <a:pt x="257775" y="13866"/>
                    <a:pt x="228324" y="33311"/>
                    <a:pt x="215692" y="17414"/>
                  </a:cubicBezTo>
                  <a:cubicBezTo>
                    <a:pt x="202208" y="17414"/>
                    <a:pt x="201498" y="35298"/>
                    <a:pt x="187305" y="34162"/>
                  </a:cubicBezTo>
                  <a:cubicBezTo>
                    <a:pt x="178080" y="33453"/>
                    <a:pt x="176448" y="30969"/>
                    <a:pt x="168996" y="37711"/>
                  </a:cubicBezTo>
                  <a:cubicBezTo>
                    <a:pt x="162751" y="43459"/>
                    <a:pt x="163603" y="47646"/>
                    <a:pt x="153809" y="46085"/>
                  </a:cubicBezTo>
                  <a:cubicBezTo>
                    <a:pt x="147706" y="45091"/>
                    <a:pt x="143591" y="39769"/>
                    <a:pt x="138055" y="38633"/>
                  </a:cubicBezTo>
                  <a:cubicBezTo>
                    <a:pt x="130958" y="37214"/>
                    <a:pt x="126203" y="41259"/>
                    <a:pt x="120384" y="44098"/>
                  </a:cubicBezTo>
                  <a:cubicBezTo>
                    <a:pt x="106617" y="50698"/>
                    <a:pt x="95546" y="44594"/>
                    <a:pt x="81282" y="47362"/>
                  </a:cubicBezTo>
                  <a:cubicBezTo>
                    <a:pt x="81282" y="54459"/>
                    <a:pt x="92921" y="62549"/>
                    <a:pt x="90578" y="67375"/>
                  </a:cubicBezTo>
                  <a:cubicBezTo>
                    <a:pt x="87243" y="74471"/>
                    <a:pt x="72624" y="66310"/>
                    <a:pt x="68579" y="64110"/>
                  </a:cubicBezTo>
                  <a:cubicBezTo>
                    <a:pt x="60844" y="59717"/>
                    <a:pt x="53818" y="54054"/>
                    <a:pt x="47927" y="47362"/>
                  </a:cubicBezTo>
                  <a:cubicBezTo>
                    <a:pt x="41824" y="40372"/>
                    <a:pt x="34657" y="34404"/>
                    <a:pt x="26637" y="29692"/>
                  </a:cubicBezTo>
                  <a:cubicBezTo>
                    <a:pt x="23729" y="28095"/>
                    <a:pt x="21174" y="25888"/>
                    <a:pt x="19116" y="23234"/>
                  </a:cubicBezTo>
                  <a:cubicBezTo>
                    <a:pt x="16915" y="20253"/>
                    <a:pt x="17128" y="14505"/>
                    <a:pt x="15000" y="12092"/>
                  </a:cubicBezTo>
                  <a:cubicBezTo>
                    <a:pt x="9180" y="5421"/>
                    <a:pt x="-1749" y="8047"/>
                    <a:pt x="238" y="18124"/>
                  </a:cubicBezTo>
                  <a:cubicBezTo>
                    <a:pt x="2012" y="26924"/>
                    <a:pt x="12657" y="31892"/>
                    <a:pt x="15993" y="40833"/>
                  </a:cubicBezTo>
                  <a:cubicBezTo>
                    <a:pt x="19329" y="49775"/>
                    <a:pt x="20322" y="58646"/>
                    <a:pt x="22380" y="66523"/>
                  </a:cubicBezTo>
                  <a:cubicBezTo>
                    <a:pt x="25999" y="80716"/>
                    <a:pt x="33947" y="91929"/>
                    <a:pt x="37567" y="106335"/>
                  </a:cubicBezTo>
                  <a:cubicBezTo>
                    <a:pt x="41682" y="122302"/>
                    <a:pt x="35437" y="137773"/>
                    <a:pt x="36431" y="153528"/>
                  </a:cubicBezTo>
                  <a:cubicBezTo>
                    <a:pt x="37496" y="160844"/>
                    <a:pt x="37496" y="168282"/>
                    <a:pt x="36431" y="175598"/>
                  </a:cubicBezTo>
                  <a:cubicBezTo>
                    <a:pt x="34941" y="182269"/>
                    <a:pt x="35508" y="192133"/>
                    <a:pt x="33380" y="198165"/>
                  </a:cubicBezTo>
                  <a:cubicBezTo>
                    <a:pt x="28767" y="211436"/>
                    <a:pt x="9038" y="209591"/>
                    <a:pt x="6554" y="225487"/>
                  </a:cubicBezTo>
                  <a:cubicBezTo>
                    <a:pt x="3716" y="243300"/>
                    <a:pt x="23302" y="257635"/>
                    <a:pt x="21386" y="276228"/>
                  </a:cubicBezTo>
                  <a:cubicBezTo>
                    <a:pt x="20677" y="291174"/>
                    <a:pt x="18831" y="306041"/>
                    <a:pt x="15922" y="320724"/>
                  </a:cubicBezTo>
                  <a:cubicBezTo>
                    <a:pt x="14432" y="328353"/>
                    <a:pt x="12303" y="335833"/>
                    <a:pt x="9535" y="343079"/>
                  </a:cubicBezTo>
                  <a:cubicBezTo>
                    <a:pt x="9038" y="344072"/>
                    <a:pt x="8613" y="345066"/>
                    <a:pt x="8115" y="345988"/>
                  </a:cubicBezTo>
                  <a:lnTo>
                    <a:pt x="329735" y="365362"/>
                  </a:lnTo>
                  <a:lnTo>
                    <a:pt x="329735" y="365362"/>
                  </a:lnTo>
                  <a:lnTo>
                    <a:pt x="341870" y="88594"/>
                  </a:lnTo>
                  <a:cubicBezTo>
                    <a:pt x="327606" y="85187"/>
                    <a:pt x="312064" y="80149"/>
                    <a:pt x="305890" y="70639"/>
                  </a:cubicBez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D0BEC868-1AB8-F640-A388-678EB3EF27BC}"/>
                </a:ext>
              </a:extLst>
            </p:cNvPr>
            <p:cNvSpPr/>
            <p:nvPr/>
          </p:nvSpPr>
          <p:spPr>
            <a:xfrm>
              <a:off x="9092053" y="3194995"/>
              <a:ext cx="258955" cy="353370"/>
            </a:xfrm>
            <a:custGeom>
              <a:avLst/>
              <a:gdLst>
                <a:gd name="connsiteX0" fmla="*/ 81327 w 258955"/>
                <a:gd name="connsiteY0" fmla="*/ 241243 h 353370"/>
                <a:gd name="connsiteX1" fmla="*/ 100346 w 258955"/>
                <a:gd name="connsiteY1" fmla="*/ 248766 h 353370"/>
                <a:gd name="connsiteX2" fmla="*/ 117164 w 258955"/>
                <a:gd name="connsiteY2" fmla="*/ 260972 h 353370"/>
                <a:gd name="connsiteX3" fmla="*/ 114184 w 258955"/>
                <a:gd name="connsiteY3" fmla="*/ 283823 h 353370"/>
                <a:gd name="connsiteX4" fmla="*/ 113049 w 258955"/>
                <a:gd name="connsiteY4" fmla="*/ 302558 h 353370"/>
                <a:gd name="connsiteX5" fmla="*/ 121848 w 258955"/>
                <a:gd name="connsiteY5" fmla="*/ 322925 h 353370"/>
                <a:gd name="connsiteX6" fmla="*/ 125752 w 258955"/>
                <a:gd name="connsiteY6" fmla="*/ 350105 h 353370"/>
                <a:gd name="connsiteX7" fmla="*/ 225105 w 258955"/>
                <a:gd name="connsiteY7" fmla="*/ 353370 h 353370"/>
                <a:gd name="connsiteX8" fmla="*/ 233124 w 258955"/>
                <a:gd name="connsiteY8" fmla="*/ 151826 h 353370"/>
                <a:gd name="connsiteX9" fmla="*/ 251220 w 258955"/>
                <a:gd name="connsiteY9" fmla="*/ 157077 h 353370"/>
                <a:gd name="connsiteX10" fmla="*/ 258956 w 258955"/>
                <a:gd name="connsiteY10" fmla="*/ 21248 h 353370"/>
                <a:gd name="connsiteX11" fmla="*/ 251859 w 258955"/>
                <a:gd name="connsiteY11" fmla="*/ 19048 h 353370"/>
                <a:gd name="connsiteX12" fmla="*/ 200195 w 258955"/>
                <a:gd name="connsiteY12" fmla="*/ 100 h 353370"/>
                <a:gd name="connsiteX13" fmla="*/ 170886 w 258955"/>
                <a:gd name="connsiteY13" fmla="*/ 9610 h 353370"/>
                <a:gd name="connsiteX14" fmla="*/ 140229 w 258955"/>
                <a:gd name="connsiteY14" fmla="*/ 14790 h 353370"/>
                <a:gd name="connsiteX15" fmla="*/ 113049 w 258955"/>
                <a:gd name="connsiteY15" fmla="*/ 21887 h 353370"/>
                <a:gd name="connsiteX16" fmla="*/ 86223 w 258955"/>
                <a:gd name="connsiteY16" fmla="*/ 13513 h 353370"/>
                <a:gd name="connsiteX17" fmla="*/ 23987 w 258955"/>
                <a:gd name="connsiteY17" fmla="*/ 23022 h 353370"/>
                <a:gd name="connsiteX18" fmla="*/ 7664 w 258955"/>
                <a:gd name="connsiteY18" fmla="*/ 46370 h 353370"/>
                <a:gd name="connsiteX19" fmla="*/ 141 w 258955"/>
                <a:gd name="connsiteY19" fmla="*/ 50912 h 353370"/>
                <a:gd name="connsiteX20" fmla="*/ 2342 w 258955"/>
                <a:gd name="connsiteY20" fmla="*/ 62692 h 353370"/>
                <a:gd name="connsiteX21" fmla="*/ 0 w 258955"/>
                <a:gd name="connsiteY21" fmla="*/ 88879 h 353370"/>
                <a:gd name="connsiteX22" fmla="*/ 3903 w 258955"/>
                <a:gd name="connsiteY22" fmla="*/ 108820 h 353370"/>
                <a:gd name="connsiteX23" fmla="*/ 2980 w 258955"/>
                <a:gd name="connsiteY23" fmla="*/ 124717 h 353370"/>
                <a:gd name="connsiteX24" fmla="*/ 16393 w 258955"/>
                <a:gd name="connsiteY24" fmla="*/ 154239 h 353370"/>
                <a:gd name="connsiteX25" fmla="*/ 28528 w 258955"/>
                <a:gd name="connsiteY25" fmla="*/ 160839 h 353370"/>
                <a:gd name="connsiteX26" fmla="*/ 29167 w 258955"/>
                <a:gd name="connsiteY26" fmla="*/ 176380 h 353370"/>
                <a:gd name="connsiteX27" fmla="*/ 46411 w 258955"/>
                <a:gd name="connsiteY27" fmla="*/ 187948 h 353370"/>
                <a:gd name="connsiteX28" fmla="*/ 43928 w 258955"/>
                <a:gd name="connsiteY28" fmla="*/ 193554 h 353370"/>
                <a:gd name="connsiteX29" fmla="*/ 63372 w 258955"/>
                <a:gd name="connsiteY29" fmla="*/ 227618 h 353370"/>
                <a:gd name="connsiteX30" fmla="*/ 81327 w 258955"/>
                <a:gd name="connsiteY30" fmla="*/ 241243 h 35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8955" h="353370">
                  <a:moveTo>
                    <a:pt x="81327" y="241243"/>
                  </a:moveTo>
                  <a:cubicBezTo>
                    <a:pt x="87997" y="242861"/>
                    <a:pt x="94385" y="245395"/>
                    <a:pt x="100346" y="248766"/>
                  </a:cubicBezTo>
                  <a:cubicBezTo>
                    <a:pt x="106662" y="252811"/>
                    <a:pt x="115532" y="253024"/>
                    <a:pt x="117164" y="260972"/>
                  </a:cubicBezTo>
                  <a:cubicBezTo>
                    <a:pt x="117164" y="268686"/>
                    <a:pt x="116172" y="276372"/>
                    <a:pt x="114184" y="283823"/>
                  </a:cubicBezTo>
                  <a:cubicBezTo>
                    <a:pt x="111772" y="292623"/>
                    <a:pt x="108010" y="293403"/>
                    <a:pt x="113049" y="302558"/>
                  </a:cubicBezTo>
                  <a:cubicBezTo>
                    <a:pt x="116810" y="309300"/>
                    <a:pt x="122700" y="313416"/>
                    <a:pt x="121848" y="322925"/>
                  </a:cubicBezTo>
                  <a:cubicBezTo>
                    <a:pt x="121139" y="331229"/>
                    <a:pt x="112268" y="345280"/>
                    <a:pt x="125752" y="350105"/>
                  </a:cubicBezTo>
                  <a:lnTo>
                    <a:pt x="225105" y="353370"/>
                  </a:lnTo>
                  <a:lnTo>
                    <a:pt x="233124" y="151826"/>
                  </a:lnTo>
                  <a:lnTo>
                    <a:pt x="251220" y="157077"/>
                  </a:lnTo>
                  <a:lnTo>
                    <a:pt x="258956" y="21248"/>
                  </a:lnTo>
                  <a:cubicBezTo>
                    <a:pt x="256542" y="20787"/>
                    <a:pt x="254130" y="20049"/>
                    <a:pt x="251859" y="19048"/>
                  </a:cubicBezTo>
                  <a:cubicBezTo>
                    <a:pt x="232414" y="10035"/>
                    <a:pt x="222621" y="-1177"/>
                    <a:pt x="200195" y="100"/>
                  </a:cubicBezTo>
                  <a:cubicBezTo>
                    <a:pt x="188983" y="739"/>
                    <a:pt x="181460" y="6274"/>
                    <a:pt x="170886" y="9610"/>
                  </a:cubicBezTo>
                  <a:cubicBezTo>
                    <a:pt x="160880" y="12335"/>
                    <a:pt x="150590" y="14066"/>
                    <a:pt x="140229" y="14790"/>
                  </a:cubicBezTo>
                  <a:cubicBezTo>
                    <a:pt x="130223" y="15855"/>
                    <a:pt x="122417" y="20112"/>
                    <a:pt x="113049" y="21887"/>
                  </a:cubicBezTo>
                  <a:cubicBezTo>
                    <a:pt x="103682" y="23661"/>
                    <a:pt x="95946" y="16209"/>
                    <a:pt x="86223" y="13513"/>
                  </a:cubicBezTo>
                  <a:cubicBezTo>
                    <a:pt x="68553" y="8616"/>
                    <a:pt x="38676" y="10674"/>
                    <a:pt x="23987" y="23022"/>
                  </a:cubicBezTo>
                  <a:cubicBezTo>
                    <a:pt x="16890" y="29196"/>
                    <a:pt x="14690" y="39557"/>
                    <a:pt x="7664" y="46370"/>
                  </a:cubicBezTo>
                  <a:cubicBezTo>
                    <a:pt x="5464" y="48357"/>
                    <a:pt x="2909" y="49897"/>
                    <a:pt x="141" y="50912"/>
                  </a:cubicBezTo>
                  <a:cubicBezTo>
                    <a:pt x="923" y="54886"/>
                    <a:pt x="1632" y="58860"/>
                    <a:pt x="2342" y="62692"/>
                  </a:cubicBezTo>
                  <a:cubicBezTo>
                    <a:pt x="4258" y="73763"/>
                    <a:pt x="709" y="78943"/>
                    <a:pt x="0" y="88879"/>
                  </a:cubicBezTo>
                  <a:cubicBezTo>
                    <a:pt x="496" y="95656"/>
                    <a:pt x="1844" y="102355"/>
                    <a:pt x="3903" y="108820"/>
                  </a:cubicBezTo>
                  <a:cubicBezTo>
                    <a:pt x="4825" y="114121"/>
                    <a:pt x="4541" y="119557"/>
                    <a:pt x="2980" y="124717"/>
                  </a:cubicBezTo>
                  <a:cubicBezTo>
                    <a:pt x="-142" y="136497"/>
                    <a:pt x="5464" y="148838"/>
                    <a:pt x="16393" y="154239"/>
                  </a:cubicBezTo>
                  <a:cubicBezTo>
                    <a:pt x="19090" y="155729"/>
                    <a:pt x="26825" y="157574"/>
                    <a:pt x="28528" y="160839"/>
                  </a:cubicBezTo>
                  <a:cubicBezTo>
                    <a:pt x="31651" y="166800"/>
                    <a:pt x="25902" y="170490"/>
                    <a:pt x="29167" y="176380"/>
                  </a:cubicBezTo>
                  <a:cubicBezTo>
                    <a:pt x="33425" y="177870"/>
                    <a:pt x="45063" y="182838"/>
                    <a:pt x="46411" y="187948"/>
                  </a:cubicBezTo>
                  <a:cubicBezTo>
                    <a:pt x="47051" y="190169"/>
                    <a:pt x="45986" y="192539"/>
                    <a:pt x="43928" y="193554"/>
                  </a:cubicBezTo>
                  <a:cubicBezTo>
                    <a:pt x="53721" y="203347"/>
                    <a:pt x="52656" y="216902"/>
                    <a:pt x="63372" y="227618"/>
                  </a:cubicBezTo>
                  <a:cubicBezTo>
                    <a:pt x="68411" y="233267"/>
                    <a:pt x="74515" y="237887"/>
                    <a:pt x="81327" y="241243"/>
                  </a:cubicBez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D01EFA1-D62A-4C4E-AE4A-F81E24E5584B}"/>
                </a:ext>
              </a:extLst>
            </p:cNvPr>
            <p:cNvSpPr/>
            <p:nvPr/>
          </p:nvSpPr>
          <p:spPr>
            <a:xfrm>
              <a:off x="8114885" y="3646866"/>
              <a:ext cx="376917" cy="276651"/>
            </a:xfrm>
            <a:custGeom>
              <a:avLst/>
              <a:gdLst>
                <a:gd name="connsiteX0" fmla="*/ 19336 w 376917"/>
                <a:gd name="connsiteY0" fmla="*/ 261653 h 276651"/>
                <a:gd name="connsiteX1" fmla="*/ 211938 w 376917"/>
                <a:gd name="connsiteY1" fmla="*/ 271588 h 276651"/>
                <a:gd name="connsiteX2" fmla="*/ 315053 w 376917"/>
                <a:gd name="connsiteY2" fmla="*/ 261085 h 276651"/>
                <a:gd name="connsiteX3" fmla="*/ 306537 w 376917"/>
                <a:gd name="connsiteY3" fmla="*/ 243840 h 276651"/>
                <a:gd name="connsiteX4" fmla="*/ 317607 w 376917"/>
                <a:gd name="connsiteY4" fmla="*/ 225531 h 276651"/>
                <a:gd name="connsiteX5" fmla="*/ 338117 w 376917"/>
                <a:gd name="connsiteY5" fmla="*/ 217299 h 276651"/>
                <a:gd name="connsiteX6" fmla="*/ 304692 w 376917"/>
                <a:gd name="connsiteY6" fmla="*/ 197286 h 276651"/>
                <a:gd name="connsiteX7" fmla="*/ 291350 w 376917"/>
                <a:gd name="connsiteY7" fmla="*/ 181035 h 276651"/>
                <a:gd name="connsiteX8" fmla="*/ 304692 w 376917"/>
                <a:gd name="connsiteY8" fmla="*/ 168332 h 276651"/>
                <a:gd name="connsiteX9" fmla="*/ 340742 w 376917"/>
                <a:gd name="connsiteY9" fmla="*/ 119578 h 276651"/>
                <a:gd name="connsiteX10" fmla="*/ 349826 w 376917"/>
                <a:gd name="connsiteY10" fmla="*/ 121139 h 276651"/>
                <a:gd name="connsiteX11" fmla="*/ 355149 w 376917"/>
                <a:gd name="connsiteY11" fmla="*/ 116810 h 276651"/>
                <a:gd name="connsiteX12" fmla="*/ 370122 w 376917"/>
                <a:gd name="connsiteY12" fmla="*/ 107940 h 276651"/>
                <a:gd name="connsiteX13" fmla="*/ 376793 w 376917"/>
                <a:gd name="connsiteY13" fmla="*/ 78489 h 276651"/>
                <a:gd name="connsiteX14" fmla="*/ 353090 w 376917"/>
                <a:gd name="connsiteY14" fmla="*/ 49321 h 276651"/>
                <a:gd name="connsiteX15" fmla="*/ 361890 w 376917"/>
                <a:gd name="connsiteY15" fmla="*/ 31225 h 276651"/>
                <a:gd name="connsiteX16" fmla="*/ 358555 w 376917"/>
                <a:gd name="connsiteY16" fmla="*/ 7593 h 276651"/>
                <a:gd name="connsiteX17" fmla="*/ 295892 w 376917"/>
                <a:gd name="connsiteY17" fmla="*/ 8871 h 276651"/>
                <a:gd name="connsiteX18" fmla="*/ 191287 w 376917"/>
                <a:gd name="connsiteY18" fmla="*/ 5606 h 276651"/>
                <a:gd name="connsiteX19" fmla="*/ 10749 w 376917"/>
                <a:gd name="connsiteY19" fmla="*/ 0 h 276651"/>
                <a:gd name="connsiteX20" fmla="*/ 10749 w 376917"/>
                <a:gd name="connsiteY20" fmla="*/ 0 h 276651"/>
                <a:gd name="connsiteX21" fmla="*/ 8408 w 376917"/>
                <a:gd name="connsiteY21" fmla="*/ 20083 h 276651"/>
                <a:gd name="connsiteX22" fmla="*/ 317 w 376917"/>
                <a:gd name="connsiteY22" fmla="*/ 223757 h 276651"/>
                <a:gd name="connsiteX23" fmla="*/ 19336 w 376917"/>
                <a:gd name="connsiteY23" fmla="*/ 261653 h 27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6917" h="276651">
                  <a:moveTo>
                    <a:pt x="19336" y="261653"/>
                  </a:moveTo>
                  <a:lnTo>
                    <a:pt x="211938" y="271588"/>
                  </a:lnTo>
                  <a:cubicBezTo>
                    <a:pt x="227693" y="272439"/>
                    <a:pt x="312782" y="287555"/>
                    <a:pt x="315053" y="261085"/>
                  </a:cubicBezTo>
                  <a:cubicBezTo>
                    <a:pt x="315762" y="252853"/>
                    <a:pt x="305401" y="252995"/>
                    <a:pt x="306537" y="243840"/>
                  </a:cubicBezTo>
                  <a:cubicBezTo>
                    <a:pt x="309092" y="237134"/>
                    <a:pt x="312852" y="230938"/>
                    <a:pt x="317607" y="225531"/>
                  </a:cubicBezTo>
                  <a:cubicBezTo>
                    <a:pt x="324704" y="220847"/>
                    <a:pt x="334284" y="225956"/>
                    <a:pt x="338117" y="217299"/>
                  </a:cubicBezTo>
                  <a:cubicBezTo>
                    <a:pt x="348194" y="194944"/>
                    <a:pt x="314343" y="199628"/>
                    <a:pt x="304692" y="197286"/>
                  </a:cubicBezTo>
                  <a:cubicBezTo>
                    <a:pt x="296885" y="195810"/>
                    <a:pt x="291279" y="188969"/>
                    <a:pt x="291350" y="181035"/>
                  </a:cubicBezTo>
                  <a:cubicBezTo>
                    <a:pt x="290853" y="169467"/>
                    <a:pt x="296246" y="170177"/>
                    <a:pt x="304692" y="168332"/>
                  </a:cubicBezTo>
                  <a:cubicBezTo>
                    <a:pt x="324491" y="163932"/>
                    <a:pt x="320091" y="120643"/>
                    <a:pt x="340742" y="119578"/>
                  </a:cubicBezTo>
                  <a:cubicBezTo>
                    <a:pt x="343864" y="119578"/>
                    <a:pt x="346491" y="121920"/>
                    <a:pt x="349826" y="121139"/>
                  </a:cubicBezTo>
                  <a:cubicBezTo>
                    <a:pt x="355362" y="119933"/>
                    <a:pt x="351955" y="119081"/>
                    <a:pt x="355149" y="116810"/>
                  </a:cubicBezTo>
                  <a:cubicBezTo>
                    <a:pt x="360329" y="114192"/>
                    <a:pt x="365367" y="111225"/>
                    <a:pt x="370122" y="107940"/>
                  </a:cubicBezTo>
                  <a:cubicBezTo>
                    <a:pt x="375161" y="98991"/>
                    <a:pt x="377503" y="88750"/>
                    <a:pt x="376793" y="78489"/>
                  </a:cubicBezTo>
                  <a:cubicBezTo>
                    <a:pt x="359477" y="78134"/>
                    <a:pt x="346774" y="67915"/>
                    <a:pt x="353090" y="49321"/>
                  </a:cubicBezTo>
                  <a:cubicBezTo>
                    <a:pt x="355220" y="43218"/>
                    <a:pt x="361110" y="37470"/>
                    <a:pt x="361890" y="31225"/>
                  </a:cubicBezTo>
                  <a:cubicBezTo>
                    <a:pt x="362103" y="23213"/>
                    <a:pt x="360968" y="15222"/>
                    <a:pt x="358555" y="7593"/>
                  </a:cubicBezTo>
                  <a:cubicBezTo>
                    <a:pt x="339891" y="14690"/>
                    <a:pt x="314343" y="9438"/>
                    <a:pt x="295892" y="8871"/>
                  </a:cubicBezTo>
                  <a:lnTo>
                    <a:pt x="191287" y="5606"/>
                  </a:lnTo>
                  <a:lnTo>
                    <a:pt x="10749" y="0"/>
                  </a:lnTo>
                  <a:lnTo>
                    <a:pt x="10749" y="0"/>
                  </a:lnTo>
                  <a:lnTo>
                    <a:pt x="8408" y="20083"/>
                  </a:lnTo>
                  <a:cubicBezTo>
                    <a:pt x="5711" y="87927"/>
                    <a:pt x="4788" y="156055"/>
                    <a:pt x="317" y="223757"/>
                  </a:cubicBezTo>
                  <a:cubicBezTo>
                    <a:pt x="-1031" y="238872"/>
                    <a:pt x="1311" y="257040"/>
                    <a:pt x="19336" y="261653"/>
                  </a:cubicBez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BBF897BE-7130-9149-B882-A061BA630EBF}"/>
                </a:ext>
              </a:extLst>
            </p:cNvPr>
            <p:cNvSpPr/>
            <p:nvPr/>
          </p:nvSpPr>
          <p:spPr>
            <a:xfrm>
              <a:off x="10271440" y="3747567"/>
              <a:ext cx="779280" cy="786163"/>
            </a:xfrm>
            <a:custGeom>
              <a:avLst/>
              <a:gdLst>
                <a:gd name="connsiteX0" fmla="*/ 462203 w 779280"/>
                <a:gd name="connsiteY0" fmla="*/ 786164 h 786163"/>
                <a:gd name="connsiteX1" fmla="*/ 462203 w 779280"/>
                <a:gd name="connsiteY1" fmla="*/ 711152 h 786163"/>
                <a:gd name="connsiteX2" fmla="*/ 779281 w 779280"/>
                <a:gd name="connsiteY2" fmla="*/ 722082 h 786163"/>
                <a:gd name="connsiteX3" fmla="*/ 777790 w 779280"/>
                <a:gd name="connsiteY3" fmla="*/ 556517 h 786163"/>
                <a:gd name="connsiteX4" fmla="*/ 699727 w 779280"/>
                <a:gd name="connsiteY4" fmla="*/ 556517 h 786163"/>
                <a:gd name="connsiteX5" fmla="*/ 659063 w 779280"/>
                <a:gd name="connsiteY5" fmla="*/ 556517 h 786163"/>
                <a:gd name="connsiteX6" fmla="*/ 634935 w 779280"/>
                <a:gd name="connsiteY6" fmla="*/ 529195 h 786163"/>
                <a:gd name="connsiteX7" fmla="*/ 659419 w 779280"/>
                <a:gd name="connsiteY7" fmla="*/ 483138 h 786163"/>
                <a:gd name="connsiteX8" fmla="*/ 676167 w 779280"/>
                <a:gd name="connsiteY8" fmla="*/ 470222 h 786163"/>
                <a:gd name="connsiteX9" fmla="*/ 667650 w 779280"/>
                <a:gd name="connsiteY9" fmla="*/ 449713 h 786163"/>
                <a:gd name="connsiteX10" fmla="*/ 674747 w 779280"/>
                <a:gd name="connsiteY10" fmla="*/ 428920 h 786163"/>
                <a:gd name="connsiteX11" fmla="*/ 678650 w 779280"/>
                <a:gd name="connsiteY11" fmla="*/ 408340 h 786163"/>
                <a:gd name="connsiteX12" fmla="*/ 701076 w 779280"/>
                <a:gd name="connsiteY12" fmla="*/ 392443 h 786163"/>
                <a:gd name="connsiteX13" fmla="*/ 696463 w 779280"/>
                <a:gd name="connsiteY13" fmla="*/ 375553 h 786163"/>
                <a:gd name="connsiteX14" fmla="*/ 697030 w 779280"/>
                <a:gd name="connsiteY14" fmla="*/ 358025 h 786163"/>
                <a:gd name="connsiteX15" fmla="*/ 716617 w 779280"/>
                <a:gd name="connsiteY15" fmla="*/ 326728 h 786163"/>
                <a:gd name="connsiteX16" fmla="*/ 730385 w 779280"/>
                <a:gd name="connsiteY16" fmla="*/ 310832 h 786163"/>
                <a:gd name="connsiteX17" fmla="*/ 721726 w 779280"/>
                <a:gd name="connsiteY17" fmla="*/ 293729 h 786163"/>
                <a:gd name="connsiteX18" fmla="*/ 707533 w 779280"/>
                <a:gd name="connsiteY18" fmla="*/ 274072 h 786163"/>
                <a:gd name="connsiteX19" fmla="*/ 683334 w 779280"/>
                <a:gd name="connsiteY19" fmla="*/ 269104 h 786163"/>
                <a:gd name="connsiteX20" fmla="*/ 664315 w 779280"/>
                <a:gd name="connsiteY20" fmla="*/ 259311 h 786163"/>
                <a:gd name="connsiteX21" fmla="*/ 642245 w 779280"/>
                <a:gd name="connsiteY21" fmla="*/ 254272 h 786163"/>
                <a:gd name="connsiteX22" fmla="*/ 622516 w 779280"/>
                <a:gd name="connsiteY22" fmla="*/ 217086 h 786163"/>
                <a:gd name="connsiteX23" fmla="*/ 644232 w 779280"/>
                <a:gd name="connsiteY23" fmla="*/ 220563 h 786163"/>
                <a:gd name="connsiteX24" fmla="*/ 657573 w 779280"/>
                <a:gd name="connsiteY24" fmla="*/ 207789 h 786163"/>
                <a:gd name="connsiteX25" fmla="*/ 668147 w 779280"/>
                <a:gd name="connsiteY25" fmla="*/ 210628 h 786163"/>
                <a:gd name="connsiteX26" fmla="*/ 674108 w 779280"/>
                <a:gd name="connsiteY26" fmla="*/ 204596 h 786163"/>
                <a:gd name="connsiteX27" fmla="*/ 692276 w 779280"/>
                <a:gd name="connsiteY27" fmla="*/ 190828 h 786163"/>
                <a:gd name="connsiteX28" fmla="*/ 710940 w 779280"/>
                <a:gd name="connsiteY28" fmla="*/ 189480 h 786163"/>
                <a:gd name="connsiteX29" fmla="*/ 738404 w 779280"/>
                <a:gd name="connsiteY29" fmla="*/ 164997 h 786163"/>
                <a:gd name="connsiteX30" fmla="*/ 733720 w 779280"/>
                <a:gd name="connsiteY30" fmla="*/ 155984 h 786163"/>
                <a:gd name="connsiteX31" fmla="*/ 735139 w 779280"/>
                <a:gd name="connsiteY31" fmla="*/ 143707 h 786163"/>
                <a:gd name="connsiteX32" fmla="*/ 735778 w 779280"/>
                <a:gd name="connsiteY32" fmla="*/ 103540 h 786163"/>
                <a:gd name="connsiteX33" fmla="*/ 755365 w 779280"/>
                <a:gd name="connsiteY33" fmla="*/ 101766 h 786163"/>
                <a:gd name="connsiteX34" fmla="*/ 770551 w 779280"/>
                <a:gd name="connsiteY34" fmla="*/ 91262 h 786163"/>
                <a:gd name="connsiteX35" fmla="*/ 770693 w 779280"/>
                <a:gd name="connsiteY35" fmla="*/ 87572 h 786163"/>
                <a:gd name="connsiteX36" fmla="*/ 761397 w 779280"/>
                <a:gd name="connsiteY36" fmla="*/ 68269 h 786163"/>
                <a:gd name="connsiteX37" fmla="*/ 765868 w 779280"/>
                <a:gd name="connsiteY37" fmla="*/ 45063 h 786163"/>
                <a:gd name="connsiteX38" fmla="*/ 757778 w 779280"/>
                <a:gd name="connsiteY38" fmla="*/ 31509 h 786163"/>
                <a:gd name="connsiteX39" fmla="*/ 742520 w 779280"/>
                <a:gd name="connsiteY39" fmla="*/ 30586 h 786163"/>
                <a:gd name="connsiteX40" fmla="*/ 687166 w 779280"/>
                <a:gd name="connsiteY40" fmla="*/ 7451 h 786163"/>
                <a:gd name="connsiteX41" fmla="*/ 661405 w 779280"/>
                <a:gd name="connsiteY41" fmla="*/ 24554 h 786163"/>
                <a:gd name="connsiteX42" fmla="*/ 637774 w 779280"/>
                <a:gd name="connsiteY42" fmla="*/ 7097 h 786163"/>
                <a:gd name="connsiteX43" fmla="*/ 612439 w 779280"/>
                <a:gd name="connsiteY43" fmla="*/ 0 h 786163"/>
                <a:gd name="connsiteX44" fmla="*/ 598884 w 779280"/>
                <a:gd name="connsiteY44" fmla="*/ 5251 h 786163"/>
                <a:gd name="connsiteX45" fmla="*/ 566311 w 779280"/>
                <a:gd name="connsiteY45" fmla="*/ 5251 h 786163"/>
                <a:gd name="connsiteX46" fmla="*/ 459862 w 779280"/>
                <a:gd name="connsiteY46" fmla="*/ 5251 h 786163"/>
                <a:gd name="connsiteX47" fmla="*/ 272936 w 779280"/>
                <a:gd name="connsiteY47" fmla="*/ 5677 h 786163"/>
                <a:gd name="connsiteX48" fmla="*/ 2200 w 779280"/>
                <a:gd name="connsiteY48" fmla="*/ 3903 h 786163"/>
                <a:gd name="connsiteX49" fmla="*/ 0 w 779280"/>
                <a:gd name="connsiteY49" fmla="*/ 136397 h 786163"/>
                <a:gd name="connsiteX50" fmla="*/ 18168 w 779280"/>
                <a:gd name="connsiteY50" fmla="*/ 137249 h 786163"/>
                <a:gd name="connsiteX51" fmla="*/ 11071 w 779280"/>
                <a:gd name="connsiteY51" fmla="*/ 523873 h 786163"/>
                <a:gd name="connsiteX52" fmla="*/ 8587 w 779280"/>
                <a:gd name="connsiteY52" fmla="*/ 784248 h 78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79280" h="786163">
                  <a:moveTo>
                    <a:pt x="462203" y="786164"/>
                  </a:moveTo>
                  <a:lnTo>
                    <a:pt x="462203" y="711152"/>
                  </a:lnTo>
                  <a:lnTo>
                    <a:pt x="779281" y="722082"/>
                  </a:lnTo>
                  <a:lnTo>
                    <a:pt x="777790" y="556517"/>
                  </a:lnTo>
                  <a:lnTo>
                    <a:pt x="699727" y="556517"/>
                  </a:lnTo>
                  <a:cubicBezTo>
                    <a:pt x="686385" y="556517"/>
                    <a:pt x="672405" y="555311"/>
                    <a:pt x="659063" y="556517"/>
                  </a:cubicBezTo>
                  <a:cubicBezTo>
                    <a:pt x="637348" y="558362"/>
                    <a:pt x="625070" y="553963"/>
                    <a:pt x="634935" y="529195"/>
                  </a:cubicBezTo>
                  <a:cubicBezTo>
                    <a:pt x="641606" y="512589"/>
                    <a:pt x="646077" y="495770"/>
                    <a:pt x="659419" y="483138"/>
                  </a:cubicBezTo>
                  <a:cubicBezTo>
                    <a:pt x="663819" y="478951"/>
                    <a:pt x="672618" y="475615"/>
                    <a:pt x="676167" y="470222"/>
                  </a:cubicBezTo>
                  <a:cubicBezTo>
                    <a:pt x="683263" y="459152"/>
                    <a:pt x="671127" y="458229"/>
                    <a:pt x="667650" y="449713"/>
                  </a:cubicBezTo>
                  <a:cubicBezTo>
                    <a:pt x="664173" y="441197"/>
                    <a:pt x="673399" y="437294"/>
                    <a:pt x="674747" y="428920"/>
                  </a:cubicBezTo>
                  <a:cubicBezTo>
                    <a:pt x="676096" y="420546"/>
                    <a:pt x="669495" y="414017"/>
                    <a:pt x="678650" y="408340"/>
                  </a:cubicBezTo>
                  <a:cubicBezTo>
                    <a:pt x="687805" y="402662"/>
                    <a:pt x="697030" y="406494"/>
                    <a:pt x="701076" y="392443"/>
                  </a:cubicBezTo>
                  <a:cubicBezTo>
                    <a:pt x="703417" y="384495"/>
                    <a:pt x="698946" y="382082"/>
                    <a:pt x="696463" y="375553"/>
                  </a:cubicBezTo>
                  <a:cubicBezTo>
                    <a:pt x="693908" y="369947"/>
                    <a:pt x="694121" y="363453"/>
                    <a:pt x="697030" y="358025"/>
                  </a:cubicBezTo>
                  <a:cubicBezTo>
                    <a:pt x="701147" y="345393"/>
                    <a:pt x="705263" y="334677"/>
                    <a:pt x="716617" y="326728"/>
                  </a:cubicBezTo>
                  <a:cubicBezTo>
                    <a:pt x="722720" y="322918"/>
                    <a:pt x="727475" y="317382"/>
                    <a:pt x="730385" y="310832"/>
                  </a:cubicBezTo>
                  <a:cubicBezTo>
                    <a:pt x="733507" y="301464"/>
                    <a:pt x="727688" y="299122"/>
                    <a:pt x="721726" y="293729"/>
                  </a:cubicBezTo>
                  <a:cubicBezTo>
                    <a:pt x="715765" y="288336"/>
                    <a:pt x="714275" y="279110"/>
                    <a:pt x="707533" y="274072"/>
                  </a:cubicBezTo>
                  <a:cubicBezTo>
                    <a:pt x="700792" y="269033"/>
                    <a:pt x="691140" y="270169"/>
                    <a:pt x="683334" y="269104"/>
                  </a:cubicBezTo>
                  <a:cubicBezTo>
                    <a:pt x="674179" y="267969"/>
                    <a:pt x="671838" y="262575"/>
                    <a:pt x="664315" y="259311"/>
                  </a:cubicBezTo>
                  <a:cubicBezTo>
                    <a:pt x="657999" y="256472"/>
                    <a:pt x="649270" y="257253"/>
                    <a:pt x="642245" y="254272"/>
                  </a:cubicBezTo>
                  <a:cubicBezTo>
                    <a:pt x="632593" y="250014"/>
                    <a:pt x="609600" y="228227"/>
                    <a:pt x="622516" y="217086"/>
                  </a:cubicBezTo>
                  <a:cubicBezTo>
                    <a:pt x="630677" y="209989"/>
                    <a:pt x="637489" y="221840"/>
                    <a:pt x="644232" y="220563"/>
                  </a:cubicBezTo>
                  <a:cubicBezTo>
                    <a:pt x="653812" y="218789"/>
                    <a:pt x="647212" y="208783"/>
                    <a:pt x="657573" y="207789"/>
                  </a:cubicBezTo>
                  <a:cubicBezTo>
                    <a:pt x="661547" y="207789"/>
                    <a:pt x="663392" y="211976"/>
                    <a:pt x="668147" y="210628"/>
                  </a:cubicBezTo>
                  <a:cubicBezTo>
                    <a:pt x="672902" y="209279"/>
                    <a:pt x="671127" y="206299"/>
                    <a:pt x="674108" y="204596"/>
                  </a:cubicBezTo>
                  <a:cubicBezTo>
                    <a:pt x="680637" y="200650"/>
                    <a:pt x="686740" y="196037"/>
                    <a:pt x="692276" y="190828"/>
                  </a:cubicBezTo>
                  <a:cubicBezTo>
                    <a:pt x="700153" y="183731"/>
                    <a:pt x="701714" y="186996"/>
                    <a:pt x="710940" y="189480"/>
                  </a:cubicBezTo>
                  <a:cubicBezTo>
                    <a:pt x="726908" y="193738"/>
                    <a:pt x="742804" y="182880"/>
                    <a:pt x="738404" y="164997"/>
                  </a:cubicBezTo>
                  <a:cubicBezTo>
                    <a:pt x="737624" y="161874"/>
                    <a:pt x="734288" y="160384"/>
                    <a:pt x="733720" y="155984"/>
                  </a:cubicBezTo>
                  <a:cubicBezTo>
                    <a:pt x="733153" y="151584"/>
                    <a:pt x="736062" y="148887"/>
                    <a:pt x="735139" y="143707"/>
                  </a:cubicBezTo>
                  <a:cubicBezTo>
                    <a:pt x="732371" y="128591"/>
                    <a:pt x="718746" y="118017"/>
                    <a:pt x="735778" y="103540"/>
                  </a:cubicBezTo>
                  <a:cubicBezTo>
                    <a:pt x="744365" y="96443"/>
                    <a:pt x="746636" y="100843"/>
                    <a:pt x="755365" y="101766"/>
                  </a:cubicBezTo>
                  <a:cubicBezTo>
                    <a:pt x="762462" y="103057"/>
                    <a:pt x="769274" y="98352"/>
                    <a:pt x="770551" y="91262"/>
                  </a:cubicBezTo>
                  <a:cubicBezTo>
                    <a:pt x="770764" y="90042"/>
                    <a:pt x="770835" y="88800"/>
                    <a:pt x="770693" y="87572"/>
                  </a:cubicBezTo>
                  <a:cubicBezTo>
                    <a:pt x="770693" y="79056"/>
                    <a:pt x="760332" y="77140"/>
                    <a:pt x="761397" y="68269"/>
                  </a:cubicBezTo>
                  <a:cubicBezTo>
                    <a:pt x="762674" y="57128"/>
                    <a:pt x="772680" y="57625"/>
                    <a:pt x="765868" y="45063"/>
                  </a:cubicBezTo>
                  <a:cubicBezTo>
                    <a:pt x="763171" y="40167"/>
                    <a:pt x="760332" y="35909"/>
                    <a:pt x="757778" y="31509"/>
                  </a:cubicBezTo>
                  <a:cubicBezTo>
                    <a:pt x="752739" y="32935"/>
                    <a:pt x="747346" y="32609"/>
                    <a:pt x="742520" y="30586"/>
                  </a:cubicBezTo>
                  <a:cubicBezTo>
                    <a:pt x="724565" y="24341"/>
                    <a:pt x="708172" y="-7877"/>
                    <a:pt x="687166" y="7451"/>
                  </a:cubicBezTo>
                  <a:cubicBezTo>
                    <a:pt x="679289" y="13129"/>
                    <a:pt x="674818" y="27677"/>
                    <a:pt x="661405" y="24554"/>
                  </a:cubicBezTo>
                  <a:cubicBezTo>
                    <a:pt x="652393" y="22496"/>
                    <a:pt x="647212" y="10787"/>
                    <a:pt x="637774" y="7097"/>
                  </a:cubicBezTo>
                  <a:cubicBezTo>
                    <a:pt x="629470" y="4173"/>
                    <a:pt x="621026" y="1803"/>
                    <a:pt x="612439" y="0"/>
                  </a:cubicBezTo>
                  <a:cubicBezTo>
                    <a:pt x="610665" y="3406"/>
                    <a:pt x="606761" y="5393"/>
                    <a:pt x="598884" y="5251"/>
                  </a:cubicBezTo>
                  <a:cubicBezTo>
                    <a:pt x="588026" y="5251"/>
                    <a:pt x="577168" y="5251"/>
                    <a:pt x="566311" y="5251"/>
                  </a:cubicBezTo>
                  <a:lnTo>
                    <a:pt x="459862" y="5251"/>
                  </a:lnTo>
                  <a:lnTo>
                    <a:pt x="272936" y="5677"/>
                  </a:lnTo>
                  <a:lnTo>
                    <a:pt x="2200" y="3903"/>
                  </a:lnTo>
                  <a:lnTo>
                    <a:pt x="0" y="136397"/>
                  </a:lnTo>
                  <a:lnTo>
                    <a:pt x="18168" y="137249"/>
                  </a:lnTo>
                  <a:lnTo>
                    <a:pt x="11071" y="523873"/>
                  </a:lnTo>
                  <a:lnTo>
                    <a:pt x="8587" y="784248"/>
                  </a:ln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2E948BD-6FFC-1145-8F78-BEFFE67C1A52}"/>
                </a:ext>
              </a:extLst>
            </p:cNvPr>
            <p:cNvSpPr/>
            <p:nvPr/>
          </p:nvSpPr>
          <p:spPr>
            <a:xfrm>
              <a:off x="10891107" y="3668582"/>
              <a:ext cx="912778" cy="636283"/>
            </a:xfrm>
            <a:custGeom>
              <a:avLst/>
              <a:gdLst>
                <a:gd name="connsiteX0" fmla="*/ 660848 w 912778"/>
                <a:gd name="connsiteY0" fmla="*/ 6671 h 636283"/>
                <a:gd name="connsiteX1" fmla="*/ 501742 w 912778"/>
                <a:gd name="connsiteY1" fmla="*/ 10432 h 636283"/>
                <a:gd name="connsiteX2" fmla="*/ 504012 w 912778"/>
                <a:gd name="connsiteY2" fmla="*/ 72598 h 636283"/>
                <a:gd name="connsiteX3" fmla="*/ 416582 w 912778"/>
                <a:gd name="connsiteY3" fmla="*/ 76785 h 636283"/>
                <a:gd name="connsiteX4" fmla="*/ 362364 w 912778"/>
                <a:gd name="connsiteY4" fmla="*/ 43502 h 636283"/>
                <a:gd name="connsiteX5" fmla="*/ 336603 w 912778"/>
                <a:gd name="connsiteY5" fmla="*/ 30161 h 636283"/>
                <a:gd name="connsiteX6" fmla="*/ 318436 w 912778"/>
                <a:gd name="connsiteY6" fmla="*/ 57979 h 636283"/>
                <a:gd name="connsiteX7" fmla="*/ 258115 w 912778"/>
                <a:gd name="connsiteY7" fmla="*/ 78559 h 636283"/>
                <a:gd name="connsiteX8" fmla="*/ 230367 w 912778"/>
                <a:gd name="connsiteY8" fmla="*/ 58973 h 636283"/>
                <a:gd name="connsiteX9" fmla="*/ 205742 w 912778"/>
                <a:gd name="connsiteY9" fmla="*/ 41444 h 636283"/>
                <a:gd name="connsiteX10" fmla="*/ 192187 w 912778"/>
                <a:gd name="connsiteY10" fmla="*/ 65644 h 636283"/>
                <a:gd name="connsiteX11" fmla="*/ 165361 w 912778"/>
                <a:gd name="connsiteY11" fmla="*/ 66850 h 636283"/>
                <a:gd name="connsiteX12" fmla="*/ 139104 w 912778"/>
                <a:gd name="connsiteY12" fmla="*/ 110352 h 636283"/>
                <a:gd name="connsiteX13" fmla="*/ 147194 w 912778"/>
                <a:gd name="connsiteY13" fmla="*/ 123907 h 636283"/>
                <a:gd name="connsiteX14" fmla="*/ 142724 w 912778"/>
                <a:gd name="connsiteY14" fmla="*/ 147113 h 636283"/>
                <a:gd name="connsiteX15" fmla="*/ 152020 w 912778"/>
                <a:gd name="connsiteY15" fmla="*/ 166416 h 636283"/>
                <a:gd name="connsiteX16" fmla="*/ 140523 w 912778"/>
                <a:gd name="connsiteY16" fmla="*/ 180758 h 636283"/>
                <a:gd name="connsiteX17" fmla="*/ 136691 w 912778"/>
                <a:gd name="connsiteY17" fmla="*/ 180609 h 636283"/>
                <a:gd name="connsiteX18" fmla="*/ 117104 w 912778"/>
                <a:gd name="connsiteY18" fmla="*/ 182383 h 636283"/>
                <a:gd name="connsiteX19" fmla="*/ 116466 w 912778"/>
                <a:gd name="connsiteY19" fmla="*/ 222550 h 636283"/>
                <a:gd name="connsiteX20" fmla="*/ 115047 w 912778"/>
                <a:gd name="connsiteY20" fmla="*/ 234827 h 636283"/>
                <a:gd name="connsiteX21" fmla="*/ 119731 w 912778"/>
                <a:gd name="connsiteY21" fmla="*/ 243840 h 636283"/>
                <a:gd name="connsiteX22" fmla="*/ 92266 w 912778"/>
                <a:gd name="connsiteY22" fmla="*/ 268323 h 636283"/>
                <a:gd name="connsiteX23" fmla="*/ 73603 w 912778"/>
                <a:gd name="connsiteY23" fmla="*/ 269672 h 636283"/>
                <a:gd name="connsiteX24" fmla="*/ 55435 w 912778"/>
                <a:gd name="connsiteY24" fmla="*/ 283439 h 636283"/>
                <a:gd name="connsiteX25" fmla="*/ 49474 w 912778"/>
                <a:gd name="connsiteY25" fmla="*/ 289471 h 636283"/>
                <a:gd name="connsiteX26" fmla="*/ 38900 w 912778"/>
                <a:gd name="connsiteY26" fmla="*/ 286633 h 636283"/>
                <a:gd name="connsiteX27" fmla="*/ 25558 w 912778"/>
                <a:gd name="connsiteY27" fmla="*/ 299407 h 636283"/>
                <a:gd name="connsiteX28" fmla="*/ 3842 w 912778"/>
                <a:gd name="connsiteY28" fmla="*/ 295929 h 636283"/>
                <a:gd name="connsiteX29" fmla="*/ 23571 w 912778"/>
                <a:gd name="connsiteY29" fmla="*/ 333116 h 636283"/>
                <a:gd name="connsiteX30" fmla="*/ 45641 w 912778"/>
                <a:gd name="connsiteY30" fmla="*/ 338154 h 636283"/>
                <a:gd name="connsiteX31" fmla="*/ 64661 w 912778"/>
                <a:gd name="connsiteY31" fmla="*/ 347947 h 636283"/>
                <a:gd name="connsiteX32" fmla="*/ 88860 w 912778"/>
                <a:gd name="connsiteY32" fmla="*/ 352915 h 636283"/>
                <a:gd name="connsiteX33" fmla="*/ 103053 w 912778"/>
                <a:gd name="connsiteY33" fmla="*/ 372573 h 636283"/>
                <a:gd name="connsiteX34" fmla="*/ 111711 w 912778"/>
                <a:gd name="connsiteY34" fmla="*/ 389675 h 636283"/>
                <a:gd name="connsiteX35" fmla="*/ 97943 w 912778"/>
                <a:gd name="connsiteY35" fmla="*/ 405572 h 636283"/>
                <a:gd name="connsiteX36" fmla="*/ 78357 w 912778"/>
                <a:gd name="connsiteY36" fmla="*/ 436868 h 636283"/>
                <a:gd name="connsiteX37" fmla="*/ 77789 w 912778"/>
                <a:gd name="connsiteY37" fmla="*/ 454397 h 636283"/>
                <a:gd name="connsiteX38" fmla="*/ 82402 w 912778"/>
                <a:gd name="connsiteY38" fmla="*/ 471287 h 636283"/>
                <a:gd name="connsiteX39" fmla="*/ 59977 w 912778"/>
                <a:gd name="connsiteY39" fmla="*/ 487183 h 636283"/>
                <a:gd name="connsiteX40" fmla="*/ 56073 w 912778"/>
                <a:gd name="connsiteY40" fmla="*/ 507763 h 636283"/>
                <a:gd name="connsiteX41" fmla="*/ 48977 w 912778"/>
                <a:gd name="connsiteY41" fmla="*/ 528556 h 636283"/>
                <a:gd name="connsiteX42" fmla="*/ 57493 w 912778"/>
                <a:gd name="connsiteY42" fmla="*/ 549066 h 636283"/>
                <a:gd name="connsiteX43" fmla="*/ 40745 w 912778"/>
                <a:gd name="connsiteY43" fmla="*/ 561982 h 636283"/>
                <a:gd name="connsiteX44" fmla="*/ 16261 w 912778"/>
                <a:gd name="connsiteY44" fmla="*/ 608039 h 636283"/>
                <a:gd name="connsiteX45" fmla="*/ 40390 w 912778"/>
                <a:gd name="connsiteY45" fmla="*/ 635361 h 636283"/>
                <a:gd name="connsiteX46" fmla="*/ 81053 w 912778"/>
                <a:gd name="connsiteY46" fmla="*/ 635361 h 636283"/>
                <a:gd name="connsiteX47" fmla="*/ 159116 w 912778"/>
                <a:gd name="connsiteY47" fmla="*/ 635361 h 636283"/>
                <a:gd name="connsiteX48" fmla="*/ 159116 w 912778"/>
                <a:gd name="connsiteY48" fmla="*/ 636283 h 636283"/>
                <a:gd name="connsiteX49" fmla="*/ 168839 w 912778"/>
                <a:gd name="connsiteY49" fmla="*/ 630961 h 636283"/>
                <a:gd name="connsiteX50" fmla="*/ 194599 w 912778"/>
                <a:gd name="connsiteY50" fmla="*/ 616767 h 636283"/>
                <a:gd name="connsiteX51" fmla="*/ 199212 w 912778"/>
                <a:gd name="connsiteY51" fmla="*/ 602574 h 636283"/>
                <a:gd name="connsiteX52" fmla="*/ 213831 w 912778"/>
                <a:gd name="connsiteY52" fmla="*/ 595478 h 636283"/>
                <a:gd name="connsiteX53" fmla="*/ 229657 w 912778"/>
                <a:gd name="connsiteY53" fmla="*/ 569220 h 636283"/>
                <a:gd name="connsiteX54" fmla="*/ 316803 w 912778"/>
                <a:gd name="connsiteY54" fmla="*/ 488390 h 636283"/>
                <a:gd name="connsiteX55" fmla="*/ 394157 w 912778"/>
                <a:gd name="connsiteY55" fmla="*/ 488957 h 636283"/>
                <a:gd name="connsiteX56" fmla="*/ 447310 w 912778"/>
                <a:gd name="connsiteY56" fmla="*/ 488957 h 636283"/>
                <a:gd name="connsiteX57" fmla="*/ 500464 w 912778"/>
                <a:gd name="connsiteY57" fmla="*/ 495061 h 636283"/>
                <a:gd name="connsiteX58" fmla="*/ 517071 w 912778"/>
                <a:gd name="connsiteY58" fmla="*/ 510602 h 636283"/>
                <a:gd name="connsiteX59" fmla="*/ 537650 w 912778"/>
                <a:gd name="connsiteY59" fmla="*/ 516705 h 636283"/>
                <a:gd name="connsiteX60" fmla="*/ 556811 w 912778"/>
                <a:gd name="connsiteY60" fmla="*/ 551337 h 636283"/>
                <a:gd name="connsiteX61" fmla="*/ 559579 w 912778"/>
                <a:gd name="connsiteY61" fmla="*/ 592071 h 636283"/>
                <a:gd name="connsiteX62" fmla="*/ 697963 w 912778"/>
                <a:gd name="connsiteY62" fmla="*/ 591007 h 636283"/>
                <a:gd name="connsiteX63" fmla="*/ 706976 w 912778"/>
                <a:gd name="connsiteY63" fmla="*/ 579581 h 636283"/>
                <a:gd name="connsiteX64" fmla="*/ 709105 w 912778"/>
                <a:gd name="connsiteY64" fmla="*/ 555382 h 636283"/>
                <a:gd name="connsiteX65" fmla="*/ 692924 w 912778"/>
                <a:gd name="connsiteY65" fmla="*/ 539698 h 636283"/>
                <a:gd name="connsiteX66" fmla="*/ 697537 w 912778"/>
                <a:gd name="connsiteY66" fmla="*/ 495699 h 636283"/>
                <a:gd name="connsiteX67" fmla="*/ 694698 w 912778"/>
                <a:gd name="connsiteY67" fmla="*/ 475119 h 636283"/>
                <a:gd name="connsiteX68" fmla="*/ 701795 w 912778"/>
                <a:gd name="connsiteY68" fmla="*/ 453261 h 636283"/>
                <a:gd name="connsiteX69" fmla="*/ 715563 w 912778"/>
                <a:gd name="connsiteY69" fmla="*/ 426862 h 636283"/>
                <a:gd name="connsiteX70" fmla="*/ 734298 w 912778"/>
                <a:gd name="connsiteY70" fmla="*/ 411249 h 636283"/>
                <a:gd name="connsiteX71" fmla="*/ 735930 w 912778"/>
                <a:gd name="connsiteY71" fmla="*/ 388185 h 636283"/>
                <a:gd name="connsiteX72" fmla="*/ 742459 w 912778"/>
                <a:gd name="connsiteY72" fmla="*/ 378534 h 636283"/>
                <a:gd name="connsiteX73" fmla="*/ 744375 w 912778"/>
                <a:gd name="connsiteY73" fmla="*/ 366186 h 636283"/>
                <a:gd name="connsiteX74" fmla="*/ 754736 w 912778"/>
                <a:gd name="connsiteY74" fmla="*/ 344044 h 636283"/>
                <a:gd name="connsiteX75" fmla="*/ 758994 w 912778"/>
                <a:gd name="connsiteY75" fmla="*/ 321193 h 636283"/>
                <a:gd name="connsiteX76" fmla="*/ 777161 w 912778"/>
                <a:gd name="connsiteY76" fmla="*/ 271517 h 636283"/>
                <a:gd name="connsiteX77" fmla="*/ 787381 w 912778"/>
                <a:gd name="connsiteY77" fmla="*/ 249162 h 636283"/>
                <a:gd name="connsiteX78" fmla="*/ 809947 w 912778"/>
                <a:gd name="connsiteY78" fmla="*/ 245756 h 636283"/>
                <a:gd name="connsiteX79" fmla="*/ 827831 w 912778"/>
                <a:gd name="connsiteY79" fmla="*/ 230782 h 636283"/>
                <a:gd name="connsiteX80" fmla="*/ 842734 w 912778"/>
                <a:gd name="connsiteY80" fmla="*/ 215950 h 636283"/>
                <a:gd name="connsiteX81" fmla="*/ 863314 w 912778"/>
                <a:gd name="connsiteY81" fmla="*/ 175641 h 636283"/>
                <a:gd name="connsiteX82" fmla="*/ 882759 w 912778"/>
                <a:gd name="connsiteY82" fmla="*/ 143068 h 636283"/>
                <a:gd name="connsiteX83" fmla="*/ 892765 w 912778"/>
                <a:gd name="connsiteY83" fmla="*/ 110423 h 636283"/>
                <a:gd name="connsiteX84" fmla="*/ 881269 w 912778"/>
                <a:gd name="connsiteY84" fmla="*/ 90482 h 636283"/>
                <a:gd name="connsiteX85" fmla="*/ 878076 w 912778"/>
                <a:gd name="connsiteY85" fmla="*/ 67702 h 636283"/>
                <a:gd name="connsiteX86" fmla="*/ 883256 w 912778"/>
                <a:gd name="connsiteY86" fmla="*/ 44638 h 636283"/>
                <a:gd name="connsiteX87" fmla="*/ 912281 w 912778"/>
                <a:gd name="connsiteY87" fmla="*/ 1561 h 636283"/>
                <a:gd name="connsiteX88" fmla="*/ 912778 w 912778"/>
                <a:gd name="connsiteY88" fmla="*/ 0 h 6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12778" h="636283">
                  <a:moveTo>
                    <a:pt x="660848" y="6671"/>
                  </a:moveTo>
                  <a:lnTo>
                    <a:pt x="501742" y="10432"/>
                  </a:lnTo>
                  <a:lnTo>
                    <a:pt x="504012" y="72598"/>
                  </a:lnTo>
                  <a:cubicBezTo>
                    <a:pt x="474774" y="73521"/>
                    <a:pt x="445891" y="76714"/>
                    <a:pt x="416582" y="76785"/>
                  </a:cubicBezTo>
                  <a:cubicBezTo>
                    <a:pt x="388621" y="76785"/>
                    <a:pt x="380247" y="63231"/>
                    <a:pt x="362364" y="43502"/>
                  </a:cubicBezTo>
                  <a:cubicBezTo>
                    <a:pt x="355267" y="35625"/>
                    <a:pt x="349589" y="24767"/>
                    <a:pt x="336603" y="30161"/>
                  </a:cubicBezTo>
                  <a:cubicBezTo>
                    <a:pt x="326597" y="34348"/>
                    <a:pt x="325462" y="49534"/>
                    <a:pt x="318436" y="57979"/>
                  </a:cubicBezTo>
                  <a:cubicBezTo>
                    <a:pt x="301971" y="77779"/>
                    <a:pt x="282953" y="89630"/>
                    <a:pt x="258115" y="78559"/>
                  </a:cubicBezTo>
                  <a:cubicBezTo>
                    <a:pt x="247328" y="74486"/>
                    <a:pt x="237818" y="67744"/>
                    <a:pt x="230367" y="58973"/>
                  </a:cubicBezTo>
                  <a:cubicBezTo>
                    <a:pt x="223270" y="50031"/>
                    <a:pt x="220218" y="35625"/>
                    <a:pt x="205742" y="41444"/>
                  </a:cubicBezTo>
                  <a:cubicBezTo>
                    <a:pt x="193677" y="46199"/>
                    <a:pt x="200489" y="59966"/>
                    <a:pt x="192187" y="65644"/>
                  </a:cubicBezTo>
                  <a:cubicBezTo>
                    <a:pt x="182678" y="72102"/>
                    <a:pt x="175581" y="58121"/>
                    <a:pt x="165361" y="66850"/>
                  </a:cubicBezTo>
                  <a:cubicBezTo>
                    <a:pt x="152517" y="77637"/>
                    <a:pt x="154078" y="105172"/>
                    <a:pt x="139104" y="110352"/>
                  </a:cubicBezTo>
                  <a:cubicBezTo>
                    <a:pt x="141588" y="114752"/>
                    <a:pt x="144498" y="119010"/>
                    <a:pt x="147194" y="123907"/>
                  </a:cubicBezTo>
                  <a:cubicBezTo>
                    <a:pt x="154291" y="136468"/>
                    <a:pt x="144000" y="135971"/>
                    <a:pt x="142724" y="147113"/>
                  </a:cubicBezTo>
                  <a:cubicBezTo>
                    <a:pt x="141659" y="155984"/>
                    <a:pt x="151665" y="157900"/>
                    <a:pt x="152020" y="166416"/>
                  </a:cubicBezTo>
                  <a:cubicBezTo>
                    <a:pt x="152800" y="173541"/>
                    <a:pt x="147691" y="179963"/>
                    <a:pt x="140523" y="180758"/>
                  </a:cubicBezTo>
                  <a:cubicBezTo>
                    <a:pt x="139246" y="180900"/>
                    <a:pt x="137969" y="180850"/>
                    <a:pt x="136691" y="180609"/>
                  </a:cubicBezTo>
                  <a:cubicBezTo>
                    <a:pt x="127962" y="179686"/>
                    <a:pt x="125692" y="175145"/>
                    <a:pt x="117104" y="182383"/>
                  </a:cubicBezTo>
                  <a:cubicBezTo>
                    <a:pt x="100073" y="196576"/>
                    <a:pt x="113698" y="207434"/>
                    <a:pt x="116466" y="222550"/>
                  </a:cubicBezTo>
                  <a:cubicBezTo>
                    <a:pt x="117388" y="227589"/>
                    <a:pt x="114478" y="230215"/>
                    <a:pt x="115047" y="234827"/>
                  </a:cubicBezTo>
                  <a:cubicBezTo>
                    <a:pt x="115614" y="239440"/>
                    <a:pt x="118949" y="240717"/>
                    <a:pt x="119731" y="243840"/>
                  </a:cubicBezTo>
                  <a:cubicBezTo>
                    <a:pt x="124130" y="261724"/>
                    <a:pt x="108233" y="272581"/>
                    <a:pt x="92266" y="268323"/>
                  </a:cubicBezTo>
                  <a:cubicBezTo>
                    <a:pt x="83041" y="265840"/>
                    <a:pt x="81480" y="262717"/>
                    <a:pt x="73603" y="269672"/>
                  </a:cubicBezTo>
                  <a:cubicBezTo>
                    <a:pt x="68067" y="274881"/>
                    <a:pt x="61964" y="279493"/>
                    <a:pt x="55435" y="283439"/>
                  </a:cubicBezTo>
                  <a:cubicBezTo>
                    <a:pt x="52454" y="285142"/>
                    <a:pt x="53376" y="288336"/>
                    <a:pt x="49474" y="289471"/>
                  </a:cubicBezTo>
                  <a:cubicBezTo>
                    <a:pt x="45570" y="290607"/>
                    <a:pt x="42874" y="286278"/>
                    <a:pt x="38900" y="286633"/>
                  </a:cubicBezTo>
                  <a:cubicBezTo>
                    <a:pt x="28538" y="287626"/>
                    <a:pt x="35139" y="297632"/>
                    <a:pt x="25558" y="299407"/>
                  </a:cubicBezTo>
                  <a:cubicBezTo>
                    <a:pt x="18462" y="300684"/>
                    <a:pt x="12003" y="288832"/>
                    <a:pt x="3842" y="295929"/>
                  </a:cubicBezTo>
                  <a:cubicBezTo>
                    <a:pt x="-9073" y="307071"/>
                    <a:pt x="13920" y="328857"/>
                    <a:pt x="23571" y="333116"/>
                  </a:cubicBezTo>
                  <a:cubicBezTo>
                    <a:pt x="30668" y="336096"/>
                    <a:pt x="39325" y="335316"/>
                    <a:pt x="45641" y="338154"/>
                  </a:cubicBezTo>
                  <a:cubicBezTo>
                    <a:pt x="53164" y="341419"/>
                    <a:pt x="55506" y="346812"/>
                    <a:pt x="64661" y="347947"/>
                  </a:cubicBezTo>
                  <a:cubicBezTo>
                    <a:pt x="72467" y="349012"/>
                    <a:pt x="81976" y="347450"/>
                    <a:pt x="88860" y="352915"/>
                  </a:cubicBezTo>
                  <a:cubicBezTo>
                    <a:pt x="95744" y="358380"/>
                    <a:pt x="96453" y="367108"/>
                    <a:pt x="103053" y="372573"/>
                  </a:cubicBezTo>
                  <a:cubicBezTo>
                    <a:pt x="109653" y="378037"/>
                    <a:pt x="114833" y="380308"/>
                    <a:pt x="111711" y="389675"/>
                  </a:cubicBezTo>
                  <a:cubicBezTo>
                    <a:pt x="108802" y="396226"/>
                    <a:pt x="104046" y="401761"/>
                    <a:pt x="97943" y="405572"/>
                  </a:cubicBezTo>
                  <a:cubicBezTo>
                    <a:pt x="86589" y="413520"/>
                    <a:pt x="82473" y="424236"/>
                    <a:pt x="78357" y="436868"/>
                  </a:cubicBezTo>
                  <a:cubicBezTo>
                    <a:pt x="75447" y="442297"/>
                    <a:pt x="75235" y="448790"/>
                    <a:pt x="77789" y="454397"/>
                  </a:cubicBezTo>
                  <a:cubicBezTo>
                    <a:pt x="80273" y="460926"/>
                    <a:pt x="84886" y="463338"/>
                    <a:pt x="82402" y="471287"/>
                  </a:cubicBezTo>
                  <a:cubicBezTo>
                    <a:pt x="78357" y="485480"/>
                    <a:pt x="70124" y="480938"/>
                    <a:pt x="59977" y="487183"/>
                  </a:cubicBezTo>
                  <a:cubicBezTo>
                    <a:pt x="49828" y="493428"/>
                    <a:pt x="57847" y="498964"/>
                    <a:pt x="56073" y="507763"/>
                  </a:cubicBezTo>
                  <a:cubicBezTo>
                    <a:pt x="54299" y="516563"/>
                    <a:pt x="44719" y="518976"/>
                    <a:pt x="48977" y="528556"/>
                  </a:cubicBezTo>
                  <a:cubicBezTo>
                    <a:pt x="53234" y="538137"/>
                    <a:pt x="64590" y="537995"/>
                    <a:pt x="57493" y="549066"/>
                  </a:cubicBezTo>
                  <a:cubicBezTo>
                    <a:pt x="53945" y="554459"/>
                    <a:pt x="45145" y="557795"/>
                    <a:pt x="40745" y="561982"/>
                  </a:cubicBezTo>
                  <a:cubicBezTo>
                    <a:pt x="27403" y="574613"/>
                    <a:pt x="22933" y="591432"/>
                    <a:pt x="16261" y="608039"/>
                  </a:cubicBezTo>
                  <a:cubicBezTo>
                    <a:pt x="6397" y="632806"/>
                    <a:pt x="18674" y="637206"/>
                    <a:pt x="40390" y="635361"/>
                  </a:cubicBezTo>
                  <a:cubicBezTo>
                    <a:pt x="53732" y="634154"/>
                    <a:pt x="67712" y="635361"/>
                    <a:pt x="81053" y="635361"/>
                  </a:cubicBezTo>
                  <a:lnTo>
                    <a:pt x="159116" y="635361"/>
                  </a:lnTo>
                  <a:lnTo>
                    <a:pt x="159116" y="636283"/>
                  </a:lnTo>
                  <a:lnTo>
                    <a:pt x="168839" y="630961"/>
                  </a:lnTo>
                  <a:cubicBezTo>
                    <a:pt x="178419" y="625780"/>
                    <a:pt x="188781" y="626561"/>
                    <a:pt x="194599" y="616767"/>
                  </a:cubicBezTo>
                  <a:cubicBezTo>
                    <a:pt x="197367" y="612155"/>
                    <a:pt x="195309" y="606761"/>
                    <a:pt x="199212" y="602574"/>
                  </a:cubicBezTo>
                  <a:cubicBezTo>
                    <a:pt x="203116" y="598387"/>
                    <a:pt x="209786" y="599239"/>
                    <a:pt x="213831" y="595478"/>
                  </a:cubicBezTo>
                  <a:cubicBezTo>
                    <a:pt x="221567" y="588381"/>
                    <a:pt x="223483" y="577878"/>
                    <a:pt x="229657" y="569220"/>
                  </a:cubicBezTo>
                  <a:cubicBezTo>
                    <a:pt x="253714" y="535298"/>
                    <a:pt x="272237" y="498254"/>
                    <a:pt x="316803" y="488390"/>
                  </a:cubicBezTo>
                  <a:lnTo>
                    <a:pt x="394157" y="488957"/>
                  </a:lnTo>
                  <a:lnTo>
                    <a:pt x="447310" y="488957"/>
                  </a:lnTo>
                  <a:cubicBezTo>
                    <a:pt x="464626" y="488957"/>
                    <a:pt x="486342" y="481861"/>
                    <a:pt x="500464" y="495061"/>
                  </a:cubicBezTo>
                  <a:cubicBezTo>
                    <a:pt x="507064" y="501306"/>
                    <a:pt x="507560" y="507338"/>
                    <a:pt x="517071" y="510602"/>
                  </a:cubicBezTo>
                  <a:cubicBezTo>
                    <a:pt x="524735" y="513370"/>
                    <a:pt x="530341" y="511595"/>
                    <a:pt x="537650" y="516705"/>
                  </a:cubicBezTo>
                  <a:cubicBezTo>
                    <a:pt x="549786" y="523972"/>
                    <a:pt x="557095" y="537186"/>
                    <a:pt x="556811" y="551337"/>
                  </a:cubicBezTo>
                  <a:cubicBezTo>
                    <a:pt x="556811" y="562479"/>
                    <a:pt x="547657" y="585046"/>
                    <a:pt x="559579" y="592071"/>
                  </a:cubicBezTo>
                  <a:lnTo>
                    <a:pt x="697963" y="591007"/>
                  </a:lnTo>
                  <a:cubicBezTo>
                    <a:pt x="700305" y="586891"/>
                    <a:pt x="704280" y="583910"/>
                    <a:pt x="706976" y="579581"/>
                  </a:cubicBezTo>
                  <a:cubicBezTo>
                    <a:pt x="711944" y="572470"/>
                    <a:pt x="712724" y="563252"/>
                    <a:pt x="709105" y="555382"/>
                  </a:cubicBezTo>
                  <a:cubicBezTo>
                    <a:pt x="704847" y="546440"/>
                    <a:pt x="699950" y="545446"/>
                    <a:pt x="692924" y="539698"/>
                  </a:cubicBezTo>
                  <a:cubicBezTo>
                    <a:pt x="677525" y="526995"/>
                    <a:pt x="692215" y="510460"/>
                    <a:pt x="697537" y="495699"/>
                  </a:cubicBezTo>
                  <a:cubicBezTo>
                    <a:pt x="700943" y="486331"/>
                    <a:pt x="698460" y="483635"/>
                    <a:pt x="694698" y="475119"/>
                  </a:cubicBezTo>
                  <a:cubicBezTo>
                    <a:pt x="688737" y="461493"/>
                    <a:pt x="692924" y="461352"/>
                    <a:pt x="701795" y="453261"/>
                  </a:cubicBezTo>
                  <a:cubicBezTo>
                    <a:pt x="710666" y="445171"/>
                    <a:pt x="708466" y="434384"/>
                    <a:pt x="715563" y="426862"/>
                  </a:cubicBezTo>
                  <a:cubicBezTo>
                    <a:pt x="722660" y="419339"/>
                    <a:pt x="731672" y="422036"/>
                    <a:pt x="734298" y="411249"/>
                  </a:cubicBezTo>
                  <a:cubicBezTo>
                    <a:pt x="736427" y="402379"/>
                    <a:pt x="731033" y="397056"/>
                    <a:pt x="735930" y="388185"/>
                  </a:cubicBezTo>
                  <a:cubicBezTo>
                    <a:pt x="738130" y="384282"/>
                    <a:pt x="740897" y="383005"/>
                    <a:pt x="742459" y="378534"/>
                  </a:cubicBezTo>
                  <a:cubicBezTo>
                    <a:pt x="744020" y="374063"/>
                    <a:pt x="743311" y="370302"/>
                    <a:pt x="744375" y="366186"/>
                  </a:cubicBezTo>
                  <a:cubicBezTo>
                    <a:pt x="746504" y="357883"/>
                    <a:pt x="752891" y="351992"/>
                    <a:pt x="754736" y="344044"/>
                  </a:cubicBezTo>
                  <a:cubicBezTo>
                    <a:pt x="755659" y="336345"/>
                    <a:pt x="757078" y="328716"/>
                    <a:pt x="758994" y="321193"/>
                  </a:cubicBezTo>
                  <a:cubicBezTo>
                    <a:pt x="764813" y="304445"/>
                    <a:pt x="772265" y="288336"/>
                    <a:pt x="777161" y="271517"/>
                  </a:cubicBezTo>
                  <a:cubicBezTo>
                    <a:pt x="779148" y="264420"/>
                    <a:pt x="780994" y="253704"/>
                    <a:pt x="787381" y="249162"/>
                  </a:cubicBezTo>
                  <a:cubicBezTo>
                    <a:pt x="793768" y="244621"/>
                    <a:pt x="802851" y="249162"/>
                    <a:pt x="809947" y="245756"/>
                  </a:cubicBezTo>
                  <a:cubicBezTo>
                    <a:pt x="817044" y="242350"/>
                    <a:pt x="821657" y="234898"/>
                    <a:pt x="827831" y="230782"/>
                  </a:cubicBezTo>
                  <a:cubicBezTo>
                    <a:pt x="834289" y="227646"/>
                    <a:pt x="839541" y="222422"/>
                    <a:pt x="842734" y="215950"/>
                  </a:cubicBezTo>
                  <a:cubicBezTo>
                    <a:pt x="848979" y="201757"/>
                    <a:pt x="852457" y="187564"/>
                    <a:pt x="863314" y="175641"/>
                  </a:cubicBezTo>
                  <a:cubicBezTo>
                    <a:pt x="871902" y="166196"/>
                    <a:pt x="878501" y="155118"/>
                    <a:pt x="882759" y="143068"/>
                  </a:cubicBezTo>
                  <a:cubicBezTo>
                    <a:pt x="886378" y="133062"/>
                    <a:pt x="893404" y="121352"/>
                    <a:pt x="892765" y="110423"/>
                  </a:cubicBezTo>
                  <a:cubicBezTo>
                    <a:pt x="892127" y="99495"/>
                    <a:pt x="886024" y="97437"/>
                    <a:pt x="881269" y="90482"/>
                  </a:cubicBezTo>
                  <a:cubicBezTo>
                    <a:pt x="877011" y="83676"/>
                    <a:pt x="875875" y="75409"/>
                    <a:pt x="878076" y="67702"/>
                  </a:cubicBezTo>
                  <a:cubicBezTo>
                    <a:pt x="879211" y="59888"/>
                    <a:pt x="880914" y="52181"/>
                    <a:pt x="883256" y="44638"/>
                  </a:cubicBezTo>
                  <a:cubicBezTo>
                    <a:pt x="891204" y="28103"/>
                    <a:pt x="908023" y="21716"/>
                    <a:pt x="912281" y="1561"/>
                  </a:cubicBezTo>
                  <a:cubicBezTo>
                    <a:pt x="912281" y="993"/>
                    <a:pt x="912636" y="568"/>
                    <a:pt x="912778" y="0"/>
                  </a:cubicBez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76EE0B7F-881F-9547-AB60-969807FD60D2}"/>
                </a:ext>
              </a:extLst>
            </p:cNvPr>
            <p:cNvSpPr/>
            <p:nvPr/>
          </p:nvSpPr>
          <p:spPr>
            <a:xfrm>
              <a:off x="9503160" y="4071599"/>
              <a:ext cx="779919" cy="658850"/>
            </a:xfrm>
            <a:custGeom>
              <a:avLst/>
              <a:gdLst>
                <a:gd name="connsiteX0" fmla="*/ 713849 w 779919"/>
                <a:gd name="connsiteY0" fmla="*/ 455745 h 658850"/>
                <a:gd name="connsiteX1" fmla="*/ 777436 w 779919"/>
                <a:gd name="connsiteY1" fmla="*/ 460145 h 658850"/>
                <a:gd name="connsiteX2" fmla="*/ 779919 w 779919"/>
                <a:gd name="connsiteY2" fmla="*/ 200125 h 658850"/>
                <a:gd name="connsiteX3" fmla="*/ 649412 w 779919"/>
                <a:gd name="connsiteY3" fmla="*/ 197357 h 658850"/>
                <a:gd name="connsiteX4" fmla="*/ 646219 w 779919"/>
                <a:gd name="connsiteY4" fmla="*/ 137391 h 658850"/>
                <a:gd name="connsiteX5" fmla="*/ 587033 w 779919"/>
                <a:gd name="connsiteY5" fmla="*/ 137675 h 658850"/>
                <a:gd name="connsiteX6" fmla="*/ 584407 w 779919"/>
                <a:gd name="connsiteY6" fmla="*/ 96301 h 658850"/>
                <a:gd name="connsiteX7" fmla="*/ 386057 w 779919"/>
                <a:gd name="connsiteY7" fmla="*/ 97224 h 658850"/>
                <a:gd name="connsiteX8" fmla="*/ 386270 w 779919"/>
                <a:gd name="connsiteY8" fmla="*/ 2271 h 658850"/>
                <a:gd name="connsiteX9" fmla="*/ 156977 w 779919"/>
                <a:gd name="connsiteY9" fmla="*/ 0 h 658850"/>
                <a:gd name="connsiteX10" fmla="*/ 151726 w 779919"/>
                <a:gd name="connsiteY10" fmla="*/ 66070 h 658850"/>
                <a:gd name="connsiteX11" fmla="*/ 69547 w 779919"/>
                <a:gd name="connsiteY11" fmla="*/ 60180 h 658850"/>
                <a:gd name="connsiteX12" fmla="*/ 65715 w 779919"/>
                <a:gd name="connsiteY12" fmla="*/ 132920 h 658850"/>
                <a:gd name="connsiteX13" fmla="*/ 1632 w 779919"/>
                <a:gd name="connsiteY13" fmla="*/ 131288 h 658850"/>
                <a:gd name="connsiteX14" fmla="*/ 0 w 779919"/>
                <a:gd name="connsiteY14" fmla="*/ 316510 h 658850"/>
                <a:gd name="connsiteX15" fmla="*/ 65289 w 779919"/>
                <a:gd name="connsiteY15" fmla="*/ 322896 h 658850"/>
                <a:gd name="connsiteX16" fmla="*/ 59115 w 779919"/>
                <a:gd name="connsiteY16" fmla="*/ 453403 h 658850"/>
                <a:gd name="connsiteX17" fmla="*/ 188841 w 779919"/>
                <a:gd name="connsiteY17" fmla="*/ 455745 h 658850"/>
                <a:gd name="connsiteX18" fmla="*/ 186286 w 779919"/>
                <a:gd name="connsiteY18" fmla="*/ 520254 h 658850"/>
                <a:gd name="connsiteX19" fmla="*/ 387902 w 779919"/>
                <a:gd name="connsiteY19" fmla="*/ 522241 h 658850"/>
                <a:gd name="connsiteX20" fmla="*/ 382792 w 779919"/>
                <a:gd name="connsiteY20" fmla="*/ 587246 h 658850"/>
                <a:gd name="connsiteX21" fmla="*/ 456739 w 779919"/>
                <a:gd name="connsiteY21" fmla="*/ 590510 h 658850"/>
                <a:gd name="connsiteX22" fmla="*/ 452126 w 779919"/>
                <a:gd name="connsiteY22" fmla="*/ 651470 h 658850"/>
                <a:gd name="connsiteX23" fmla="*/ 648632 w 779919"/>
                <a:gd name="connsiteY23" fmla="*/ 654522 h 658850"/>
                <a:gd name="connsiteX24" fmla="*/ 714133 w 779919"/>
                <a:gd name="connsiteY24" fmla="*/ 658851 h 658850"/>
                <a:gd name="connsiteX25" fmla="*/ 713849 w 779919"/>
                <a:gd name="connsiteY25" fmla="*/ 455745 h 6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9919" h="658850">
                  <a:moveTo>
                    <a:pt x="713849" y="455745"/>
                  </a:moveTo>
                  <a:lnTo>
                    <a:pt x="777436" y="460145"/>
                  </a:lnTo>
                  <a:lnTo>
                    <a:pt x="779919" y="200125"/>
                  </a:lnTo>
                  <a:lnTo>
                    <a:pt x="649412" y="197357"/>
                  </a:lnTo>
                  <a:lnTo>
                    <a:pt x="646219" y="137391"/>
                  </a:lnTo>
                  <a:lnTo>
                    <a:pt x="587033" y="137675"/>
                  </a:lnTo>
                  <a:lnTo>
                    <a:pt x="584407" y="96301"/>
                  </a:lnTo>
                  <a:lnTo>
                    <a:pt x="386057" y="97224"/>
                  </a:lnTo>
                  <a:lnTo>
                    <a:pt x="386270" y="2271"/>
                  </a:lnTo>
                  <a:lnTo>
                    <a:pt x="156977" y="0"/>
                  </a:lnTo>
                  <a:lnTo>
                    <a:pt x="151726" y="66070"/>
                  </a:lnTo>
                  <a:lnTo>
                    <a:pt x="69547" y="60180"/>
                  </a:lnTo>
                  <a:lnTo>
                    <a:pt x="65715" y="132920"/>
                  </a:lnTo>
                  <a:lnTo>
                    <a:pt x="1632" y="131288"/>
                  </a:lnTo>
                  <a:lnTo>
                    <a:pt x="0" y="316510"/>
                  </a:lnTo>
                  <a:lnTo>
                    <a:pt x="65289" y="322896"/>
                  </a:lnTo>
                  <a:lnTo>
                    <a:pt x="59115" y="453403"/>
                  </a:lnTo>
                  <a:lnTo>
                    <a:pt x="188841" y="455745"/>
                  </a:lnTo>
                  <a:lnTo>
                    <a:pt x="186286" y="520254"/>
                  </a:lnTo>
                  <a:lnTo>
                    <a:pt x="387902" y="522241"/>
                  </a:lnTo>
                  <a:lnTo>
                    <a:pt x="382792" y="587246"/>
                  </a:lnTo>
                  <a:lnTo>
                    <a:pt x="456739" y="590510"/>
                  </a:lnTo>
                  <a:lnTo>
                    <a:pt x="452126" y="651470"/>
                  </a:lnTo>
                  <a:lnTo>
                    <a:pt x="648632" y="654522"/>
                  </a:lnTo>
                  <a:lnTo>
                    <a:pt x="714133" y="658851"/>
                  </a:lnTo>
                  <a:lnTo>
                    <a:pt x="713849" y="455745"/>
                  </a:ln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EF9AF51-5F7E-4B4E-B276-3BF1A0E5F051}"/>
                </a:ext>
              </a:extLst>
            </p:cNvPr>
            <p:cNvSpPr/>
            <p:nvPr/>
          </p:nvSpPr>
          <p:spPr>
            <a:xfrm>
              <a:off x="11049798" y="4156402"/>
              <a:ext cx="717044" cy="1846400"/>
            </a:xfrm>
            <a:custGeom>
              <a:avLst/>
              <a:gdLst>
                <a:gd name="connsiteX0" fmla="*/ 703204 w 717044"/>
                <a:gd name="connsiteY0" fmla="*/ 180184 h 1846400"/>
                <a:gd name="connsiteX1" fmla="*/ 681914 w 717044"/>
                <a:gd name="connsiteY1" fmla="*/ 175359 h 1846400"/>
                <a:gd name="connsiteX2" fmla="*/ 674037 w 717044"/>
                <a:gd name="connsiteY2" fmla="*/ 157972 h 1846400"/>
                <a:gd name="connsiteX3" fmla="*/ 664740 w 717044"/>
                <a:gd name="connsiteY3" fmla="*/ 145482 h 1846400"/>
                <a:gd name="connsiteX4" fmla="*/ 640257 w 717044"/>
                <a:gd name="connsiteY4" fmla="*/ 143282 h 1846400"/>
                <a:gd name="connsiteX5" fmla="*/ 630748 w 717044"/>
                <a:gd name="connsiteY5" fmla="*/ 150379 h 1846400"/>
                <a:gd name="connsiteX6" fmla="*/ 620955 w 717044"/>
                <a:gd name="connsiteY6" fmla="*/ 146476 h 1846400"/>
                <a:gd name="connsiteX7" fmla="*/ 590581 w 717044"/>
                <a:gd name="connsiteY7" fmla="*/ 120786 h 1846400"/>
                <a:gd name="connsiteX8" fmla="*/ 574329 w 717044"/>
                <a:gd name="connsiteY8" fmla="*/ 133914 h 1846400"/>
                <a:gd name="connsiteX9" fmla="*/ 551123 w 717044"/>
                <a:gd name="connsiteY9" fmla="*/ 128237 h 1846400"/>
                <a:gd name="connsiteX10" fmla="*/ 536930 w 717044"/>
                <a:gd name="connsiteY10" fmla="*/ 110992 h 1846400"/>
                <a:gd name="connsiteX11" fmla="*/ 538846 w 717044"/>
                <a:gd name="connsiteY11" fmla="*/ 103896 h 1846400"/>
                <a:gd name="connsiteX12" fmla="*/ 400462 w 717044"/>
                <a:gd name="connsiteY12" fmla="*/ 104960 h 1846400"/>
                <a:gd name="connsiteX13" fmla="*/ 397694 w 717044"/>
                <a:gd name="connsiteY13" fmla="*/ 64296 h 1846400"/>
                <a:gd name="connsiteX14" fmla="*/ 378534 w 717044"/>
                <a:gd name="connsiteY14" fmla="*/ 29594 h 1846400"/>
                <a:gd name="connsiteX15" fmla="*/ 357953 w 717044"/>
                <a:gd name="connsiteY15" fmla="*/ 23491 h 1846400"/>
                <a:gd name="connsiteX16" fmla="*/ 341347 w 717044"/>
                <a:gd name="connsiteY16" fmla="*/ 7949 h 1846400"/>
                <a:gd name="connsiteX17" fmla="*/ 288194 w 717044"/>
                <a:gd name="connsiteY17" fmla="*/ 1917 h 1846400"/>
                <a:gd name="connsiteX18" fmla="*/ 235040 w 717044"/>
                <a:gd name="connsiteY18" fmla="*/ 1492 h 1846400"/>
                <a:gd name="connsiteX19" fmla="*/ 157687 w 717044"/>
                <a:gd name="connsiteY19" fmla="*/ 924 h 1846400"/>
                <a:gd name="connsiteX20" fmla="*/ 70540 w 717044"/>
                <a:gd name="connsiteY20" fmla="*/ 81754 h 1846400"/>
                <a:gd name="connsiteX21" fmla="*/ 54715 w 717044"/>
                <a:gd name="connsiteY21" fmla="*/ 108012 h 1846400"/>
                <a:gd name="connsiteX22" fmla="*/ 40095 w 717044"/>
                <a:gd name="connsiteY22" fmla="*/ 115108 h 1846400"/>
                <a:gd name="connsiteX23" fmla="*/ 35483 w 717044"/>
                <a:gd name="connsiteY23" fmla="*/ 129301 h 1846400"/>
                <a:gd name="connsiteX24" fmla="*/ 9722 w 717044"/>
                <a:gd name="connsiteY24" fmla="*/ 143495 h 1846400"/>
                <a:gd name="connsiteX25" fmla="*/ 0 w 717044"/>
                <a:gd name="connsiteY25" fmla="*/ 148817 h 1846400"/>
                <a:gd name="connsiteX26" fmla="*/ 1490 w 717044"/>
                <a:gd name="connsiteY26" fmla="*/ 313459 h 1846400"/>
                <a:gd name="connsiteX27" fmla="*/ 9793 w 717044"/>
                <a:gd name="connsiteY27" fmla="*/ 1155190 h 1846400"/>
                <a:gd name="connsiteX28" fmla="*/ 16535 w 717044"/>
                <a:gd name="connsiteY28" fmla="*/ 1158738 h 1846400"/>
                <a:gd name="connsiteX29" fmla="*/ 18451 w 717044"/>
                <a:gd name="connsiteY29" fmla="*/ 1163351 h 1846400"/>
                <a:gd name="connsiteX30" fmla="*/ 19090 w 717044"/>
                <a:gd name="connsiteY30" fmla="*/ 1166190 h 1846400"/>
                <a:gd name="connsiteX31" fmla="*/ 26186 w 717044"/>
                <a:gd name="connsiteY31" fmla="*/ 1634567 h 1846400"/>
                <a:gd name="connsiteX32" fmla="*/ 32360 w 717044"/>
                <a:gd name="connsiteY32" fmla="*/ 1635276 h 1846400"/>
                <a:gd name="connsiteX33" fmla="*/ 35837 w 717044"/>
                <a:gd name="connsiteY33" fmla="*/ 1642373 h 1846400"/>
                <a:gd name="connsiteX34" fmla="*/ 37470 w 717044"/>
                <a:gd name="connsiteY34" fmla="*/ 1846401 h 1846400"/>
                <a:gd name="connsiteX35" fmla="*/ 688727 w 717044"/>
                <a:gd name="connsiteY35" fmla="*/ 1831285 h 1846400"/>
                <a:gd name="connsiteX36" fmla="*/ 654805 w 717044"/>
                <a:gd name="connsiteY36" fmla="*/ 458301 h 1846400"/>
                <a:gd name="connsiteX37" fmla="*/ 664173 w 717044"/>
                <a:gd name="connsiteY37" fmla="*/ 431121 h 1846400"/>
                <a:gd name="connsiteX38" fmla="*/ 676095 w 717044"/>
                <a:gd name="connsiteY38" fmla="*/ 405928 h 1846400"/>
                <a:gd name="connsiteX39" fmla="*/ 683831 w 717044"/>
                <a:gd name="connsiteY39" fmla="*/ 391096 h 1846400"/>
                <a:gd name="connsiteX40" fmla="*/ 682979 w 717044"/>
                <a:gd name="connsiteY40" fmla="*/ 372716 h 1846400"/>
                <a:gd name="connsiteX41" fmla="*/ 688017 w 717044"/>
                <a:gd name="connsiteY41" fmla="*/ 343762 h 1846400"/>
                <a:gd name="connsiteX42" fmla="*/ 685817 w 717044"/>
                <a:gd name="connsiteY42" fmla="*/ 294937 h 1846400"/>
                <a:gd name="connsiteX43" fmla="*/ 677728 w 717044"/>
                <a:gd name="connsiteY43" fmla="*/ 256402 h 1846400"/>
                <a:gd name="connsiteX44" fmla="*/ 698095 w 717044"/>
                <a:gd name="connsiteY44" fmla="*/ 243699 h 1846400"/>
                <a:gd name="connsiteX45" fmla="*/ 710868 w 717044"/>
                <a:gd name="connsiteY45" fmla="*/ 224538 h 1846400"/>
                <a:gd name="connsiteX46" fmla="*/ 716262 w 717044"/>
                <a:gd name="connsiteY46" fmla="*/ 201474 h 1846400"/>
                <a:gd name="connsiteX47" fmla="*/ 703204 w 717044"/>
                <a:gd name="connsiteY47" fmla="*/ 180184 h 18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7044" h="1846400">
                  <a:moveTo>
                    <a:pt x="703204" y="180184"/>
                  </a:moveTo>
                  <a:cubicBezTo>
                    <a:pt x="696108" y="173585"/>
                    <a:pt x="691139" y="176565"/>
                    <a:pt x="681914" y="175359"/>
                  </a:cubicBezTo>
                  <a:cubicBezTo>
                    <a:pt x="668431" y="173585"/>
                    <a:pt x="672050" y="168262"/>
                    <a:pt x="674037" y="157972"/>
                  </a:cubicBezTo>
                  <a:cubicBezTo>
                    <a:pt x="676450" y="145979"/>
                    <a:pt x="674037" y="148391"/>
                    <a:pt x="664740" y="145482"/>
                  </a:cubicBezTo>
                  <a:cubicBezTo>
                    <a:pt x="653244" y="142005"/>
                    <a:pt x="651115" y="135405"/>
                    <a:pt x="640257" y="143282"/>
                  </a:cubicBezTo>
                  <a:cubicBezTo>
                    <a:pt x="636141" y="146191"/>
                    <a:pt x="638057" y="149882"/>
                    <a:pt x="630748" y="150379"/>
                  </a:cubicBezTo>
                  <a:cubicBezTo>
                    <a:pt x="627058" y="150485"/>
                    <a:pt x="623509" y="149073"/>
                    <a:pt x="620955" y="146476"/>
                  </a:cubicBezTo>
                  <a:cubicBezTo>
                    <a:pt x="612155" y="139379"/>
                    <a:pt x="606761" y="110282"/>
                    <a:pt x="590581" y="120786"/>
                  </a:cubicBezTo>
                  <a:cubicBezTo>
                    <a:pt x="582775" y="125895"/>
                    <a:pt x="585329" y="132566"/>
                    <a:pt x="574329" y="133914"/>
                  </a:cubicBezTo>
                  <a:cubicBezTo>
                    <a:pt x="566239" y="134056"/>
                    <a:pt x="558220" y="132098"/>
                    <a:pt x="551123" y="128237"/>
                  </a:cubicBezTo>
                  <a:cubicBezTo>
                    <a:pt x="544027" y="124760"/>
                    <a:pt x="536434" y="120360"/>
                    <a:pt x="536930" y="110992"/>
                  </a:cubicBezTo>
                  <a:cubicBezTo>
                    <a:pt x="536930" y="108494"/>
                    <a:pt x="537569" y="106039"/>
                    <a:pt x="538846" y="103896"/>
                  </a:cubicBezTo>
                  <a:lnTo>
                    <a:pt x="400462" y="104960"/>
                  </a:lnTo>
                  <a:cubicBezTo>
                    <a:pt x="388540" y="97863"/>
                    <a:pt x="397482" y="75367"/>
                    <a:pt x="397694" y="64296"/>
                  </a:cubicBezTo>
                  <a:cubicBezTo>
                    <a:pt x="398049" y="50124"/>
                    <a:pt x="390669" y="36868"/>
                    <a:pt x="378534" y="29594"/>
                  </a:cubicBezTo>
                  <a:cubicBezTo>
                    <a:pt x="371437" y="24414"/>
                    <a:pt x="365617" y="26259"/>
                    <a:pt x="357953" y="23491"/>
                  </a:cubicBezTo>
                  <a:cubicBezTo>
                    <a:pt x="348727" y="20226"/>
                    <a:pt x="347947" y="14194"/>
                    <a:pt x="341347" y="7949"/>
                  </a:cubicBezTo>
                  <a:cubicBezTo>
                    <a:pt x="327154" y="-5250"/>
                    <a:pt x="305864" y="1988"/>
                    <a:pt x="288194" y="1917"/>
                  </a:cubicBezTo>
                  <a:lnTo>
                    <a:pt x="235040" y="1492"/>
                  </a:lnTo>
                  <a:lnTo>
                    <a:pt x="157687" y="924"/>
                  </a:lnTo>
                  <a:cubicBezTo>
                    <a:pt x="112978" y="10433"/>
                    <a:pt x="94598" y="47832"/>
                    <a:pt x="70540" y="81754"/>
                  </a:cubicBezTo>
                  <a:cubicBezTo>
                    <a:pt x="64366" y="90412"/>
                    <a:pt x="62450" y="101128"/>
                    <a:pt x="54715" y="108012"/>
                  </a:cubicBezTo>
                  <a:cubicBezTo>
                    <a:pt x="50669" y="111560"/>
                    <a:pt x="43360" y="111347"/>
                    <a:pt x="40095" y="115108"/>
                  </a:cubicBezTo>
                  <a:cubicBezTo>
                    <a:pt x="36831" y="118870"/>
                    <a:pt x="38250" y="124902"/>
                    <a:pt x="35483" y="129301"/>
                  </a:cubicBezTo>
                  <a:cubicBezTo>
                    <a:pt x="29663" y="138882"/>
                    <a:pt x="19303" y="138102"/>
                    <a:pt x="9722" y="143495"/>
                  </a:cubicBezTo>
                  <a:lnTo>
                    <a:pt x="0" y="148817"/>
                  </a:lnTo>
                  <a:lnTo>
                    <a:pt x="1490" y="313459"/>
                  </a:lnTo>
                  <a:lnTo>
                    <a:pt x="9793" y="1155190"/>
                  </a:lnTo>
                  <a:lnTo>
                    <a:pt x="16535" y="1158738"/>
                  </a:lnTo>
                  <a:lnTo>
                    <a:pt x="18451" y="1163351"/>
                  </a:lnTo>
                  <a:lnTo>
                    <a:pt x="19090" y="1166190"/>
                  </a:lnTo>
                  <a:lnTo>
                    <a:pt x="26186" y="1634567"/>
                  </a:lnTo>
                  <a:lnTo>
                    <a:pt x="32360" y="1635276"/>
                  </a:lnTo>
                  <a:lnTo>
                    <a:pt x="35837" y="1642373"/>
                  </a:lnTo>
                  <a:lnTo>
                    <a:pt x="37470" y="1846401"/>
                  </a:lnTo>
                  <a:lnTo>
                    <a:pt x="688727" y="1831285"/>
                  </a:lnTo>
                  <a:lnTo>
                    <a:pt x="654805" y="458301"/>
                  </a:lnTo>
                  <a:cubicBezTo>
                    <a:pt x="650902" y="446095"/>
                    <a:pt x="657005" y="439566"/>
                    <a:pt x="664173" y="431121"/>
                  </a:cubicBezTo>
                  <a:cubicBezTo>
                    <a:pt x="670418" y="423996"/>
                    <a:pt x="674534" y="415274"/>
                    <a:pt x="676095" y="405928"/>
                  </a:cubicBezTo>
                  <a:cubicBezTo>
                    <a:pt x="677728" y="399896"/>
                    <a:pt x="681914" y="396418"/>
                    <a:pt x="683831" y="391096"/>
                  </a:cubicBezTo>
                  <a:cubicBezTo>
                    <a:pt x="685108" y="385000"/>
                    <a:pt x="684824" y="378663"/>
                    <a:pt x="682979" y="372716"/>
                  </a:cubicBezTo>
                  <a:cubicBezTo>
                    <a:pt x="680140" y="358523"/>
                    <a:pt x="679856" y="354193"/>
                    <a:pt x="688017" y="343762"/>
                  </a:cubicBezTo>
                  <a:cubicBezTo>
                    <a:pt x="698875" y="329568"/>
                    <a:pt x="700152" y="306859"/>
                    <a:pt x="685817" y="294937"/>
                  </a:cubicBezTo>
                  <a:cubicBezTo>
                    <a:pt x="674605" y="285569"/>
                    <a:pt x="658779" y="268963"/>
                    <a:pt x="677728" y="256402"/>
                  </a:cubicBezTo>
                  <a:cubicBezTo>
                    <a:pt x="684824" y="251648"/>
                    <a:pt x="691921" y="250370"/>
                    <a:pt x="698095" y="243699"/>
                  </a:cubicBezTo>
                  <a:cubicBezTo>
                    <a:pt x="703275" y="237972"/>
                    <a:pt x="707604" y="231522"/>
                    <a:pt x="710868" y="224538"/>
                  </a:cubicBezTo>
                  <a:cubicBezTo>
                    <a:pt x="715126" y="216519"/>
                    <a:pt x="718674" y="210345"/>
                    <a:pt x="716262" y="201474"/>
                  </a:cubicBezTo>
                  <a:cubicBezTo>
                    <a:pt x="713565" y="193483"/>
                    <a:pt x="709094" y="186210"/>
                    <a:pt x="703204" y="180184"/>
                  </a:cubicBezTo>
                  <a:close/>
                </a:path>
              </a:pathLst>
            </a:custGeom>
            <a:solidFill>
              <a:srgbClr val="00B0F0"/>
            </a:solidFill>
            <a:ln w="3903" cap="flat">
              <a:solidFill>
                <a:schemeClr val="bg1">
                  <a:lumMod val="50000"/>
                </a:schemeClr>
              </a:solidFill>
              <a:prstDash val="solid"/>
              <a:miter/>
            </a:ln>
          </p:spPr>
          <p:txBody>
            <a:bodyPr rtlCol="0" anchor="ctr"/>
            <a:lstStyle/>
            <a:p>
              <a:endParaRPr lang="en-US" dirty="0"/>
            </a:p>
          </p:txBody>
        </p:sp>
        <p:sp>
          <p:nvSpPr>
            <p:cNvPr id="103" name="Freeform 102">
              <a:extLst>
                <a:ext uri="{FF2B5EF4-FFF2-40B4-BE49-F238E27FC236}">
                  <a16:creationId xmlns:a16="http://schemas.microsoft.com/office/drawing/2014/main" id="{EA253EDC-ED98-7943-BF5B-87A3C8AF91B8}"/>
                </a:ext>
              </a:extLst>
            </p:cNvPr>
            <p:cNvSpPr/>
            <p:nvPr/>
          </p:nvSpPr>
          <p:spPr>
            <a:xfrm>
              <a:off x="10120992" y="4458720"/>
              <a:ext cx="966417" cy="1552173"/>
            </a:xfrm>
            <a:custGeom>
              <a:avLst/>
              <a:gdLst>
                <a:gd name="connsiteX0" fmla="*/ 938386 w 966417"/>
                <a:gd name="connsiteY0" fmla="*/ 852660 h 1552173"/>
                <a:gd name="connsiteX1" fmla="*/ 930083 w 966417"/>
                <a:gd name="connsiteY1" fmla="*/ 10929 h 1552173"/>
                <a:gd name="connsiteX2" fmla="*/ 613006 w 966417"/>
                <a:gd name="connsiteY2" fmla="*/ 0 h 1552173"/>
                <a:gd name="connsiteX3" fmla="*/ 612651 w 966417"/>
                <a:gd name="connsiteY3" fmla="*/ 75011 h 1552173"/>
                <a:gd name="connsiteX4" fmla="*/ 159603 w 966417"/>
                <a:gd name="connsiteY4" fmla="*/ 73379 h 1552173"/>
                <a:gd name="connsiteX5" fmla="*/ 159603 w 966417"/>
                <a:gd name="connsiteY5" fmla="*/ 73025 h 1552173"/>
                <a:gd name="connsiteX6" fmla="*/ 96017 w 966417"/>
                <a:gd name="connsiteY6" fmla="*/ 68625 h 1552173"/>
                <a:gd name="connsiteX7" fmla="*/ 96301 w 966417"/>
                <a:gd name="connsiteY7" fmla="*/ 271730 h 1552173"/>
                <a:gd name="connsiteX8" fmla="*/ 30799 w 966417"/>
                <a:gd name="connsiteY8" fmla="*/ 267401 h 1552173"/>
                <a:gd name="connsiteX9" fmla="*/ 29025 w 966417"/>
                <a:gd name="connsiteY9" fmla="*/ 335741 h 1552173"/>
                <a:gd name="connsiteX10" fmla="*/ 29238 w 966417"/>
                <a:gd name="connsiteY10" fmla="*/ 660128 h 1552173"/>
                <a:gd name="connsiteX11" fmla="*/ 9793 w 966417"/>
                <a:gd name="connsiteY11" fmla="*/ 659490 h 1552173"/>
                <a:gd name="connsiteX12" fmla="*/ 0 w 966417"/>
                <a:gd name="connsiteY12" fmla="*/ 983947 h 1552173"/>
                <a:gd name="connsiteX13" fmla="*/ 321122 w 966417"/>
                <a:gd name="connsiteY13" fmla="*/ 983805 h 1552173"/>
                <a:gd name="connsiteX14" fmla="*/ 322399 w 966417"/>
                <a:gd name="connsiteY14" fmla="*/ 1551393 h 1552173"/>
                <a:gd name="connsiteX15" fmla="*/ 605271 w 966417"/>
                <a:gd name="connsiteY15" fmla="*/ 1552174 h 1552173"/>
                <a:gd name="connsiteX16" fmla="*/ 966418 w 966417"/>
                <a:gd name="connsiteY16" fmla="*/ 1543800 h 1552173"/>
                <a:gd name="connsiteX17" fmla="*/ 964786 w 966417"/>
                <a:gd name="connsiteY17" fmla="*/ 1339772 h 1552173"/>
                <a:gd name="connsiteX18" fmla="*/ 961308 w 966417"/>
                <a:gd name="connsiteY18" fmla="*/ 1332533 h 1552173"/>
                <a:gd name="connsiteX19" fmla="*/ 955134 w 966417"/>
                <a:gd name="connsiteY19" fmla="*/ 1331824 h 1552173"/>
                <a:gd name="connsiteX20" fmla="*/ 947612 w 966417"/>
                <a:gd name="connsiteY20" fmla="*/ 863659 h 1552173"/>
                <a:gd name="connsiteX21" fmla="*/ 947044 w 966417"/>
                <a:gd name="connsiteY21" fmla="*/ 860821 h 1552173"/>
                <a:gd name="connsiteX22" fmla="*/ 945128 w 966417"/>
                <a:gd name="connsiteY22" fmla="*/ 856208 h 1552173"/>
                <a:gd name="connsiteX23" fmla="*/ 938386 w 966417"/>
                <a:gd name="connsiteY23" fmla="*/ 852660 h 15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6417" h="1552173">
                  <a:moveTo>
                    <a:pt x="938386" y="852660"/>
                  </a:moveTo>
                  <a:lnTo>
                    <a:pt x="930083" y="10929"/>
                  </a:lnTo>
                  <a:lnTo>
                    <a:pt x="613006" y="0"/>
                  </a:lnTo>
                  <a:lnTo>
                    <a:pt x="612651" y="75011"/>
                  </a:lnTo>
                  <a:lnTo>
                    <a:pt x="159603" y="73379"/>
                  </a:lnTo>
                  <a:lnTo>
                    <a:pt x="159603" y="73025"/>
                  </a:lnTo>
                  <a:lnTo>
                    <a:pt x="96017" y="68625"/>
                  </a:lnTo>
                  <a:lnTo>
                    <a:pt x="96301" y="271730"/>
                  </a:lnTo>
                  <a:lnTo>
                    <a:pt x="30799" y="267401"/>
                  </a:lnTo>
                  <a:lnTo>
                    <a:pt x="29025" y="335741"/>
                  </a:lnTo>
                  <a:lnTo>
                    <a:pt x="29238" y="660128"/>
                  </a:lnTo>
                  <a:lnTo>
                    <a:pt x="9793" y="659490"/>
                  </a:lnTo>
                  <a:lnTo>
                    <a:pt x="0" y="983947"/>
                  </a:lnTo>
                  <a:lnTo>
                    <a:pt x="321122" y="983805"/>
                  </a:lnTo>
                  <a:lnTo>
                    <a:pt x="322399" y="1551393"/>
                  </a:lnTo>
                  <a:lnTo>
                    <a:pt x="605271" y="1552174"/>
                  </a:lnTo>
                  <a:lnTo>
                    <a:pt x="966418" y="1543800"/>
                  </a:lnTo>
                  <a:lnTo>
                    <a:pt x="964786" y="1339772"/>
                  </a:lnTo>
                  <a:lnTo>
                    <a:pt x="961308" y="1332533"/>
                  </a:lnTo>
                  <a:lnTo>
                    <a:pt x="955134" y="1331824"/>
                  </a:lnTo>
                  <a:lnTo>
                    <a:pt x="947612" y="863659"/>
                  </a:lnTo>
                  <a:lnTo>
                    <a:pt x="947044" y="860821"/>
                  </a:lnTo>
                  <a:lnTo>
                    <a:pt x="945128" y="856208"/>
                  </a:lnTo>
                  <a:lnTo>
                    <a:pt x="938386" y="852660"/>
                  </a:ln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1BE606B3-4CCE-ED43-A09D-5BF50408F15F}"/>
                </a:ext>
              </a:extLst>
            </p:cNvPr>
            <p:cNvSpPr/>
            <p:nvPr/>
          </p:nvSpPr>
          <p:spPr>
            <a:xfrm>
              <a:off x="8819045" y="4769339"/>
              <a:ext cx="795106" cy="1234103"/>
            </a:xfrm>
            <a:custGeom>
              <a:avLst/>
              <a:gdLst>
                <a:gd name="connsiteX0" fmla="*/ 529550 w 795106"/>
                <a:gd name="connsiteY0" fmla="*/ 662257 h 1234103"/>
                <a:gd name="connsiteX1" fmla="*/ 541402 w 795106"/>
                <a:gd name="connsiteY1" fmla="*/ 215170 h 1234103"/>
                <a:gd name="connsiteX2" fmla="*/ 543247 w 795106"/>
                <a:gd name="connsiteY2" fmla="*/ 209776 h 1234103"/>
                <a:gd name="connsiteX3" fmla="*/ 548214 w 795106"/>
                <a:gd name="connsiteY3" fmla="*/ 204737 h 1234103"/>
                <a:gd name="connsiteX4" fmla="*/ 553537 w 795106"/>
                <a:gd name="connsiteY4" fmla="*/ 201615 h 1234103"/>
                <a:gd name="connsiteX5" fmla="*/ 555453 w 795106"/>
                <a:gd name="connsiteY5" fmla="*/ 8019 h 1234103"/>
                <a:gd name="connsiteX6" fmla="*/ 192035 w 795106"/>
                <a:gd name="connsiteY6" fmla="*/ 0 h 1234103"/>
                <a:gd name="connsiteX7" fmla="*/ 185506 w 795106"/>
                <a:gd name="connsiteY7" fmla="*/ 3406 h 1234103"/>
                <a:gd name="connsiteX8" fmla="*/ 162300 w 795106"/>
                <a:gd name="connsiteY8" fmla="*/ 21219 h 1234103"/>
                <a:gd name="connsiteX9" fmla="*/ 142004 w 795106"/>
                <a:gd name="connsiteY9" fmla="*/ 34206 h 1234103"/>
                <a:gd name="connsiteX10" fmla="*/ 120714 w 795106"/>
                <a:gd name="connsiteY10" fmla="*/ 47122 h 1234103"/>
                <a:gd name="connsiteX11" fmla="*/ 109643 w 795106"/>
                <a:gd name="connsiteY11" fmla="*/ 71179 h 1234103"/>
                <a:gd name="connsiteX12" fmla="*/ 119224 w 795106"/>
                <a:gd name="connsiteY12" fmla="*/ 93888 h 1234103"/>
                <a:gd name="connsiteX13" fmla="*/ 110991 w 795106"/>
                <a:gd name="connsiteY13" fmla="*/ 116882 h 1234103"/>
                <a:gd name="connsiteX14" fmla="*/ 105030 w 795106"/>
                <a:gd name="connsiteY14" fmla="*/ 127242 h 1234103"/>
                <a:gd name="connsiteX15" fmla="*/ 121636 w 795106"/>
                <a:gd name="connsiteY15" fmla="*/ 133345 h 1234103"/>
                <a:gd name="connsiteX16" fmla="*/ 144913 w 795106"/>
                <a:gd name="connsiteY16" fmla="*/ 152720 h 1234103"/>
                <a:gd name="connsiteX17" fmla="*/ 159107 w 795106"/>
                <a:gd name="connsiteY17" fmla="*/ 179048 h 1234103"/>
                <a:gd name="connsiteX18" fmla="*/ 179687 w 795106"/>
                <a:gd name="connsiteY18" fmla="*/ 215453 h 1234103"/>
                <a:gd name="connsiteX19" fmla="*/ 185223 w 795106"/>
                <a:gd name="connsiteY19" fmla="*/ 226382 h 1234103"/>
                <a:gd name="connsiteX20" fmla="*/ 182880 w 795106"/>
                <a:gd name="connsiteY20" fmla="*/ 248879 h 1234103"/>
                <a:gd name="connsiteX21" fmla="*/ 199628 w 795106"/>
                <a:gd name="connsiteY21" fmla="*/ 262291 h 1234103"/>
                <a:gd name="connsiteX22" fmla="*/ 184867 w 795106"/>
                <a:gd name="connsiteY22" fmla="*/ 282659 h 1234103"/>
                <a:gd name="connsiteX23" fmla="*/ 167551 w 795106"/>
                <a:gd name="connsiteY23" fmla="*/ 299974 h 1234103"/>
                <a:gd name="connsiteX24" fmla="*/ 160455 w 795106"/>
                <a:gd name="connsiteY24" fmla="*/ 326799 h 1234103"/>
                <a:gd name="connsiteX25" fmla="*/ 150094 w 795106"/>
                <a:gd name="connsiteY25" fmla="*/ 352844 h 1234103"/>
                <a:gd name="connsiteX26" fmla="*/ 140798 w 795106"/>
                <a:gd name="connsiteY26" fmla="*/ 381231 h 1234103"/>
                <a:gd name="connsiteX27" fmla="*/ 132139 w 795106"/>
                <a:gd name="connsiteY27" fmla="*/ 396134 h 1234103"/>
                <a:gd name="connsiteX28" fmla="*/ 132636 w 795106"/>
                <a:gd name="connsiteY28" fmla="*/ 409121 h 1234103"/>
                <a:gd name="connsiteX29" fmla="*/ 76928 w 795106"/>
                <a:gd name="connsiteY29" fmla="*/ 409688 h 1234103"/>
                <a:gd name="connsiteX30" fmla="*/ 33567 w 795106"/>
                <a:gd name="connsiteY30" fmla="*/ 408624 h 1234103"/>
                <a:gd name="connsiteX31" fmla="*/ 30871 w 795106"/>
                <a:gd name="connsiteY31" fmla="*/ 458300 h 1234103"/>
                <a:gd name="connsiteX32" fmla="*/ 24838 w 795106"/>
                <a:gd name="connsiteY32" fmla="*/ 459364 h 1234103"/>
                <a:gd name="connsiteX33" fmla="*/ 0 w 795106"/>
                <a:gd name="connsiteY33" fmla="*/ 1208342 h 1234103"/>
                <a:gd name="connsiteX34" fmla="*/ 579085 w 795106"/>
                <a:gd name="connsiteY34" fmla="*/ 1230981 h 1234103"/>
                <a:gd name="connsiteX35" fmla="*/ 779565 w 795106"/>
                <a:gd name="connsiteY35" fmla="*/ 1234103 h 1234103"/>
                <a:gd name="connsiteX36" fmla="*/ 795106 w 795106"/>
                <a:gd name="connsiteY36" fmla="*/ 673044 h 12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5106" h="1234103">
                  <a:moveTo>
                    <a:pt x="529550" y="662257"/>
                  </a:moveTo>
                  <a:lnTo>
                    <a:pt x="541402" y="215170"/>
                  </a:lnTo>
                  <a:lnTo>
                    <a:pt x="543247" y="209776"/>
                  </a:lnTo>
                  <a:lnTo>
                    <a:pt x="548214" y="204737"/>
                  </a:lnTo>
                  <a:lnTo>
                    <a:pt x="553537" y="201615"/>
                  </a:lnTo>
                  <a:lnTo>
                    <a:pt x="555453" y="8019"/>
                  </a:lnTo>
                  <a:lnTo>
                    <a:pt x="192035" y="0"/>
                  </a:lnTo>
                  <a:cubicBezTo>
                    <a:pt x="189764" y="979"/>
                    <a:pt x="187635" y="2122"/>
                    <a:pt x="185506" y="3406"/>
                  </a:cubicBezTo>
                  <a:cubicBezTo>
                    <a:pt x="176990" y="8942"/>
                    <a:pt x="171739" y="17174"/>
                    <a:pt x="162300" y="21219"/>
                  </a:cubicBezTo>
                  <a:cubicBezTo>
                    <a:pt x="155203" y="25058"/>
                    <a:pt x="148462" y="29401"/>
                    <a:pt x="142004" y="34206"/>
                  </a:cubicBezTo>
                  <a:cubicBezTo>
                    <a:pt x="133559" y="39174"/>
                    <a:pt x="127243" y="39245"/>
                    <a:pt x="120714" y="47122"/>
                  </a:cubicBezTo>
                  <a:cubicBezTo>
                    <a:pt x="115108" y="53793"/>
                    <a:pt x="108366" y="62309"/>
                    <a:pt x="109643" y="71179"/>
                  </a:cubicBezTo>
                  <a:cubicBezTo>
                    <a:pt x="110920" y="80050"/>
                    <a:pt x="120146" y="84379"/>
                    <a:pt x="119224" y="93888"/>
                  </a:cubicBezTo>
                  <a:cubicBezTo>
                    <a:pt x="117023" y="101737"/>
                    <a:pt x="114256" y="109423"/>
                    <a:pt x="110991" y="116882"/>
                  </a:cubicBezTo>
                  <a:cubicBezTo>
                    <a:pt x="109998" y="120820"/>
                    <a:pt x="107940" y="124411"/>
                    <a:pt x="105030" y="127242"/>
                  </a:cubicBezTo>
                  <a:cubicBezTo>
                    <a:pt x="110495" y="129584"/>
                    <a:pt x="116243" y="131359"/>
                    <a:pt x="121636" y="133345"/>
                  </a:cubicBezTo>
                  <a:cubicBezTo>
                    <a:pt x="131004" y="137575"/>
                    <a:pt x="139023" y="144275"/>
                    <a:pt x="144913" y="152720"/>
                  </a:cubicBezTo>
                  <a:cubicBezTo>
                    <a:pt x="151514" y="161093"/>
                    <a:pt x="152010" y="171171"/>
                    <a:pt x="159107" y="179048"/>
                  </a:cubicBezTo>
                  <a:cubicBezTo>
                    <a:pt x="171242" y="193241"/>
                    <a:pt x="177771" y="196435"/>
                    <a:pt x="179687" y="215453"/>
                  </a:cubicBezTo>
                  <a:cubicBezTo>
                    <a:pt x="180468" y="223473"/>
                    <a:pt x="180822" y="220350"/>
                    <a:pt x="185223" y="226382"/>
                  </a:cubicBezTo>
                  <a:cubicBezTo>
                    <a:pt x="192887" y="237027"/>
                    <a:pt x="177061" y="237311"/>
                    <a:pt x="182880" y="248879"/>
                  </a:cubicBezTo>
                  <a:cubicBezTo>
                    <a:pt x="186286" y="255975"/>
                    <a:pt x="197925" y="252924"/>
                    <a:pt x="199628" y="262291"/>
                  </a:cubicBezTo>
                  <a:cubicBezTo>
                    <a:pt x="201331" y="271659"/>
                    <a:pt x="190403" y="277620"/>
                    <a:pt x="184867" y="282659"/>
                  </a:cubicBezTo>
                  <a:cubicBezTo>
                    <a:pt x="178409" y="287740"/>
                    <a:pt x="172661" y="293545"/>
                    <a:pt x="167551" y="299974"/>
                  </a:cubicBezTo>
                  <a:cubicBezTo>
                    <a:pt x="162016" y="308348"/>
                    <a:pt x="163364" y="317645"/>
                    <a:pt x="160455" y="326799"/>
                  </a:cubicBezTo>
                  <a:cubicBezTo>
                    <a:pt x="156481" y="335280"/>
                    <a:pt x="153075" y="343974"/>
                    <a:pt x="150094" y="352844"/>
                  </a:cubicBezTo>
                  <a:cubicBezTo>
                    <a:pt x="148746" y="362794"/>
                    <a:pt x="145623" y="372409"/>
                    <a:pt x="140798" y="381231"/>
                  </a:cubicBezTo>
                  <a:cubicBezTo>
                    <a:pt x="137036" y="385631"/>
                    <a:pt x="134126" y="390683"/>
                    <a:pt x="132139" y="396134"/>
                  </a:cubicBezTo>
                  <a:cubicBezTo>
                    <a:pt x="131430" y="399540"/>
                    <a:pt x="133772" y="406565"/>
                    <a:pt x="132636" y="409121"/>
                  </a:cubicBezTo>
                  <a:cubicBezTo>
                    <a:pt x="129371" y="416643"/>
                    <a:pt x="86721" y="409901"/>
                    <a:pt x="76928" y="409688"/>
                  </a:cubicBezTo>
                  <a:lnTo>
                    <a:pt x="33567" y="408624"/>
                  </a:lnTo>
                  <a:lnTo>
                    <a:pt x="30871" y="458300"/>
                  </a:lnTo>
                  <a:lnTo>
                    <a:pt x="24838" y="459364"/>
                  </a:lnTo>
                  <a:lnTo>
                    <a:pt x="0" y="1208342"/>
                  </a:lnTo>
                  <a:lnTo>
                    <a:pt x="579085" y="1230981"/>
                  </a:lnTo>
                  <a:lnTo>
                    <a:pt x="779565" y="1234103"/>
                  </a:lnTo>
                  <a:lnTo>
                    <a:pt x="795106" y="673044"/>
                  </a:lnTo>
                  <a:close/>
                </a:path>
              </a:pathLst>
            </a:custGeom>
            <a:solidFill>
              <a:srgbClr val="00B0F0"/>
            </a:solidFill>
            <a:ln w="3903" cap="flat">
              <a:solidFill>
                <a:schemeClr val="bg1">
                  <a:lumMod val="50000"/>
                </a:schemeClr>
              </a:solid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B3636B3B-2048-1447-965C-B9581E5D4456}"/>
                </a:ext>
              </a:extLst>
            </p:cNvPr>
            <p:cNvSpPr/>
            <p:nvPr/>
          </p:nvSpPr>
          <p:spPr>
            <a:xfrm>
              <a:off x="2846447" y="712404"/>
              <a:ext cx="3096125" cy="794333"/>
            </a:xfrm>
            <a:custGeom>
              <a:avLst/>
              <a:gdLst>
                <a:gd name="connsiteX0" fmla="*/ 261874 w 3096125"/>
                <a:gd name="connsiteY0" fmla="*/ 745580 h 794333"/>
                <a:gd name="connsiteX1" fmla="*/ 473353 w 3096125"/>
                <a:gd name="connsiteY1" fmla="*/ 745580 h 794333"/>
                <a:gd name="connsiteX2" fmla="*/ 473353 w 3096125"/>
                <a:gd name="connsiteY2" fmla="*/ 722445 h 794333"/>
                <a:gd name="connsiteX3" fmla="*/ 559932 w 3096125"/>
                <a:gd name="connsiteY3" fmla="*/ 722445 h 794333"/>
                <a:gd name="connsiteX4" fmla="*/ 559932 w 3096125"/>
                <a:gd name="connsiteY4" fmla="*/ 744657 h 794333"/>
                <a:gd name="connsiteX5" fmla="*/ 614363 w 3096125"/>
                <a:gd name="connsiteY5" fmla="*/ 744657 h 794333"/>
                <a:gd name="connsiteX6" fmla="*/ 614363 w 3096125"/>
                <a:gd name="connsiteY6" fmla="*/ 723367 h 794333"/>
                <a:gd name="connsiteX7" fmla="*/ 670427 w 3096125"/>
                <a:gd name="connsiteY7" fmla="*/ 723367 h 794333"/>
                <a:gd name="connsiteX8" fmla="*/ 670427 w 3096125"/>
                <a:gd name="connsiteY8" fmla="*/ 744657 h 794333"/>
                <a:gd name="connsiteX9" fmla="*/ 782482 w 3096125"/>
                <a:gd name="connsiteY9" fmla="*/ 744657 h 794333"/>
                <a:gd name="connsiteX10" fmla="*/ 782482 w 3096125"/>
                <a:gd name="connsiteY10" fmla="*/ 724219 h 794333"/>
                <a:gd name="connsiteX11" fmla="*/ 840178 w 3096125"/>
                <a:gd name="connsiteY11" fmla="*/ 724219 h 794333"/>
                <a:gd name="connsiteX12" fmla="*/ 840178 w 3096125"/>
                <a:gd name="connsiteY12" fmla="*/ 742883 h 794333"/>
                <a:gd name="connsiteX13" fmla="*/ 1144410 w 3096125"/>
                <a:gd name="connsiteY13" fmla="*/ 742883 h 794333"/>
                <a:gd name="connsiteX14" fmla="*/ 1144410 w 3096125"/>
                <a:gd name="connsiteY14" fmla="*/ 762399 h 794333"/>
                <a:gd name="connsiteX15" fmla="*/ 1254905 w 3096125"/>
                <a:gd name="connsiteY15" fmla="*/ 762399 h 794333"/>
                <a:gd name="connsiteX16" fmla="*/ 1254905 w 3096125"/>
                <a:gd name="connsiteY16" fmla="*/ 784611 h 794333"/>
                <a:gd name="connsiteX17" fmla="*/ 1365399 w 3096125"/>
                <a:gd name="connsiteY17" fmla="*/ 784611 h 794333"/>
                <a:gd name="connsiteX18" fmla="*/ 1365399 w 3096125"/>
                <a:gd name="connsiteY18" fmla="*/ 794333 h 794333"/>
                <a:gd name="connsiteX19" fmla="*/ 2491917 w 3096125"/>
                <a:gd name="connsiteY19" fmla="*/ 794333 h 794333"/>
                <a:gd name="connsiteX20" fmla="*/ 2491917 w 3096125"/>
                <a:gd name="connsiteY20" fmla="*/ 687884 h 794333"/>
                <a:gd name="connsiteX21" fmla="*/ 3095130 w 3096125"/>
                <a:gd name="connsiteY21" fmla="*/ 687884 h 794333"/>
                <a:gd name="connsiteX22" fmla="*/ 3095130 w 3096125"/>
                <a:gd name="connsiteY22" fmla="*/ 595628 h 794333"/>
                <a:gd name="connsiteX23" fmla="*/ 3095130 w 3096125"/>
                <a:gd name="connsiteY23" fmla="*/ 475411 h 794333"/>
                <a:gd name="connsiteX24" fmla="*/ 3095130 w 3096125"/>
                <a:gd name="connsiteY24" fmla="*/ 435031 h 794333"/>
                <a:gd name="connsiteX25" fmla="*/ 3095982 w 3096125"/>
                <a:gd name="connsiteY25" fmla="*/ 408703 h 794333"/>
                <a:gd name="connsiteX26" fmla="*/ 3067595 w 3096125"/>
                <a:gd name="connsiteY26" fmla="*/ 395645 h 794333"/>
                <a:gd name="connsiteX27" fmla="*/ 3066815 w 3096125"/>
                <a:gd name="connsiteY27" fmla="*/ 402742 h 794333"/>
                <a:gd name="connsiteX28" fmla="*/ 3051841 w 3096125"/>
                <a:gd name="connsiteY28" fmla="*/ 404161 h 794333"/>
                <a:gd name="connsiteX29" fmla="*/ 3043467 w 3096125"/>
                <a:gd name="connsiteY29" fmla="*/ 391458 h 794333"/>
                <a:gd name="connsiteX30" fmla="*/ 3026151 w 3096125"/>
                <a:gd name="connsiteY30" fmla="*/ 382019 h 794333"/>
                <a:gd name="connsiteX31" fmla="*/ 3009261 w 3096125"/>
                <a:gd name="connsiteY31" fmla="*/ 371375 h 794333"/>
                <a:gd name="connsiteX32" fmla="*/ 2994216 w 3096125"/>
                <a:gd name="connsiteY32" fmla="*/ 366762 h 794333"/>
                <a:gd name="connsiteX33" fmla="*/ 2987545 w 3096125"/>
                <a:gd name="connsiteY33" fmla="*/ 362078 h 794333"/>
                <a:gd name="connsiteX34" fmla="*/ 2974416 w 3096125"/>
                <a:gd name="connsiteY34" fmla="*/ 360162 h 794333"/>
                <a:gd name="connsiteX35" fmla="*/ 2967320 w 3096125"/>
                <a:gd name="connsiteY35" fmla="*/ 358388 h 794333"/>
                <a:gd name="connsiteX36" fmla="*/ 2960223 w 3096125"/>
                <a:gd name="connsiteY36" fmla="*/ 353562 h 794333"/>
                <a:gd name="connsiteX37" fmla="*/ 2945249 w 3096125"/>
                <a:gd name="connsiteY37" fmla="*/ 350369 h 794333"/>
                <a:gd name="connsiteX38" fmla="*/ 2938650 w 3096125"/>
                <a:gd name="connsiteY38" fmla="*/ 340859 h 794333"/>
                <a:gd name="connsiteX39" fmla="*/ 2929495 w 3096125"/>
                <a:gd name="connsiteY39" fmla="*/ 336956 h 794333"/>
                <a:gd name="connsiteX40" fmla="*/ 2912250 w 3096125"/>
                <a:gd name="connsiteY40" fmla="*/ 327588 h 794333"/>
                <a:gd name="connsiteX41" fmla="*/ 2894722 w 3096125"/>
                <a:gd name="connsiteY41" fmla="*/ 316801 h 794333"/>
                <a:gd name="connsiteX42" fmla="*/ 2874993 w 3096125"/>
                <a:gd name="connsiteY42" fmla="*/ 308286 h 794333"/>
                <a:gd name="connsiteX43" fmla="*/ 2870806 w 3096125"/>
                <a:gd name="connsiteY43" fmla="*/ 304311 h 794333"/>
                <a:gd name="connsiteX44" fmla="*/ 2862858 w 3096125"/>
                <a:gd name="connsiteY44" fmla="*/ 305518 h 794333"/>
                <a:gd name="connsiteX45" fmla="*/ 2855193 w 3096125"/>
                <a:gd name="connsiteY45" fmla="*/ 306298 h 794333"/>
                <a:gd name="connsiteX46" fmla="*/ 2847245 w 3096125"/>
                <a:gd name="connsiteY46" fmla="*/ 300337 h 794333"/>
                <a:gd name="connsiteX47" fmla="*/ 2837735 w 3096125"/>
                <a:gd name="connsiteY47" fmla="*/ 299699 h 794333"/>
                <a:gd name="connsiteX48" fmla="*/ 2829361 w 3096125"/>
                <a:gd name="connsiteY48" fmla="*/ 295512 h 794333"/>
                <a:gd name="connsiteX49" fmla="*/ 2813749 w 3096125"/>
                <a:gd name="connsiteY49" fmla="*/ 293596 h 794333"/>
                <a:gd name="connsiteX50" fmla="*/ 2801117 w 3096125"/>
                <a:gd name="connsiteY50" fmla="*/ 298350 h 794333"/>
                <a:gd name="connsiteX51" fmla="*/ 2789621 w 3096125"/>
                <a:gd name="connsiteY51" fmla="*/ 294305 h 794333"/>
                <a:gd name="connsiteX52" fmla="*/ 2762724 w 3096125"/>
                <a:gd name="connsiteY52" fmla="*/ 298208 h 794333"/>
                <a:gd name="connsiteX53" fmla="*/ 2748886 w 3096125"/>
                <a:gd name="connsiteY53" fmla="*/ 300976 h 794333"/>
                <a:gd name="connsiteX54" fmla="*/ 2736893 w 3096125"/>
                <a:gd name="connsiteY54" fmla="*/ 304950 h 794333"/>
                <a:gd name="connsiteX55" fmla="*/ 2724899 w 3096125"/>
                <a:gd name="connsiteY55" fmla="*/ 304950 h 794333"/>
                <a:gd name="connsiteX56" fmla="*/ 2710706 w 3096125"/>
                <a:gd name="connsiteY56" fmla="*/ 310344 h 794333"/>
                <a:gd name="connsiteX57" fmla="*/ 2687571 w 3096125"/>
                <a:gd name="connsiteY57" fmla="*/ 312898 h 794333"/>
                <a:gd name="connsiteX58" fmla="*/ 2667275 w 3096125"/>
                <a:gd name="connsiteY58" fmla="*/ 319995 h 794333"/>
                <a:gd name="connsiteX59" fmla="*/ 2639598 w 3096125"/>
                <a:gd name="connsiteY59" fmla="*/ 323969 h 794333"/>
                <a:gd name="connsiteX60" fmla="*/ 2630514 w 3096125"/>
                <a:gd name="connsiteY60" fmla="*/ 321982 h 794333"/>
                <a:gd name="connsiteX61" fmla="*/ 2623418 w 3096125"/>
                <a:gd name="connsiteY61" fmla="*/ 326524 h 794333"/>
                <a:gd name="connsiteX62" fmla="*/ 2607947 w 3096125"/>
                <a:gd name="connsiteY62" fmla="*/ 322621 h 794333"/>
                <a:gd name="connsiteX63" fmla="*/ 2591838 w 3096125"/>
                <a:gd name="connsiteY63" fmla="*/ 319214 h 794333"/>
                <a:gd name="connsiteX64" fmla="*/ 2573245 w 3096125"/>
                <a:gd name="connsiteY64" fmla="*/ 314673 h 794333"/>
                <a:gd name="connsiteX65" fmla="*/ 2517252 w 3096125"/>
                <a:gd name="connsiteY65" fmla="*/ 284725 h 794333"/>
                <a:gd name="connsiteX66" fmla="*/ 2503414 w 3096125"/>
                <a:gd name="connsiteY66" fmla="*/ 281389 h 794333"/>
                <a:gd name="connsiteX67" fmla="*/ 2490072 w 3096125"/>
                <a:gd name="connsiteY67" fmla="*/ 284725 h 794333"/>
                <a:gd name="connsiteX68" fmla="*/ 2473395 w 3096125"/>
                <a:gd name="connsiteY68" fmla="*/ 284086 h 794333"/>
                <a:gd name="connsiteX69" fmla="*/ 2449125 w 3096125"/>
                <a:gd name="connsiteY69" fmla="*/ 276989 h 794333"/>
                <a:gd name="connsiteX70" fmla="*/ 2414990 w 3096125"/>
                <a:gd name="connsiteY70" fmla="*/ 276989 h 794333"/>
                <a:gd name="connsiteX71" fmla="*/ 2374184 w 3096125"/>
                <a:gd name="connsiteY71" fmla="*/ 280822 h 794333"/>
                <a:gd name="connsiteX72" fmla="*/ 2339553 w 3096125"/>
                <a:gd name="connsiteY72" fmla="*/ 273725 h 794333"/>
                <a:gd name="connsiteX73" fmla="*/ 2292076 w 3096125"/>
                <a:gd name="connsiteY73" fmla="*/ 271099 h 794333"/>
                <a:gd name="connsiteX74" fmla="*/ 2277032 w 3096125"/>
                <a:gd name="connsiteY74" fmla="*/ 263151 h 794333"/>
                <a:gd name="connsiteX75" fmla="*/ 2272419 w 3096125"/>
                <a:gd name="connsiteY75" fmla="*/ 246971 h 794333"/>
                <a:gd name="connsiteX76" fmla="*/ 2254748 w 3096125"/>
                <a:gd name="connsiteY76" fmla="*/ 243777 h 794333"/>
                <a:gd name="connsiteX77" fmla="*/ 2245523 w 3096125"/>
                <a:gd name="connsiteY77" fmla="*/ 238952 h 794333"/>
                <a:gd name="connsiteX78" fmla="*/ 2212807 w 3096125"/>
                <a:gd name="connsiteY78" fmla="*/ 240655 h 794333"/>
                <a:gd name="connsiteX79" fmla="*/ 2197691 w 3096125"/>
                <a:gd name="connsiteY79" fmla="*/ 248319 h 794333"/>
                <a:gd name="connsiteX80" fmla="*/ 2189814 w 3096125"/>
                <a:gd name="connsiteY80" fmla="*/ 234126 h 794333"/>
                <a:gd name="connsiteX81" fmla="*/ 2175124 w 3096125"/>
                <a:gd name="connsiteY81" fmla="*/ 227597 h 794333"/>
                <a:gd name="connsiteX82" fmla="*/ 2153479 w 3096125"/>
                <a:gd name="connsiteY82" fmla="*/ 224829 h 794333"/>
                <a:gd name="connsiteX83" fmla="*/ 2135880 w 3096125"/>
                <a:gd name="connsiteY83" fmla="*/ 219507 h 794333"/>
                <a:gd name="connsiteX84" fmla="*/ 2121332 w 3096125"/>
                <a:gd name="connsiteY84" fmla="*/ 212410 h 794333"/>
                <a:gd name="connsiteX85" fmla="*/ 2118990 w 3096125"/>
                <a:gd name="connsiteY85" fmla="*/ 204604 h 794333"/>
                <a:gd name="connsiteX86" fmla="*/ 2110048 w 3096125"/>
                <a:gd name="connsiteY86" fmla="*/ 203752 h 794333"/>
                <a:gd name="connsiteX87" fmla="*/ 2081164 w 3096125"/>
                <a:gd name="connsiteY87" fmla="*/ 204462 h 794333"/>
                <a:gd name="connsiteX88" fmla="*/ 2053629 w 3096125"/>
                <a:gd name="connsiteY88" fmla="*/ 199778 h 794333"/>
                <a:gd name="connsiteX89" fmla="*/ 2041636 w 3096125"/>
                <a:gd name="connsiteY89" fmla="*/ 200417 h 794333"/>
                <a:gd name="connsiteX90" fmla="*/ 2028508 w 3096125"/>
                <a:gd name="connsiteY90" fmla="*/ 204604 h 794333"/>
                <a:gd name="connsiteX91" fmla="*/ 2018217 w 3096125"/>
                <a:gd name="connsiteY91" fmla="*/ 203894 h 794333"/>
                <a:gd name="connsiteX92" fmla="*/ 2001895 w 3096125"/>
                <a:gd name="connsiteY92" fmla="*/ 214042 h 794333"/>
                <a:gd name="connsiteX93" fmla="*/ 1982166 w 3096125"/>
                <a:gd name="connsiteY93" fmla="*/ 218442 h 794333"/>
                <a:gd name="connsiteX94" fmla="*/ 1968328 w 3096125"/>
                <a:gd name="connsiteY94" fmla="*/ 210423 h 794333"/>
                <a:gd name="connsiteX95" fmla="*/ 1948600 w 3096125"/>
                <a:gd name="connsiteY95" fmla="*/ 204462 h 794333"/>
                <a:gd name="connsiteX96" fmla="*/ 1939658 w 3096125"/>
                <a:gd name="connsiteY96" fmla="*/ 203610 h 794333"/>
                <a:gd name="connsiteX97" fmla="*/ 1932561 w 3096125"/>
                <a:gd name="connsiteY97" fmla="*/ 201127 h 794333"/>
                <a:gd name="connsiteX98" fmla="*/ 1926387 w 3096125"/>
                <a:gd name="connsiteY98" fmla="*/ 203681 h 794333"/>
                <a:gd name="connsiteX99" fmla="*/ 1918723 w 3096125"/>
                <a:gd name="connsiteY99" fmla="*/ 201765 h 794333"/>
                <a:gd name="connsiteX100" fmla="*/ 1903749 w 3096125"/>
                <a:gd name="connsiteY100" fmla="*/ 211275 h 794333"/>
                <a:gd name="connsiteX101" fmla="*/ 1870040 w 3096125"/>
                <a:gd name="connsiteY101" fmla="*/ 215462 h 794333"/>
                <a:gd name="connsiteX102" fmla="*/ 1858685 w 3096125"/>
                <a:gd name="connsiteY102" fmla="*/ 228449 h 794333"/>
                <a:gd name="connsiteX103" fmla="*/ 1850595 w 3096125"/>
                <a:gd name="connsiteY103" fmla="*/ 222558 h 794333"/>
                <a:gd name="connsiteX104" fmla="*/ 1823273 w 3096125"/>
                <a:gd name="connsiteY104" fmla="*/ 218442 h 794333"/>
                <a:gd name="connsiteX105" fmla="*/ 1799996 w 3096125"/>
                <a:gd name="connsiteY105" fmla="*/ 218442 h 794333"/>
                <a:gd name="connsiteX106" fmla="*/ 1774023 w 3096125"/>
                <a:gd name="connsiteY106" fmla="*/ 211346 h 794333"/>
                <a:gd name="connsiteX107" fmla="*/ 1780623 w 3096125"/>
                <a:gd name="connsiteY107" fmla="*/ 210068 h 794333"/>
                <a:gd name="connsiteX108" fmla="*/ 1787364 w 3096125"/>
                <a:gd name="connsiteY108" fmla="*/ 206946 h 794333"/>
                <a:gd name="connsiteX109" fmla="*/ 1801558 w 3096125"/>
                <a:gd name="connsiteY109" fmla="*/ 204107 h 794333"/>
                <a:gd name="connsiteX110" fmla="*/ 1804254 w 3096125"/>
                <a:gd name="connsiteY110" fmla="*/ 188282 h 794333"/>
                <a:gd name="connsiteX111" fmla="*/ 1790558 w 3096125"/>
                <a:gd name="connsiteY111" fmla="*/ 190056 h 794333"/>
                <a:gd name="connsiteX112" fmla="*/ 1783461 w 3096125"/>
                <a:gd name="connsiteY112" fmla="*/ 190623 h 794333"/>
                <a:gd name="connsiteX113" fmla="*/ 1769268 w 3096125"/>
                <a:gd name="connsiteY113" fmla="*/ 183527 h 794333"/>
                <a:gd name="connsiteX114" fmla="*/ 1759049 w 3096125"/>
                <a:gd name="connsiteY114" fmla="*/ 191617 h 794333"/>
                <a:gd name="connsiteX115" fmla="*/ 1724204 w 3096125"/>
                <a:gd name="connsiteY115" fmla="*/ 190765 h 794333"/>
                <a:gd name="connsiteX116" fmla="*/ 1706392 w 3096125"/>
                <a:gd name="connsiteY116" fmla="*/ 189985 h 794333"/>
                <a:gd name="connsiteX117" fmla="*/ 1710437 w 3096125"/>
                <a:gd name="connsiteY117" fmla="*/ 184166 h 794333"/>
                <a:gd name="connsiteX118" fmla="*/ 1745423 w 3096125"/>
                <a:gd name="connsiteY118" fmla="*/ 184946 h 794333"/>
                <a:gd name="connsiteX119" fmla="*/ 1751171 w 3096125"/>
                <a:gd name="connsiteY119" fmla="*/ 183385 h 794333"/>
                <a:gd name="connsiteX120" fmla="*/ 1718385 w 3096125"/>
                <a:gd name="connsiteY120" fmla="*/ 175366 h 794333"/>
                <a:gd name="connsiteX121" fmla="*/ 1709777 w 3096125"/>
                <a:gd name="connsiteY121" fmla="*/ 163631 h 794333"/>
                <a:gd name="connsiteX122" fmla="*/ 1709940 w 3096125"/>
                <a:gd name="connsiteY122" fmla="*/ 162805 h 794333"/>
                <a:gd name="connsiteX123" fmla="*/ 1723636 w 3096125"/>
                <a:gd name="connsiteY123" fmla="*/ 152728 h 794333"/>
                <a:gd name="connsiteX124" fmla="*/ 1732010 w 3096125"/>
                <a:gd name="connsiteY124" fmla="*/ 137754 h 794333"/>
                <a:gd name="connsiteX125" fmla="*/ 1740455 w 3096125"/>
                <a:gd name="connsiteY125" fmla="*/ 126257 h 794333"/>
                <a:gd name="connsiteX126" fmla="*/ 1704405 w 3096125"/>
                <a:gd name="connsiteY126" fmla="*/ 114903 h 794333"/>
                <a:gd name="connsiteX127" fmla="*/ 1691702 w 3096125"/>
                <a:gd name="connsiteY127" fmla="*/ 124270 h 794333"/>
                <a:gd name="connsiteX128" fmla="*/ 1691702 w 3096125"/>
                <a:gd name="connsiteY128" fmla="*/ 141444 h 794333"/>
                <a:gd name="connsiteX129" fmla="*/ 1670909 w 3096125"/>
                <a:gd name="connsiteY129" fmla="*/ 113696 h 794333"/>
                <a:gd name="connsiteX130" fmla="*/ 1670128 w 3096125"/>
                <a:gd name="connsiteY130" fmla="*/ 117457 h 794333"/>
                <a:gd name="connsiteX131" fmla="*/ 1648838 w 3096125"/>
                <a:gd name="connsiteY131" fmla="*/ 113483 h 794333"/>
                <a:gd name="connsiteX132" fmla="*/ 1624142 w 3096125"/>
                <a:gd name="connsiteY132" fmla="*/ 102909 h 794333"/>
                <a:gd name="connsiteX133" fmla="*/ 1593556 w 3096125"/>
                <a:gd name="connsiteY133" fmla="*/ 112277 h 794333"/>
                <a:gd name="connsiteX134" fmla="*/ 1556298 w 3096125"/>
                <a:gd name="connsiteY134" fmla="*/ 112277 h 794333"/>
                <a:gd name="connsiteX135" fmla="*/ 1540686 w 3096125"/>
                <a:gd name="connsiteY135" fmla="*/ 111638 h 794333"/>
                <a:gd name="connsiteX136" fmla="*/ 1529260 w 3096125"/>
                <a:gd name="connsiteY136" fmla="*/ 121573 h 794333"/>
                <a:gd name="connsiteX137" fmla="*/ 1520886 w 3096125"/>
                <a:gd name="connsiteY137" fmla="*/ 130728 h 794333"/>
                <a:gd name="connsiteX138" fmla="*/ 1509531 w 3096125"/>
                <a:gd name="connsiteY138" fmla="*/ 139457 h 794333"/>
                <a:gd name="connsiteX139" fmla="*/ 1499100 w 3096125"/>
                <a:gd name="connsiteY139" fmla="*/ 132360 h 794333"/>
                <a:gd name="connsiteX140" fmla="*/ 1476887 w 3096125"/>
                <a:gd name="connsiteY140" fmla="*/ 124696 h 794333"/>
                <a:gd name="connsiteX141" fmla="*/ 1451694 w 3096125"/>
                <a:gd name="connsiteY141" fmla="*/ 125973 h 794333"/>
                <a:gd name="connsiteX142" fmla="*/ 1448997 w 3096125"/>
                <a:gd name="connsiteY142" fmla="*/ 113696 h 794333"/>
                <a:gd name="connsiteX143" fmla="*/ 1449423 w 3096125"/>
                <a:gd name="connsiteY143" fmla="*/ 97161 h 794333"/>
                <a:gd name="connsiteX144" fmla="*/ 1453468 w 3096125"/>
                <a:gd name="connsiteY144" fmla="*/ 82968 h 794333"/>
                <a:gd name="connsiteX145" fmla="*/ 1439843 w 3096125"/>
                <a:gd name="connsiteY145" fmla="*/ 70478 h 794333"/>
                <a:gd name="connsiteX146" fmla="*/ 1426643 w 3096125"/>
                <a:gd name="connsiteY146" fmla="*/ 61820 h 794333"/>
                <a:gd name="connsiteX147" fmla="*/ 1415785 w 3096125"/>
                <a:gd name="connsiteY147" fmla="*/ 59691 h 794333"/>
                <a:gd name="connsiteX148" fmla="*/ 1409682 w 3096125"/>
                <a:gd name="connsiteY148" fmla="*/ 69555 h 794333"/>
                <a:gd name="connsiteX149" fmla="*/ 1405708 w 3096125"/>
                <a:gd name="connsiteY149" fmla="*/ 69555 h 794333"/>
                <a:gd name="connsiteX150" fmla="*/ 1400031 w 3096125"/>
                <a:gd name="connsiteY150" fmla="*/ 52523 h 794333"/>
                <a:gd name="connsiteX151" fmla="*/ 1395134 w 3096125"/>
                <a:gd name="connsiteY151" fmla="*/ 66716 h 794333"/>
                <a:gd name="connsiteX152" fmla="*/ 1384844 w 3096125"/>
                <a:gd name="connsiteY152" fmla="*/ 60400 h 794333"/>
                <a:gd name="connsiteX153" fmla="*/ 1377321 w 3096125"/>
                <a:gd name="connsiteY153" fmla="*/ 70974 h 794333"/>
                <a:gd name="connsiteX154" fmla="*/ 1385624 w 3096125"/>
                <a:gd name="connsiteY154" fmla="*/ 82329 h 794333"/>
                <a:gd name="connsiteX155" fmla="*/ 1378528 w 3096125"/>
                <a:gd name="connsiteY155" fmla="*/ 87155 h 794333"/>
                <a:gd name="connsiteX156" fmla="*/ 1368947 w 3096125"/>
                <a:gd name="connsiteY156" fmla="*/ 80200 h 794333"/>
                <a:gd name="connsiteX157" fmla="*/ 1359934 w 3096125"/>
                <a:gd name="connsiteY157" fmla="*/ 86161 h 794333"/>
                <a:gd name="connsiteX158" fmla="*/ 1350496 w 3096125"/>
                <a:gd name="connsiteY158" fmla="*/ 94322 h 794333"/>
                <a:gd name="connsiteX159" fmla="*/ 1345600 w 3096125"/>
                <a:gd name="connsiteY159" fmla="*/ 118735 h 794333"/>
                <a:gd name="connsiteX160" fmla="*/ 1368238 w 3096125"/>
                <a:gd name="connsiteY160" fmla="*/ 124838 h 794333"/>
                <a:gd name="connsiteX161" fmla="*/ 1329916 w 3096125"/>
                <a:gd name="connsiteY161" fmla="*/ 125476 h 794333"/>
                <a:gd name="connsiteX162" fmla="*/ 1310116 w 3096125"/>
                <a:gd name="connsiteY162" fmla="*/ 123986 h 794333"/>
                <a:gd name="connsiteX163" fmla="*/ 1299755 w 3096125"/>
                <a:gd name="connsiteY163" fmla="*/ 126754 h 794333"/>
                <a:gd name="connsiteX164" fmla="*/ 1292659 w 3096125"/>
                <a:gd name="connsiteY164" fmla="*/ 130657 h 794333"/>
                <a:gd name="connsiteX165" fmla="*/ 1288756 w 3096125"/>
                <a:gd name="connsiteY165" fmla="*/ 115115 h 794333"/>
                <a:gd name="connsiteX166" fmla="*/ 1283504 w 3096125"/>
                <a:gd name="connsiteY166" fmla="*/ 107522 h 794333"/>
                <a:gd name="connsiteX167" fmla="*/ 1284710 w 3096125"/>
                <a:gd name="connsiteY167" fmla="*/ 98864 h 794333"/>
                <a:gd name="connsiteX168" fmla="*/ 1290104 w 3096125"/>
                <a:gd name="connsiteY168" fmla="*/ 94819 h 794333"/>
                <a:gd name="connsiteX169" fmla="*/ 1293723 w 3096125"/>
                <a:gd name="connsiteY169" fmla="*/ 94819 h 794333"/>
                <a:gd name="connsiteX170" fmla="*/ 1296846 w 3096125"/>
                <a:gd name="connsiteY170" fmla="*/ 91555 h 794333"/>
                <a:gd name="connsiteX171" fmla="*/ 1311039 w 3096125"/>
                <a:gd name="connsiteY171" fmla="*/ 89639 h 794333"/>
                <a:gd name="connsiteX172" fmla="*/ 1321187 w 3096125"/>
                <a:gd name="connsiteY172" fmla="*/ 78284 h 794333"/>
                <a:gd name="connsiteX173" fmla="*/ 1336303 w 3096125"/>
                <a:gd name="connsiteY173" fmla="*/ 70336 h 794333"/>
                <a:gd name="connsiteX174" fmla="*/ 1330767 w 3096125"/>
                <a:gd name="connsiteY174" fmla="*/ 41027 h 794333"/>
                <a:gd name="connsiteX175" fmla="*/ 1310400 w 3096125"/>
                <a:gd name="connsiteY175" fmla="*/ 36840 h 794333"/>
                <a:gd name="connsiteX176" fmla="*/ 1295426 w 3096125"/>
                <a:gd name="connsiteY176" fmla="*/ 36840 h 794333"/>
                <a:gd name="connsiteX177" fmla="*/ 1287549 w 3096125"/>
                <a:gd name="connsiteY177" fmla="*/ 34853 h 794333"/>
                <a:gd name="connsiteX178" fmla="*/ 1280453 w 3096125"/>
                <a:gd name="connsiteY178" fmla="*/ 39536 h 794333"/>
                <a:gd name="connsiteX179" fmla="*/ 1275840 w 3096125"/>
                <a:gd name="connsiteY179" fmla="*/ 32014 h 794333"/>
                <a:gd name="connsiteX180" fmla="*/ 1265478 w 3096125"/>
                <a:gd name="connsiteY180" fmla="*/ 27046 h 794333"/>
                <a:gd name="connsiteX181" fmla="*/ 1254621 w 3096125"/>
                <a:gd name="connsiteY181" fmla="*/ 19950 h 794333"/>
                <a:gd name="connsiteX182" fmla="*/ 1248802 w 3096125"/>
                <a:gd name="connsiteY182" fmla="*/ 22717 h 794333"/>
                <a:gd name="connsiteX183" fmla="*/ 1235602 w 3096125"/>
                <a:gd name="connsiteY183" fmla="*/ 16472 h 794333"/>
                <a:gd name="connsiteX184" fmla="*/ 1217931 w 3096125"/>
                <a:gd name="connsiteY184" fmla="*/ 150 h 794333"/>
                <a:gd name="connsiteX185" fmla="*/ 1203738 w 3096125"/>
                <a:gd name="connsiteY185" fmla="*/ 4834 h 794333"/>
                <a:gd name="connsiteX186" fmla="*/ 1188551 w 3096125"/>
                <a:gd name="connsiteY186" fmla="*/ 12640 h 794333"/>
                <a:gd name="connsiteX187" fmla="*/ 1161513 w 3096125"/>
                <a:gd name="connsiteY187" fmla="*/ 41027 h 794333"/>
                <a:gd name="connsiteX188" fmla="*/ 1098211 w 3096125"/>
                <a:gd name="connsiteY188" fmla="*/ 96238 h 794333"/>
                <a:gd name="connsiteX189" fmla="*/ 1032851 w 3096125"/>
                <a:gd name="connsiteY189" fmla="*/ 123631 h 794333"/>
                <a:gd name="connsiteX190" fmla="*/ 998078 w 3096125"/>
                <a:gd name="connsiteY190" fmla="*/ 128954 h 794333"/>
                <a:gd name="connsiteX191" fmla="*/ 962595 w 3096125"/>
                <a:gd name="connsiteY191" fmla="*/ 136831 h 794333"/>
                <a:gd name="connsiteX192" fmla="*/ 934918 w 3096125"/>
                <a:gd name="connsiteY192" fmla="*/ 131722 h 794333"/>
                <a:gd name="connsiteX193" fmla="*/ 924840 w 3096125"/>
                <a:gd name="connsiteY193" fmla="*/ 132999 h 794333"/>
                <a:gd name="connsiteX194" fmla="*/ 923705 w 3096125"/>
                <a:gd name="connsiteY194" fmla="*/ 137754 h 794333"/>
                <a:gd name="connsiteX195" fmla="*/ 915828 w 3096125"/>
                <a:gd name="connsiteY195" fmla="*/ 137754 h 794333"/>
                <a:gd name="connsiteX196" fmla="*/ 887442 w 3096125"/>
                <a:gd name="connsiteY196" fmla="*/ 139670 h 794333"/>
                <a:gd name="connsiteX197" fmla="*/ 891486 w 3096125"/>
                <a:gd name="connsiteY197" fmla="*/ 129805 h 794333"/>
                <a:gd name="connsiteX198" fmla="*/ 900073 w 3096125"/>
                <a:gd name="connsiteY198" fmla="*/ 118593 h 794333"/>
                <a:gd name="connsiteX199" fmla="*/ 906602 w 3096125"/>
                <a:gd name="connsiteY199" fmla="*/ 115115 h 794333"/>
                <a:gd name="connsiteX200" fmla="*/ 880700 w 3096125"/>
                <a:gd name="connsiteY200" fmla="*/ 122212 h 794333"/>
                <a:gd name="connsiteX201" fmla="*/ 855365 w 3096125"/>
                <a:gd name="connsiteY201" fmla="*/ 128244 h 794333"/>
                <a:gd name="connsiteX202" fmla="*/ 829604 w 3096125"/>
                <a:gd name="connsiteY202" fmla="*/ 146624 h 794333"/>
                <a:gd name="connsiteX203" fmla="*/ 805120 w 3096125"/>
                <a:gd name="connsiteY203" fmla="*/ 173734 h 794333"/>
                <a:gd name="connsiteX204" fmla="*/ 812856 w 3096125"/>
                <a:gd name="connsiteY204" fmla="*/ 177850 h 794333"/>
                <a:gd name="connsiteX205" fmla="*/ 816120 w 3096125"/>
                <a:gd name="connsiteY205" fmla="*/ 184946 h 794333"/>
                <a:gd name="connsiteX206" fmla="*/ 821372 w 3096125"/>
                <a:gd name="connsiteY206" fmla="*/ 189275 h 794333"/>
                <a:gd name="connsiteX207" fmla="*/ 827404 w 3096125"/>
                <a:gd name="connsiteY207" fmla="*/ 198359 h 794333"/>
                <a:gd name="connsiteX208" fmla="*/ 839965 w 3096125"/>
                <a:gd name="connsiteY208" fmla="*/ 203610 h 794333"/>
                <a:gd name="connsiteX209" fmla="*/ 846068 w 3096125"/>
                <a:gd name="connsiteY209" fmla="*/ 206307 h 794333"/>
                <a:gd name="connsiteX210" fmla="*/ 843854 w 3096125"/>
                <a:gd name="connsiteY210" fmla="*/ 211363 h 794333"/>
                <a:gd name="connsiteX211" fmla="*/ 842378 w 3096125"/>
                <a:gd name="connsiteY211" fmla="*/ 211629 h 794333"/>
                <a:gd name="connsiteX212" fmla="*/ 828610 w 3096125"/>
                <a:gd name="connsiteY212" fmla="*/ 207584 h 794333"/>
                <a:gd name="connsiteX213" fmla="*/ 814843 w 3096125"/>
                <a:gd name="connsiteY213" fmla="*/ 220358 h 794333"/>
                <a:gd name="connsiteX214" fmla="*/ 817753 w 3096125"/>
                <a:gd name="connsiteY214" fmla="*/ 239732 h 794333"/>
                <a:gd name="connsiteX215" fmla="*/ 815978 w 3096125"/>
                <a:gd name="connsiteY215" fmla="*/ 257616 h 794333"/>
                <a:gd name="connsiteX216" fmla="*/ 809520 w 3096125"/>
                <a:gd name="connsiteY216" fmla="*/ 238810 h 794333"/>
                <a:gd name="connsiteX217" fmla="*/ 805617 w 3096125"/>
                <a:gd name="connsiteY217" fmla="*/ 230081 h 794333"/>
                <a:gd name="connsiteX218" fmla="*/ 805049 w 3096125"/>
                <a:gd name="connsiteY218" fmla="*/ 220145 h 794333"/>
                <a:gd name="connsiteX219" fmla="*/ 798663 w 3096125"/>
                <a:gd name="connsiteY219" fmla="*/ 206875 h 794333"/>
                <a:gd name="connsiteX220" fmla="*/ 809379 w 3096125"/>
                <a:gd name="connsiteY220" fmla="*/ 199778 h 794333"/>
                <a:gd name="connsiteX221" fmla="*/ 805191 w 3096125"/>
                <a:gd name="connsiteY221" fmla="*/ 185585 h 794333"/>
                <a:gd name="connsiteX222" fmla="*/ 792985 w 3096125"/>
                <a:gd name="connsiteY222" fmla="*/ 189133 h 794333"/>
                <a:gd name="connsiteX223" fmla="*/ 793908 w 3096125"/>
                <a:gd name="connsiteY223" fmla="*/ 176927 h 794333"/>
                <a:gd name="connsiteX224" fmla="*/ 793908 w 3096125"/>
                <a:gd name="connsiteY224" fmla="*/ 171746 h 794333"/>
                <a:gd name="connsiteX225" fmla="*/ 785179 w 3096125"/>
                <a:gd name="connsiteY225" fmla="*/ 182462 h 794333"/>
                <a:gd name="connsiteX226" fmla="*/ 768857 w 3096125"/>
                <a:gd name="connsiteY226" fmla="*/ 194314 h 794333"/>
                <a:gd name="connsiteX227" fmla="*/ 735715 w 3096125"/>
                <a:gd name="connsiteY227" fmla="*/ 213688 h 794333"/>
                <a:gd name="connsiteX228" fmla="*/ 720174 w 3096125"/>
                <a:gd name="connsiteY228" fmla="*/ 227029 h 794333"/>
                <a:gd name="connsiteX229" fmla="*/ 691787 w 3096125"/>
                <a:gd name="connsiteY229" fmla="*/ 234126 h 794333"/>
                <a:gd name="connsiteX230" fmla="*/ 674188 w 3096125"/>
                <a:gd name="connsiteY230" fmla="*/ 240726 h 794333"/>
                <a:gd name="connsiteX231" fmla="*/ 665743 w 3096125"/>
                <a:gd name="connsiteY231" fmla="*/ 244132 h 794333"/>
                <a:gd name="connsiteX232" fmla="*/ 665743 w 3096125"/>
                <a:gd name="connsiteY232" fmla="*/ 247964 h 794333"/>
                <a:gd name="connsiteX233" fmla="*/ 662266 w 3096125"/>
                <a:gd name="connsiteY233" fmla="*/ 250732 h 794333"/>
                <a:gd name="connsiteX234" fmla="*/ 647292 w 3096125"/>
                <a:gd name="connsiteY234" fmla="*/ 259958 h 794333"/>
                <a:gd name="connsiteX235" fmla="*/ 632247 w 3096125"/>
                <a:gd name="connsiteY235" fmla="*/ 266061 h 794333"/>
                <a:gd name="connsiteX236" fmla="*/ 601022 w 3096125"/>
                <a:gd name="connsiteY236" fmla="*/ 263932 h 794333"/>
                <a:gd name="connsiteX237" fmla="*/ 590235 w 3096125"/>
                <a:gd name="connsiteY237" fmla="*/ 257403 h 794333"/>
                <a:gd name="connsiteX238" fmla="*/ 584274 w 3096125"/>
                <a:gd name="connsiteY238" fmla="*/ 256622 h 794333"/>
                <a:gd name="connsiteX239" fmla="*/ 579945 w 3096125"/>
                <a:gd name="connsiteY239" fmla="*/ 250732 h 794333"/>
                <a:gd name="connsiteX240" fmla="*/ 566390 w 3096125"/>
                <a:gd name="connsiteY240" fmla="*/ 256125 h 794333"/>
                <a:gd name="connsiteX241" fmla="*/ 553403 w 3096125"/>
                <a:gd name="connsiteY241" fmla="*/ 269396 h 794333"/>
                <a:gd name="connsiteX242" fmla="*/ 542403 w 3096125"/>
                <a:gd name="connsiteY242" fmla="*/ 278906 h 794333"/>
                <a:gd name="connsiteX243" fmla="*/ 537010 w 3096125"/>
                <a:gd name="connsiteY243" fmla="*/ 284086 h 794333"/>
                <a:gd name="connsiteX244" fmla="*/ 531617 w 3096125"/>
                <a:gd name="connsiteY244" fmla="*/ 288699 h 794333"/>
                <a:gd name="connsiteX245" fmla="*/ 520830 w 3096125"/>
                <a:gd name="connsiteY245" fmla="*/ 300692 h 794333"/>
                <a:gd name="connsiteX246" fmla="*/ 514656 w 3096125"/>
                <a:gd name="connsiteY246" fmla="*/ 304524 h 794333"/>
                <a:gd name="connsiteX247" fmla="*/ 511178 w 3096125"/>
                <a:gd name="connsiteY247" fmla="*/ 310060 h 794333"/>
                <a:gd name="connsiteX248" fmla="*/ 504436 w 3096125"/>
                <a:gd name="connsiteY248" fmla="*/ 311337 h 794333"/>
                <a:gd name="connsiteX249" fmla="*/ 502804 w 3096125"/>
                <a:gd name="connsiteY249" fmla="*/ 319995 h 794333"/>
                <a:gd name="connsiteX250" fmla="*/ 483572 w 3096125"/>
                <a:gd name="connsiteY250" fmla="*/ 346182 h 794333"/>
                <a:gd name="connsiteX251" fmla="*/ 469379 w 3096125"/>
                <a:gd name="connsiteY251" fmla="*/ 353278 h 794333"/>
                <a:gd name="connsiteX252" fmla="*/ 460367 w 3096125"/>
                <a:gd name="connsiteY252" fmla="*/ 361652 h 794333"/>
                <a:gd name="connsiteX253" fmla="*/ 439502 w 3096125"/>
                <a:gd name="connsiteY253" fmla="*/ 379749 h 794333"/>
                <a:gd name="connsiteX254" fmla="*/ 448515 w 3096125"/>
                <a:gd name="connsiteY254" fmla="*/ 387626 h 794333"/>
                <a:gd name="connsiteX255" fmla="*/ 447294 w 3096125"/>
                <a:gd name="connsiteY255" fmla="*/ 397589 h 794333"/>
                <a:gd name="connsiteX256" fmla="*/ 445960 w 3096125"/>
                <a:gd name="connsiteY256" fmla="*/ 398413 h 794333"/>
                <a:gd name="connsiteX257" fmla="*/ 435103 w 3096125"/>
                <a:gd name="connsiteY257" fmla="*/ 398413 h 794333"/>
                <a:gd name="connsiteX258" fmla="*/ 436238 w 3096125"/>
                <a:gd name="connsiteY258" fmla="*/ 411612 h 794333"/>
                <a:gd name="connsiteX259" fmla="*/ 428574 w 3096125"/>
                <a:gd name="connsiteY259" fmla="*/ 417077 h 794333"/>
                <a:gd name="connsiteX260" fmla="*/ 435670 w 3096125"/>
                <a:gd name="connsiteY260" fmla="*/ 428360 h 794333"/>
                <a:gd name="connsiteX261" fmla="*/ 433754 w 3096125"/>
                <a:gd name="connsiteY261" fmla="*/ 441063 h 794333"/>
                <a:gd name="connsiteX262" fmla="*/ 427225 w 3096125"/>
                <a:gd name="connsiteY262" fmla="*/ 453837 h 794333"/>
                <a:gd name="connsiteX263" fmla="*/ 417503 w 3096125"/>
                <a:gd name="connsiteY263" fmla="*/ 480308 h 794333"/>
                <a:gd name="connsiteX264" fmla="*/ 400826 w 3096125"/>
                <a:gd name="connsiteY264" fmla="*/ 490598 h 794333"/>
                <a:gd name="connsiteX265" fmla="*/ 388265 w 3096125"/>
                <a:gd name="connsiteY265" fmla="*/ 506423 h 794333"/>
                <a:gd name="connsiteX266" fmla="*/ 373362 w 3096125"/>
                <a:gd name="connsiteY266" fmla="*/ 517707 h 794333"/>
                <a:gd name="connsiteX267" fmla="*/ 348595 w 3096125"/>
                <a:gd name="connsiteY267" fmla="*/ 541552 h 794333"/>
                <a:gd name="connsiteX268" fmla="*/ 315453 w 3096125"/>
                <a:gd name="connsiteY268" fmla="*/ 560713 h 794333"/>
                <a:gd name="connsiteX269" fmla="*/ 279970 w 3096125"/>
                <a:gd name="connsiteY269" fmla="*/ 572990 h 794333"/>
                <a:gd name="connsiteX270" fmla="*/ 241081 w 3096125"/>
                <a:gd name="connsiteY270" fmla="*/ 576325 h 794333"/>
                <a:gd name="connsiteX271" fmla="*/ 200772 w 3096125"/>
                <a:gd name="connsiteY271" fmla="*/ 582286 h 794333"/>
                <a:gd name="connsiteX272" fmla="*/ 157341 w 3096125"/>
                <a:gd name="connsiteY272" fmla="*/ 589383 h 794333"/>
                <a:gd name="connsiteX273" fmla="*/ 112561 w 3096125"/>
                <a:gd name="connsiteY273" fmla="*/ 587964 h 794333"/>
                <a:gd name="connsiteX274" fmla="*/ 50678 w 3096125"/>
                <a:gd name="connsiteY274" fmla="*/ 585409 h 794333"/>
                <a:gd name="connsiteX275" fmla="*/ 54794 w 3096125"/>
                <a:gd name="connsiteY275" fmla="*/ 599602 h 794333"/>
                <a:gd name="connsiteX276" fmla="*/ 51104 w 3096125"/>
                <a:gd name="connsiteY276" fmla="*/ 638137 h 794333"/>
                <a:gd name="connsiteX277" fmla="*/ 46846 w 3096125"/>
                <a:gd name="connsiteY277" fmla="*/ 655665 h 794333"/>
                <a:gd name="connsiteX278" fmla="*/ 41808 w 3096125"/>
                <a:gd name="connsiteY278" fmla="*/ 680503 h 794333"/>
                <a:gd name="connsiteX279" fmla="*/ 26124 w 3096125"/>
                <a:gd name="connsiteY279" fmla="*/ 696329 h 794333"/>
                <a:gd name="connsiteX280" fmla="*/ 13350 w 3096125"/>
                <a:gd name="connsiteY280" fmla="*/ 701438 h 794333"/>
                <a:gd name="connsiteX281" fmla="*/ 292 w 3096125"/>
                <a:gd name="connsiteY281" fmla="*/ 708535 h 794333"/>
                <a:gd name="connsiteX282" fmla="*/ 15124 w 3096125"/>
                <a:gd name="connsiteY282" fmla="*/ 714354 h 794333"/>
                <a:gd name="connsiteX283" fmla="*/ 33079 w 3096125"/>
                <a:gd name="connsiteY283" fmla="*/ 720528 h 794333"/>
                <a:gd name="connsiteX284" fmla="*/ 48195 w 3096125"/>
                <a:gd name="connsiteY284" fmla="*/ 727199 h 794333"/>
                <a:gd name="connsiteX285" fmla="*/ 63027 w 3096125"/>
                <a:gd name="connsiteY285" fmla="*/ 735857 h 794333"/>
                <a:gd name="connsiteX286" fmla="*/ 75233 w 3096125"/>
                <a:gd name="connsiteY286" fmla="*/ 745721 h 794333"/>
                <a:gd name="connsiteX287" fmla="*/ 84671 w 3096125"/>
                <a:gd name="connsiteY287" fmla="*/ 758495 h 794333"/>
                <a:gd name="connsiteX288" fmla="*/ 114264 w 3096125"/>
                <a:gd name="connsiteY288" fmla="*/ 770985 h 794333"/>
                <a:gd name="connsiteX289" fmla="*/ 151521 w 3096125"/>
                <a:gd name="connsiteY289" fmla="*/ 782979 h 794333"/>
                <a:gd name="connsiteX290" fmla="*/ 261874 w 3096125"/>
                <a:gd name="connsiteY290" fmla="*/ 782979 h 7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096125" h="794333">
                  <a:moveTo>
                    <a:pt x="261874" y="745580"/>
                  </a:moveTo>
                  <a:lnTo>
                    <a:pt x="473353" y="745580"/>
                  </a:lnTo>
                  <a:lnTo>
                    <a:pt x="473353" y="722445"/>
                  </a:lnTo>
                  <a:lnTo>
                    <a:pt x="559932" y="722445"/>
                  </a:lnTo>
                  <a:lnTo>
                    <a:pt x="559932" y="744657"/>
                  </a:lnTo>
                  <a:lnTo>
                    <a:pt x="614363" y="744657"/>
                  </a:lnTo>
                  <a:lnTo>
                    <a:pt x="614363" y="723367"/>
                  </a:lnTo>
                  <a:lnTo>
                    <a:pt x="670427" y="723367"/>
                  </a:lnTo>
                  <a:lnTo>
                    <a:pt x="670427" y="744657"/>
                  </a:lnTo>
                  <a:lnTo>
                    <a:pt x="782482" y="744657"/>
                  </a:lnTo>
                  <a:lnTo>
                    <a:pt x="782482" y="724219"/>
                  </a:lnTo>
                  <a:lnTo>
                    <a:pt x="840178" y="724219"/>
                  </a:lnTo>
                  <a:lnTo>
                    <a:pt x="840178" y="742883"/>
                  </a:lnTo>
                  <a:lnTo>
                    <a:pt x="1144410" y="742883"/>
                  </a:lnTo>
                  <a:lnTo>
                    <a:pt x="1144410" y="762399"/>
                  </a:lnTo>
                  <a:lnTo>
                    <a:pt x="1254905" y="762399"/>
                  </a:lnTo>
                  <a:lnTo>
                    <a:pt x="1254905" y="784611"/>
                  </a:lnTo>
                  <a:lnTo>
                    <a:pt x="1365399" y="784611"/>
                  </a:lnTo>
                  <a:lnTo>
                    <a:pt x="1365399" y="794333"/>
                  </a:lnTo>
                  <a:lnTo>
                    <a:pt x="2491917" y="794333"/>
                  </a:lnTo>
                  <a:lnTo>
                    <a:pt x="2491917" y="687884"/>
                  </a:lnTo>
                  <a:lnTo>
                    <a:pt x="3095130" y="687884"/>
                  </a:lnTo>
                  <a:cubicBezTo>
                    <a:pt x="3095130" y="657085"/>
                    <a:pt x="3095130" y="626335"/>
                    <a:pt x="3095130" y="595628"/>
                  </a:cubicBezTo>
                  <a:cubicBezTo>
                    <a:pt x="3095130" y="555553"/>
                    <a:pt x="3095130" y="515486"/>
                    <a:pt x="3095130" y="475411"/>
                  </a:cubicBezTo>
                  <a:lnTo>
                    <a:pt x="3095130" y="435031"/>
                  </a:lnTo>
                  <a:cubicBezTo>
                    <a:pt x="3096046" y="426288"/>
                    <a:pt x="3096329" y="417488"/>
                    <a:pt x="3095982" y="408703"/>
                  </a:cubicBezTo>
                  <a:cubicBezTo>
                    <a:pt x="3094208" y="398980"/>
                    <a:pt x="3075189" y="394084"/>
                    <a:pt x="3067595" y="395645"/>
                  </a:cubicBezTo>
                  <a:cubicBezTo>
                    <a:pt x="3067013" y="397966"/>
                    <a:pt x="3066751" y="400350"/>
                    <a:pt x="3066815" y="402742"/>
                  </a:cubicBezTo>
                  <a:cubicBezTo>
                    <a:pt x="3062067" y="404665"/>
                    <a:pt x="3056865" y="405162"/>
                    <a:pt x="3051841" y="404161"/>
                  </a:cubicBezTo>
                  <a:cubicBezTo>
                    <a:pt x="3044176" y="402245"/>
                    <a:pt x="3048008" y="397064"/>
                    <a:pt x="3043467" y="391458"/>
                  </a:cubicBezTo>
                  <a:cubicBezTo>
                    <a:pt x="3038279" y="387342"/>
                    <a:pt x="3032424" y="384148"/>
                    <a:pt x="3026151" y="382019"/>
                  </a:cubicBezTo>
                  <a:cubicBezTo>
                    <a:pt x="3020261" y="378826"/>
                    <a:pt x="3015151" y="374355"/>
                    <a:pt x="3009261" y="371375"/>
                  </a:cubicBezTo>
                  <a:cubicBezTo>
                    <a:pt x="3003371" y="368394"/>
                    <a:pt x="2999184" y="368749"/>
                    <a:pt x="2994216" y="366762"/>
                  </a:cubicBezTo>
                  <a:cubicBezTo>
                    <a:pt x="2991732" y="365768"/>
                    <a:pt x="2989958" y="363142"/>
                    <a:pt x="2987545" y="362078"/>
                  </a:cubicBezTo>
                  <a:cubicBezTo>
                    <a:pt x="2983323" y="360630"/>
                    <a:pt x="2978873" y="359984"/>
                    <a:pt x="2974416" y="360162"/>
                  </a:cubicBezTo>
                  <a:cubicBezTo>
                    <a:pt x="2970017" y="360162"/>
                    <a:pt x="2970797" y="360659"/>
                    <a:pt x="2967320" y="358388"/>
                  </a:cubicBezTo>
                  <a:cubicBezTo>
                    <a:pt x="2964694" y="356826"/>
                    <a:pt x="2963488" y="354556"/>
                    <a:pt x="2960223" y="353562"/>
                  </a:cubicBezTo>
                  <a:cubicBezTo>
                    <a:pt x="2954759" y="351930"/>
                    <a:pt x="2949437" y="354414"/>
                    <a:pt x="2945249" y="350369"/>
                  </a:cubicBezTo>
                  <a:cubicBezTo>
                    <a:pt x="2942695" y="347885"/>
                    <a:pt x="2941701" y="343272"/>
                    <a:pt x="2938650" y="340859"/>
                  </a:cubicBezTo>
                  <a:cubicBezTo>
                    <a:pt x="2935846" y="339041"/>
                    <a:pt x="2932745" y="337720"/>
                    <a:pt x="2929495" y="336956"/>
                  </a:cubicBezTo>
                  <a:cubicBezTo>
                    <a:pt x="2923491" y="334324"/>
                    <a:pt x="2917722" y="331191"/>
                    <a:pt x="2912250" y="327588"/>
                  </a:cubicBezTo>
                  <a:cubicBezTo>
                    <a:pt x="2906289" y="324111"/>
                    <a:pt x="2900257" y="320492"/>
                    <a:pt x="2894722" y="316801"/>
                  </a:cubicBezTo>
                  <a:cubicBezTo>
                    <a:pt x="2888405" y="313387"/>
                    <a:pt x="2881806" y="310537"/>
                    <a:pt x="2874993" y="308286"/>
                  </a:cubicBezTo>
                  <a:cubicBezTo>
                    <a:pt x="2873290" y="307505"/>
                    <a:pt x="2872651" y="304879"/>
                    <a:pt x="2870806" y="304311"/>
                  </a:cubicBezTo>
                  <a:cubicBezTo>
                    <a:pt x="2868961" y="303744"/>
                    <a:pt x="2865341" y="305092"/>
                    <a:pt x="2862858" y="305518"/>
                  </a:cubicBezTo>
                  <a:cubicBezTo>
                    <a:pt x="2860388" y="306308"/>
                    <a:pt x="2857777" y="306574"/>
                    <a:pt x="2855193" y="306298"/>
                  </a:cubicBezTo>
                  <a:cubicBezTo>
                    <a:pt x="2852142" y="305447"/>
                    <a:pt x="2850439" y="301615"/>
                    <a:pt x="2847245" y="300337"/>
                  </a:cubicBezTo>
                  <a:cubicBezTo>
                    <a:pt x="2844052" y="299060"/>
                    <a:pt x="2840787" y="300337"/>
                    <a:pt x="2837735" y="299699"/>
                  </a:cubicBezTo>
                  <a:cubicBezTo>
                    <a:pt x="2834684" y="299060"/>
                    <a:pt x="2832200" y="296434"/>
                    <a:pt x="2829361" y="295512"/>
                  </a:cubicBezTo>
                  <a:cubicBezTo>
                    <a:pt x="2824401" y="293584"/>
                    <a:pt x="2819029" y="292926"/>
                    <a:pt x="2813749" y="293596"/>
                  </a:cubicBezTo>
                  <a:cubicBezTo>
                    <a:pt x="2809207" y="294376"/>
                    <a:pt x="2805659" y="297570"/>
                    <a:pt x="2801117" y="298350"/>
                  </a:cubicBezTo>
                  <a:cubicBezTo>
                    <a:pt x="2794943" y="299344"/>
                    <a:pt x="2794020" y="296718"/>
                    <a:pt x="2789621" y="294305"/>
                  </a:cubicBezTo>
                  <a:cubicBezTo>
                    <a:pt x="2779827" y="288912"/>
                    <a:pt x="2771453" y="294731"/>
                    <a:pt x="2762724" y="298208"/>
                  </a:cubicBezTo>
                  <a:cubicBezTo>
                    <a:pt x="2758254" y="299983"/>
                    <a:pt x="2753073" y="299273"/>
                    <a:pt x="2748886" y="300976"/>
                  </a:cubicBezTo>
                  <a:cubicBezTo>
                    <a:pt x="2745238" y="303185"/>
                    <a:pt x="2741136" y="304544"/>
                    <a:pt x="2736893" y="304950"/>
                  </a:cubicBezTo>
                  <a:cubicBezTo>
                    <a:pt x="2732777" y="304950"/>
                    <a:pt x="2728590" y="304950"/>
                    <a:pt x="2724899" y="304950"/>
                  </a:cubicBezTo>
                  <a:cubicBezTo>
                    <a:pt x="2719293" y="304950"/>
                    <a:pt x="2715745" y="308782"/>
                    <a:pt x="2710706" y="310344"/>
                  </a:cubicBezTo>
                  <a:cubicBezTo>
                    <a:pt x="2703148" y="312258"/>
                    <a:pt x="2695363" y="313118"/>
                    <a:pt x="2687571" y="312898"/>
                  </a:cubicBezTo>
                  <a:cubicBezTo>
                    <a:pt x="2680027" y="311557"/>
                    <a:pt x="2672335" y="314247"/>
                    <a:pt x="2667275" y="319995"/>
                  </a:cubicBezTo>
                  <a:cubicBezTo>
                    <a:pt x="2657198" y="330640"/>
                    <a:pt x="2651591" y="329859"/>
                    <a:pt x="2639598" y="323969"/>
                  </a:cubicBezTo>
                  <a:cubicBezTo>
                    <a:pt x="2636823" y="322444"/>
                    <a:pt x="2633672" y="321754"/>
                    <a:pt x="2630514" y="321982"/>
                  </a:cubicBezTo>
                  <a:cubicBezTo>
                    <a:pt x="2626966" y="322550"/>
                    <a:pt x="2625972" y="325459"/>
                    <a:pt x="2623418" y="326524"/>
                  </a:cubicBezTo>
                  <a:cubicBezTo>
                    <a:pt x="2617953" y="328582"/>
                    <a:pt x="2612844" y="323472"/>
                    <a:pt x="2607947" y="322621"/>
                  </a:cubicBezTo>
                  <a:cubicBezTo>
                    <a:pt x="2602383" y="322788"/>
                    <a:pt x="2596855" y="321621"/>
                    <a:pt x="2591838" y="319214"/>
                  </a:cubicBezTo>
                  <a:cubicBezTo>
                    <a:pt x="2584741" y="314743"/>
                    <a:pt x="2581193" y="316021"/>
                    <a:pt x="2573245" y="314673"/>
                  </a:cubicBezTo>
                  <a:cubicBezTo>
                    <a:pt x="2551955" y="311053"/>
                    <a:pt x="2536129" y="296363"/>
                    <a:pt x="2517252" y="284725"/>
                  </a:cubicBezTo>
                  <a:cubicBezTo>
                    <a:pt x="2513100" y="282196"/>
                    <a:pt x="2508261" y="281029"/>
                    <a:pt x="2503414" y="281389"/>
                  </a:cubicBezTo>
                  <a:cubicBezTo>
                    <a:pt x="2498446" y="281389"/>
                    <a:pt x="2495111" y="284441"/>
                    <a:pt x="2490072" y="284725"/>
                  </a:cubicBezTo>
                  <a:cubicBezTo>
                    <a:pt x="2484508" y="285007"/>
                    <a:pt x="2478923" y="284793"/>
                    <a:pt x="2473395" y="284086"/>
                  </a:cubicBezTo>
                  <a:cubicBezTo>
                    <a:pt x="2464808" y="282880"/>
                    <a:pt x="2458066" y="276989"/>
                    <a:pt x="2449125" y="276989"/>
                  </a:cubicBezTo>
                  <a:cubicBezTo>
                    <a:pt x="2437770" y="276493"/>
                    <a:pt x="2426344" y="276989"/>
                    <a:pt x="2414990" y="276989"/>
                  </a:cubicBezTo>
                  <a:cubicBezTo>
                    <a:pt x="2401577" y="276989"/>
                    <a:pt x="2385681" y="274435"/>
                    <a:pt x="2374184" y="280822"/>
                  </a:cubicBezTo>
                  <a:cubicBezTo>
                    <a:pt x="2362688" y="287209"/>
                    <a:pt x="2350623" y="277060"/>
                    <a:pt x="2339553" y="273725"/>
                  </a:cubicBezTo>
                  <a:cubicBezTo>
                    <a:pt x="2324650" y="269183"/>
                    <a:pt x="2306979" y="275002"/>
                    <a:pt x="2292076" y="271099"/>
                  </a:cubicBezTo>
                  <a:cubicBezTo>
                    <a:pt x="2287747" y="270035"/>
                    <a:pt x="2278947" y="267693"/>
                    <a:pt x="2277032" y="263151"/>
                  </a:cubicBezTo>
                  <a:cubicBezTo>
                    <a:pt x="2274335" y="256906"/>
                    <a:pt x="2279799" y="251016"/>
                    <a:pt x="2272419" y="246971"/>
                  </a:cubicBezTo>
                  <a:cubicBezTo>
                    <a:pt x="2267167" y="244061"/>
                    <a:pt x="2260283" y="246119"/>
                    <a:pt x="2254748" y="243777"/>
                  </a:cubicBezTo>
                  <a:cubicBezTo>
                    <a:pt x="2251753" y="242013"/>
                    <a:pt x="2248681" y="240403"/>
                    <a:pt x="2245523" y="238952"/>
                  </a:cubicBezTo>
                  <a:cubicBezTo>
                    <a:pt x="2237078" y="236397"/>
                    <a:pt x="2220188" y="233984"/>
                    <a:pt x="2212807" y="240655"/>
                  </a:cubicBezTo>
                  <a:cubicBezTo>
                    <a:pt x="2207910" y="245126"/>
                    <a:pt x="2205214" y="249809"/>
                    <a:pt x="2197691" y="248319"/>
                  </a:cubicBezTo>
                  <a:cubicBezTo>
                    <a:pt x="2187188" y="246332"/>
                    <a:pt x="2193078" y="241222"/>
                    <a:pt x="2189814" y="234126"/>
                  </a:cubicBezTo>
                  <a:cubicBezTo>
                    <a:pt x="2187401" y="228874"/>
                    <a:pt x="2179666" y="228378"/>
                    <a:pt x="2175124" y="227597"/>
                  </a:cubicBezTo>
                  <a:cubicBezTo>
                    <a:pt x="2168006" y="226034"/>
                    <a:pt x="2160760" y="225108"/>
                    <a:pt x="2153479" y="224829"/>
                  </a:cubicBezTo>
                  <a:cubicBezTo>
                    <a:pt x="2146382" y="224829"/>
                    <a:pt x="2142692" y="221068"/>
                    <a:pt x="2135880" y="219507"/>
                  </a:cubicBezTo>
                  <a:cubicBezTo>
                    <a:pt x="2130557" y="218229"/>
                    <a:pt x="2124667" y="218158"/>
                    <a:pt x="2121332" y="212410"/>
                  </a:cubicBezTo>
                  <a:cubicBezTo>
                    <a:pt x="2120054" y="209997"/>
                    <a:pt x="2121332" y="206804"/>
                    <a:pt x="2118990" y="204604"/>
                  </a:cubicBezTo>
                  <a:cubicBezTo>
                    <a:pt x="2116648" y="202404"/>
                    <a:pt x="2112390" y="203752"/>
                    <a:pt x="2110048" y="203752"/>
                  </a:cubicBezTo>
                  <a:cubicBezTo>
                    <a:pt x="2100539" y="203752"/>
                    <a:pt x="2090887" y="204604"/>
                    <a:pt x="2081164" y="204462"/>
                  </a:cubicBezTo>
                  <a:cubicBezTo>
                    <a:pt x="2071442" y="204320"/>
                    <a:pt x="2063707" y="199210"/>
                    <a:pt x="2053629" y="199778"/>
                  </a:cubicBezTo>
                  <a:cubicBezTo>
                    <a:pt x="2049620" y="199560"/>
                    <a:pt x="2045596" y="199774"/>
                    <a:pt x="2041636" y="200417"/>
                  </a:cubicBezTo>
                  <a:cubicBezTo>
                    <a:pt x="2035959" y="202191"/>
                    <a:pt x="2034965" y="206094"/>
                    <a:pt x="2028508" y="204604"/>
                  </a:cubicBezTo>
                  <a:cubicBezTo>
                    <a:pt x="2024179" y="203681"/>
                    <a:pt x="2022901" y="201481"/>
                    <a:pt x="2018217" y="203894"/>
                  </a:cubicBezTo>
                  <a:cubicBezTo>
                    <a:pt x="2013072" y="207734"/>
                    <a:pt x="2007615" y="211129"/>
                    <a:pt x="2001895" y="214042"/>
                  </a:cubicBezTo>
                  <a:cubicBezTo>
                    <a:pt x="1995785" y="217120"/>
                    <a:pt x="1989008" y="218632"/>
                    <a:pt x="1982166" y="218442"/>
                  </a:cubicBezTo>
                  <a:cubicBezTo>
                    <a:pt x="1976972" y="216931"/>
                    <a:pt x="1972224" y="214179"/>
                    <a:pt x="1968328" y="210423"/>
                  </a:cubicBezTo>
                  <a:cubicBezTo>
                    <a:pt x="1962601" y="206296"/>
                    <a:pt x="1955654" y="204198"/>
                    <a:pt x="1948600" y="204462"/>
                  </a:cubicBezTo>
                  <a:cubicBezTo>
                    <a:pt x="1945598" y="204541"/>
                    <a:pt x="1942589" y="204255"/>
                    <a:pt x="1939658" y="203610"/>
                  </a:cubicBezTo>
                  <a:cubicBezTo>
                    <a:pt x="1936819" y="202830"/>
                    <a:pt x="1935826" y="200914"/>
                    <a:pt x="1932561" y="201127"/>
                  </a:cubicBezTo>
                  <a:cubicBezTo>
                    <a:pt x="1929297" y="201339"/>
                    <a:pt x="1928161" y="203468"/>
                    <a:pt x="1926387" y="203681"/>
                  </a:cubicBezTo>
                  <a:cubicBezTo>
                    <a:pt x="1923478" y="203681"/>
                    <a:pt x="1921349" y="201623"/>
                    <a:pt x="1918723" y="201765"/>
                  </a:cubicBezTo>
                  <a:cubicBezTo>
                    <a:pt x="1912478" y="202191"/>
                    <a:pt x="1909284" y="209501"/>
                    <a:pt x="1903749" y="211275"/>
                  </a:cubicBezTo>
                  <a:cubicBezTo>
                    <a:pt x="1893814" y="214326"/>
                    <a:pt x="1878414" y="206662"/>
                    <a:pt x="1870040" y="215462"/>
                  </a:cubicBezTo>
                  <a:cubicBezTo>
                    <a:pt x="1865356" y="220429"/>
                    <a:pt x="1867769" y="231784"/>
                    <a:pt x="1858685" y="228449"/>
                  </a:cubicBezTo>
                  <a:cubicBezTo>
                    <a:pt x="1855918" y="227455"/>
                    <a:pt x="1853789" y="223623"/>
                    <a:pt x="1850595" y="222558"/>
                  </a:cubicBezTo>
                  <a:cubicBezTo>
                    <a:pt x="1841774" y="219708"/>
                    <a:pt x="1832541" y="218318"/>
                    <a:pt x="1823273" y="218442"/>
                  </a:cubicBezTo>
                  <a:lnTo>
                    <a:pt x="1799996" y="218442"/>
                  </a:lnTo>
                  <a:cubicBezTo>
                    <a:pt x="1795880" y="218442"/>
                    <a:pt x="1765365" y="220216"/>
                    <a:pt x="1774023" y="211346"/>
                  </a:cubicBezTo>
                  <a:cubicBezTo>
                    <a:pt x="1775868" y="209430"/>
                    <a:pt x="1778494" y="210707"/>
                    <a:pt x="1780623" y="210068"/>
                  </a:cubicBezTo>
                  <a:cubicBezTo>
                    <a:pt x="1782751" y="209430"/>
                    <a:pt x="1785093" y="207655"/>
                    <a:pt x="1787364" y="206946"/>
                  </a:cubicBezTo>
                  <a:cubicBezTo>
                    <a:pt x="1791551" y="205455"/>
                    <a:pt x="1797725" y="207443"/>
                    <a:pt x="1801558" y="204107"/>
                  </a:cubicBezTo>
                  <a:cubicBezTo>
                    <a:pt x="1803829" y="201836"/>
                    <a:pt x="1807164" y="191333"/>
                    <a:pt x="1804254" y="188282"/>
                  </a:cubicBezTo>
                  <a:cubicBezTo>
                    <a:pt x="1801345" y="185230"/>
                    <a:pt x="1793822" y="189417"/>
                    <a:pt x="1790558" y="190056"/>
                  </a:cubicBezTo>
                  <a:cubicBezTo>
                    <a:pt x="1788251" y="190707"/>
                    <a:pt x="1785838" y="190900"/>
                    <a:pt x="1783461" y="190623"/>
                  </a:cubicBezTo>
                  <a:cubicBezTo>
                    <a:pt x="1782751" y="184307"/>
                    <a:pt x="1774520" y="182037"/>
                    <a:pt x="1769268" y="183527"/>
                  </a:cubicBezTo>
                  <a:cubicBezTo>
                    <a:pt x="1764016" y="185017"/>
                    <a:pt x="1764797" y="189914"/>
                    <a:pt x="1759049" y="191617"/>
                  </a:cubicBezTo>
                  <a:cubicBezTo>
                    <a:pt x="1747581" y="194569"/>
                    <a:pt x="1735516" y="194274"/>
                    <a:pt x="1724204" y="190765"/>
                  </a:cubicBezTo>
                  <a:cubicBezTo>
                    <a:pt x="1718811" y="189204"/>
                    <a:pt x="1711501" y="192256"/>
                    <a:pt x="1706392" y="189985"/>
                  </a:cubicBezTo>
                  <a:cubicBezTo>
                    <a:pt x="1699295" y="186933"/>
                    <a:pt x="1705043" y="183811"/>
                    <a:pt x="1710437" y="184166"/>
                  </a:cubicBezTo>
                  <a:cubicBezTo>
                    <a:pt x="1722026" y="185810"/>
                    <a:pt x="1733771" y="186072"/>
                    <a:pt x="1745423" y="184946"/>
                  </a:cubicBezTo>
                  <a:cubicBezTo>
                    <a:pt x="1747410" y="184745"/>
                    <a:pt x="1749355" y="184217"/>
                    <a:pt x="1751171" y="183385"/>
                  </a:cubicBezTo>
                  <a:cubicBezTo>
                    <a:pt x="1751171" y="179198"/>
                    <a:pt x="1723211" y="176714"/>
                    <a:pt x="1718385" y="175366"/>
                  </a:cubicBezTo>
                  <a:cubicBezTo>
                    <a:pt x="1712765" y="174502"/>
                    <a:pt x="1708911" y="169248"/>
                    <a:pt x="1709777" y="163631"/>
                  </a:cubicBezTo>
                  <a:cubicBezTo>
                    <a:pt x="1709820" y="163354"/>
                    <a:pt x="1709876" y="163078"/>
                    <a:pt x="1709940" y="162805"/>
                  </a:cubicBezTo>
                  <a:cubicBezTo>
                    <a:pt x="1711643" y="157340"/>
                    <a:pt x="1720088" y="156205"/>
                    <a:pt x="1723636" y="152728"/>
                  </a:cubicBezTo>
                  <a:cubicBezTo>
                    <a:pt x="1727185" y="149250"/>
                    <a:pt x="1727966" y="141657"/>
                    <a:pt x="1732010" y="137754"/>
                  </a:cubicBezTo>
                  <a:cubicBezTo>
                    <a:pt x="1736056" y="133850"/>
                    <a:pt x="1741733" y="134631"/>
                    <a:pt x="1740455" y="126257"/>
                  </a:cubicBezTo>
                  <a:cubicBezTo>
                    <a:pt x="1739178" y="117883"/>
                    <a:pt x="1712069" y="114193"/>
                    <a:pt x="1704405" y="114903"/>
                  </a:cubicBezTo>
                  <a:cubicBezTo>
                    <a:pt x="1698855" y="115660"/>
                    <a:pt x="1694065" y="119189"/>
                    <a:pt x="1691702" y="124270"/>
                  </a:cubicBezTo>
                  <a:cubicBezTo>
                    <a:pt x="1688366" y="130941"/>
                    <a:pt x="1692624" y="134986"/>
                    <a:pt x="1691702" y="141444"/>
                  </a:cubicBezTo>
                  <a:cubicBezTo>
                    <a:pt x="1683967" y="142225"/>
                    <a:pt x="1680773" y="110361"/>
                    <a:pt x="1670909" y="113696"/>
                  </a:cubicBezTo>
                  <a:cubicBezTo>
                    <a:pt x="1670909" y="115044"/>
                    <a:pt x="1669986" y="115967"/>
                    <a:pt x="1670128" y="117457"/>
                  </a:cubicBezTo>
                  <a:cubicBezTo>
                    <a:pt x="1670270" y="118948"/>
                    <a:pt x="1650470" y="113767"/>
                    <a:pt x="1648838" y="113483"/>
                  </a:cubicBezTo>
                  <a:cubicBezTo>
                    <a:pt x="1639825" y="112206"/>
                    <a:pt x="1633580" y="102767"/>
                    <a:pt x="1624142" y="102909"/>
                  </a:cubicBezTo>
                  <a:cubicBezTo>
                    <a:pt x="1612929" y="102909"/>
                    <a:pt x="1604839" y="111567"/>
                    <a:pt x="1593556" y="112277"/>
                  </a:cubicBezTo>
                  <a:cubicBezTo>
                    <a:pt x="1581066" y="112986"/>
                    <a:pt x="1568859" y="112277"/>
                    <a:pt x="1556298" y="112277"/>
                  </a:cubicBezTo>
                  <a:cubicBezTo>
                    <a:pt x="1551111" y="111747"/>
                    <a:pt x="1545902" y="111533"/>
                    <a:pt x="1540686" y="111638"/>
                  </a:cubicBezTo>
                  <a:cubicBezTo>
                    <a:pt x="1533589" y="112561"/>
                    <a:pt x="1532524" y="115044"/>
                    <a:pt x="1529260" y="121573"/>
                  </a:cubicBezTo>
                  <a:cubicBezTo>
                    <a:pt x="1527543" y="125457"/>
                    <a:pt x="1524605" y="128673"/>
                    <a:pt x="1520886" y="130728"/>
                  </a:cubicBezTo>
                  <a:cubicBezTo>
                    <a:pt x="1517267" y="132999"/>
                    <a:pt x="1513222" y="137825"/>
                    <a:pt x="1509531" y="139457"/>
                  </a:cubicBezTo>
                  <a:cubicBezTo>
                    <a:pt x="1502435" y="143076"/>
                    <a:pt x="1502435" y="136902"/>
                    <a:pt x="1499100" y="132360"/>
                  </a:cubicBezTo>
                  <a:cubicBezTo>
                    <a:pt x="1495764" y="127818"/>
                    <a:pt x="1482706" y="124270"/>
                    <a:pt x="1476887" y="124696"/>
                  </a:cubicBezTo>
                  <a:cubicBezTo>
                    <a:pt x="1469081" y="125264"/>
                    <a:pt x="1459146" y="131012"/>
                    <a:pt x="1451694" y="125973"/>
                  </a:cubicBezTo>
                  <a:cubicBezTo>
                    <a:pt x="1448359" y="123702"/>
                    <a:pt x="1449920" y="118877"/>
                    <a:pt x="1448997" y="113696"/>
                  </a:cubicBezTo>
                  <a:cubicBezTo>
                    <a:pt x="1447543" y="108259"/>
                    <a:pt x="1447692" y="102516"/>
                    <a:pt x="1449423" y="97161"/>
                  </a:cubicBezTo>
                  <a:cubicBezTo>
                    <a:pt x="1451197" y="92122"/>
                    <a:pt x="1454887" y="89568"/>
                    <a:pt x="1453468" y="82968"/>
                  </a:cubicBezTo>
                  <a:cubicBezTo>
                    <a:pt x="1451836" y="75374"/>
                    <a:pt x="1445449" y="73387"/>
                    <a:pt x="1439843" y="70478"/>
                  </a:cubicBezTo>
                  <a:cubicBezTo>
                    <a:pt x="1434236" y="67568"/>
                    <a:pt x="1431326" y="63878"/>
                    <a:pt x="1426643" y="61820"/>
                  </a:cubicBezTo>
                  <a:cubicBezTo>
                    <a:pt x="1423258" y="60212"/>
                    <a:pt x="1419525" y="59479"/>
                    <a:pt x="1415785" y="59691"/>
                  </a:cubicBezTo>
                  <a:cubicBezTo>
                    <a:pt x="1412095" y="60613"/>
                    <a:pt x="1410321" y="65794"/>
                    <a:pt x="1409682" y="69555"/>
                  </a:cubicBezTo>
                  <a:cubicBezTo>
                    <a:pt x="1408383" y="69911"/>
                    <a:pt x="1407006" y="69911"/>
                    <a:pt x="1405708" y="69555"/>
                  </a:cubicBezTo>
                  <a:cubicBezTo>
                    <a:pt x="1405708" y="64020"/>
                    <a:pt x="1406559" y="54581"/>
                    <a:pt x="1400031" y="52523"/>
                  </a:cubicBezTo>
                  <a:cubicBezTo>
                    <a:pt x="1389598" y="49188"/>
                    <a:pt x="1399108" y="62884"/>
                    <a:pt x="1395134" y="66716"/>
                  </a:cubicBezTo>
                  <a:cubicBezTo>
                    <a:pt x="1391160" y="70549"/>
                    <a:pt x="1388037" y="61323"/>
                    <a:pt x="1384844" y="60400"/>
                  </a:cubicBezTo>
                  <a:cubicBezTo>
                    <a:pt x="1379379" y="58910"/>
                    <a:pt x="1376044" y="65794"/>
                    <a:pt x="1377321" y="70974"/>
                  </a:cubicBezTo>
                  <a:cubicBezTo>
                    <a:pt x="1378599" y="76155"/>
                    <a:pt x="1384418" y="77503"/>
                    <a:pt x="1385624" y="82329"/>
                  </a:cubicBezTo>
                  <a:cubicBezTo>
                    <a:pt x="1386973" y="88290"/>
                    <a:pt x="1382289" y="89426"/>
                    <a:pt x="1378528" y="87155"/>
                  </a:cubicBezTo>
                  <a:cubicBezTo>
                    <a:pt x="1374767" y="84884"/>
                    <a:pt x="1374909" y="80200"/>
                    <a:pt x="1368947" y="80200"/>
                  </a:cubicBezTo>
                  <a:cubicBezTo>
                    <a:pt x="1365300" y="80983"/>
                    <a:pt x="1362085" y="83112"/>
                    <a:pt x="1359934" y="86161"/>
                  </a:cubicBezTo>
                  <a:cubicBezTo>
                    <a:pt x="1356741" y="89426"/>
                    <a:pt x="1353902" y="91342"/>
                    <a:pt x="1350496" y="94322"/>
                  </a:cubicBezTo>
                  <a:cubicBezTo>
                    <a:pt x="1343400" y="100283"/>
                    <a:pt x="1345244" y="110077"/>
                    <a:pt x="1345600" y="118735"/>
                  </a:cubicBezTo>
                  <a:cubicBezTo>
                    <a:pt x="1351774" y="118735"/>
                    <a:pt x="1368593" y="115257"/>
                    <a:pt x="1368238" y="124838"/>
                  </a:cubicBezTo>
                  <a:cubicBezTo>
                    <a:pt x="1358231" y="131225"/>
                    <a:pt x="1340774" y="127818"/>
                    <a:pt x="1329916" y="125476"/>
                  </a:cubicBezTo>
                  <a:cubicBezTo>
                    <a:pt x="1323415" y="124054"/>
                    <a:pt x="1316752" y="123553"/>
                    <a:pt x="1310116" y="123986"/>
                  </a:cubicBezTo>
                  <a:cubicBezTo>
                    <a:pt x="1306454" y="123748"/>
                    <a:pt x="1302814" y="124721"/>
                    <a:pt x="1299755" y="126754"/>
                  </a:cubicBezTo>
                  <a:cubicBezTo>
                    <a:pt x="1297058" y="128528"/>
                    <a:pt x="1297910" y="131154"/>
                    <a:pt x="1292659" y="130657"/>
                  </a:cubicBezTo>
                  <a:cubicBezTo>
                    <a:pt x="1290388" y="124554"/>
                    <a:pt x="1293510" y="120225"/>
                    <a:pt x="1288756" y="115115"/>
                  </a:cubicBezTo>
                  <a:cubicBezTo>
                    <a:pt x="1285349" y="111354"/>
                    <a:pt x="1284427" y="112703"/>
                    <a:pt x="1283504" y="107522"/>
                  </a:cubicBezTo>
                  <a:cubicBezTo>
                    <a:pt x="1282986" y="104581"/>
                    <a:pt x="1283404" y="101552"/>
                    <a:pt x="1284710" y="98864"/>
                  </a:cubicBezTo>
                  <a:cubicBezTo>
                    <a:pt x="1286627" y="95387"/>
                    <a:pt x="1287123" y="96167"/>
                    <a:pt x="1290104" y="94819"/>
                  </a:cubicBezTo>
                  <a:cubicBezTo>
                    <a:pt x="1291168" y="94393"/>
                    <a:pt x="1292730" y="95316"/>
                    <a:pt x="1293723" y="94819"/>
                  </a:cubicBezTo>
                  <a:cubicBezTo>
                    <a:pt x="1294716" y="94322"/>
                    <a:pt x="1295994" y="91909"/>
                    <a:pt x="1296846" y="91555"/>
                  </a:cubicBezTo>
                  <a:cubicBezTo>
                    <a:pt x="1301529" y="89922"/>
                    <a:pt x="1306923" y="91980"/>
                    <a:pt x="1311039" y="89639"/>
                  </a:cubicBezTo>
                  <a:cubicBezTo>
                    <a:pt x="1315155" y="87297"/>
                    <a:pt x="1317284" y="81619"/>
                    <a:pt x="1321187" y="78284"/>
                  </a:cubicBezTo>
                  <a:cubicBezTo>
                    <a:pt x="1325090" y="74949"/>
                    <a:pt x="1331903" y="74310"/>
                    <a:pt x="1336303" y="70336"/>
                  </a:cubicBezTo>
                  <a:cubicBezTo>
                    <a:pt x="1343400" y="63949"/>
                    <a:pt x="1338361" y="45356"/>
                    <a:pt x="1330767" y="41027"/>
                  </a:cubicBezTo>
                  <a:cubicBezTo>
                    <a:pt x="1324224" y="38616"/>
                    <a:pt x="1317362" y="37204"/>
                    <a:pt x="1310400" y="36840"/>
                  </a:cubicBezTo>
                  <a:cubicBezTo>
                    <a:pt x="1305361" y="35917"/>
                    <a:pt x="1300252" y="37549"/>
                    <a:pt x="1295426" y="36840"/>
                  </a:cubicBezTo>
                  <a:cubicBezTo>
                    <a:pt x="1292588" y="36840"/>
                    <a:pt x="1290884" y="34143"/>
                    <a:pt x="1287549" y="34853"/>
                  </a:cubicBezTo>
                  <a:cubicBezTo>
                    <a:pt x="1284214" y="35562"/>
                    <a:pt x="1283149" y="40104"/>
                    <a:pt x="1280453" y="39536"/>
                  </a:cubicBezTo>
                  <a:cubicBezTo>
                    <a:pt x="1277756" y="38969"/>
                    <a:pt x="1277259" y="34356"/>
                    <a:pt x="1275840" y="32014"/>
                  </a:cubicBezTo>
                  <a:cubicBezTo>
                    <a:pt x="1272930" y="27330"/>
                    <a:pt x="1269737" y="28324"/>
                    <a:pt x="1265478" y="27046"/>
                  </a:cubicBezTo>
                  <a:cubicBezTo>
                    <a:pt x="1261221" y="25769"/>
                    <a:pt x="1258382" y="20801"/>
                    <a:pt x="1254621" y="19950"/>
                  </a:cubicBezTo>
                  <a:cubicBezTo>
                    <a:pt x="1252563" y="19950"/>
                    <a:pt x="1250505" y="22434"/>
                    <a:pt x="1248802" y="22717"/>
                  </a:cubicBezTo>
                  <a:cubicBezTo>
                    <a:pt x="1243763" y="23356"/>
                    <a:pt x="1240924" y="18034"/>
                    <a:pt x="1235602" y="16472"/>
                  </a:cubicBezTo>
                  <a:cubicBezTo>
                    <a:pt x="1230279" y="14911"/>
                    <a:pt x="1209202" y="11363"/>
                    <a:pt x="1217931" y="150"/>
                  </a:cubicBezTo>
                  <a:cubicBezTo>
                    <a:pt x="1212396" y="-772"/>
                    <a:pt x="1208280" y="2776"/>
                    <a:pt x="1203738" y="4834"/>
                  </a:cubicBezTo>
                  <a:cubicBezTo>
                    <a:pt x="1198181" y="6334"/>
                    <a:pt x="1193008" y="8995"/>
                    <a:pt x="1188551" y="12640"/>
                  </a:cubicBezTo>
                  <a:cubicBezTo>
                    <a:pt x="1179326" y="22079"/>
                    <a:pt x="1170313" y="30949"/>
                    <a:pt x="1161513" y="41027"/>
                  </a:cubicBezTo>
                  <a:cubicBezTo>
                    <a:pt x="1143133" y="62317"/>
                    <a:pt x="1122765" y="83606"/>
                    <a:pt x="1098211" y="96238"/>
                  </a:cubicBezTo>
                  <a:cubicBezTo>
                    <a:pt x="1077510" y="107775"/>
                    <a:pt x="1055589" y="116963"/>
                    <a:pt x="1032851" y="123631"/>
                  </a:cubicBezTo>
                  <a:cubicBezTo>
                    <a:pt x="1021390" y="126182"/>
                    <a:pt x="1009773" y="127960"/>
                    <a:pt x="998078" y="128954"/>
                  </a:cubicBezTo>
                  <a:cubicBezTo>
                    <a:pt x="986120" y="130954"/>
                    <a:pt x="974276" y="133584"/>
                    <a:pt x="962595" y="136831"/>
                  </a:cubicBezTo>
                  <a:cubicBezTo>
                    <a:pt x="952446" y="139315"/>
                    <a:pt x="945421" y="132360"/>
                    <a:pt x="934918" y="131722"/>
                  </a:cubicBezTo>
                  <a:cubicBezTo>
                    <a:pt x="930518" y="131722"/>
                    <a:pt x="927821" y="130231"/>
                    <a:pt x="924840" y="132999"/>
                  </a:cubicBezTo>
                  <a:cubicBezTo>
                    <a:pt x="923918" y="133850"/>
                    <a:pt x="925408" y="136476"/>
                    <a:pt x="923705" y="137754"/>
                  </a:cubicBezTo>
                  <a:cubicBezTo>
                    <a:pt x="922002" y="139031"/>
                    <a:pt x="917318" y="137754"/>
                    <a:pt x="915828" y="137754"/>
                  </a:cubicBezTo>
                  <a:cubicBezTo>
                    <a:pt x="906247" y="137754"/>
                    <a:pt x="896312" y="140521"/>
                    <a:pt x="887442" y="139670"/>
                  </a:cubicBezTo>
                  <a:cubicBezTo>
                    <a:pt x="885880" y="132573"/>
                    <a:pt x="886093" y="133212"/>
                    <a:pt x="891486" y="129805"/>
                  </a:cubicBezTo>
                  <a:cubicBezTo>
                    <a:pt x="895936" y="127605"/>
                    <a:pt x="899108" y="123462"/>
                    <a:pt x="900073" y="118593"/>
                  </a:cubicBezTo>
                  <a:cubicBezTo>
                    <a:pt x="902394" y="117723"/>
                    <a:pt x="904587" y="116555"/>
                    <a:pt x="906602" y="115115"/>
                  </a:cubicBezTo>
                  <a:cubicBezTo>
                    <a:pt x="901635" y="109651"/>
                    <a:pt x="887228" y="122212"/>
                    <a:pt x="880700" y="122212"/>
                  </a:cubicBezTo>
                  <a:cubicBezTo>
                    <a:pt x="871970" y="122770"/>
                    <a:pt x="863405" y="124809"/>
                    <a:pt x="855365" y="128244"/>
                  </a:cubicBezTo>
                  <a:cubicBezTo>
                    <a:pt x="846274" y="133635"/>
                    <a:pt x="837659" y="139783"/>
                    <a:pt x="829604" y="146624"/>
                  </a:cubicBezTo>
                  <a:cubicBezTo>
                    <a:pt x="823927" y="150315"/>
                    <a:pt x="793695" y="161385"/>
                    <a:pt x="805120" y="173734"/>
                  </a:cubicBezTo>
                  <a:cubicBezTo>
                    <a:pt x="806540" y="175224"/>
                    <a:pt x="810940" y="175295"/>
                    <a:pt x="812856" y="177850"/>
                  </a:cubicBezTo>
                  <a:cubicBezTo>
                    <a:pt x="814772" y="180404"/>
                    <a:pt x="814559" y="182888"/>
                    <a:pt x="816120" y="184946"/>
                  </a:cubicBezTo>
                  <a:cubicBezTo>
                    <a:pt x="817682" y="187004"/>
                    <a:pt x="819598" y="187501"/>
                    <a:pt x="821372" y="189275"/>
                  </a:cubicBezTo>
                  <a:cubicBezTo>
                    <a:pt x="823146" y="191049"/>
                    <a:pt x="824920" y="195946"/>
                    <a:pt x="827404" y="198359"/>
                  </a:cubicBezTo>
                  <a:cubicBezTo>
                    <a:pt x="831179" y="200967"/>
                    <a:pt x="835459" y="202756"/>
                    <a:pt x="839965" y="203610"/>
                  </a:cubicBezTo>
                  <a:cubicBezTo>
                    <a:pt x="842307" y="204462"/>
                    <a:pt x="844862" y="202901"/>
                    <a:pt x="846068" y="206307"/>
                  </a:cubicBezTo>
                  <a:cubicBezTo>
                    <a:pt x="846849" y="208315"/>
                    <a:pt x="845862" y="210579"/>
                    <a:pt x="843854" y="211363"/>
                  </a:cubicBezTo>
                  <a:cubicBezTo>
                    <a:pt x="843386" y="211546"/>
                    <a:pt x="842881" y="211637"/>
                    <a:pt x="842378" y="211629"/>
                  </a:cubicBezTo>
                  <a:cubicBezTo>
                    <a:pt x="837268" y="212268"/>
                    <a:pt x="834572" y="204959"/>
                    <a:pt x="828610" y="207584"/>
                  </a:cubicBezTo>
                  <a:cubicBezTo>
                    <a:pt x="823288" y="210977"/>
                    <a:pt x="818625" y="215305"/>
                    <a:pt x="814843" y="220358"/>
                  </a:cubicBezTo>
                  <a:cubicBezTo>
                    <a:pt x="812785" y="225326"/>
                    <a:pt x="816830" y="234552"/>
                    <a:pt x="817753" y="239732"/>
                  </a:cubicBezTo>
                  <a:cubicBezTo>
                    <a:pt x="818391" y="243280"/>
                    <a:pt x="823004" y="259319"/>
                    <a:pt x="815978" y="257616"/>
                  </a:cubicBezTo>
                  <a:cubicBezTo>
                    <a:pt x="811649" y="256622"/>
                    <a:pt x="810656" y="242429"/>
                    <a:pt x="809520" y="238810"/>
                  </a:cubicBezTo>
                  <a:cubicBezTo>
                    <a:pt x="808385" y="235190"/>
                    <a:pt x="806611" y="232990"/>
                    <a:pt x="805617" y="230081"/>
                  </a:cubicBezTo>
                  <a:cubicBezTo>
                    <a:pt x="804056" y="225752"/>
                    <a:pt x="805191" y="224332"/>
                    <a:pt x="805049" y="220145"/>
                  </a:cubicBezTo>
                  <a:cubicBezTo>
                    <a:pt x="805049" y="214255"/>
                    <a:pt x="799230" y="211984"/>
                    <a:pt x="798663" y="206875"/>
                  </a:cubicBezTo>
                  <a:cubicBezTo>
                    <a:pt x="797811" y="198288"/>
                    <a:pt x="805759" y="204249"/>
                    <a:pt x="809379" y="199778"/>
                  </a:cubicBezTo>
                  <a:cubicBezTo>
                    <a:pt x="812998" y="195307"/>
                    <a:pt x="810585" y="185585"/>
                    <a:pt x="805191" y="185585"/>
                  </a:cubicBezTo>
                  <a:cubicBezTo>
                    <a:pt x="799798" y="185585"/>
                    <a:pt x="798875" y="193178"/>
                    <a:pt x="792985" y="189133"/>
                  </a:cubicBezTo>
                  <a:cubicBezTo>
                    <a:pt x="787095" y="185088"/>
                    <a:pt x="792985" y="182037"/>
                    <a:pt x="793908" y="176927"/>
                  </a:cubicBezTo>
                  <a:cubicBezTo>
                    <a:pt x="794263" y="175219"/>
                    <a:pt x="794263" y="173455"/>
                    <a:pt x="793908" y="171746"/>
                  </a:cubicBezTo>
                  <a:cubicBezTo>
                    <a:pt x="789792" y="171746"/>
                    <a:pt x="788018" y="179340"/>
                    <a:pt x="785179" y="182462"/>
                  </a:cubicBezTo>
                  <a:cubicBezTo>
                    <a:pt x="780275" y="187107"/>
                    <a:pt x="774790" y="191091"/>
                    <a:pt x="768857" y="194314"/>
                  </a:cubicBezTo>
                  <a:cubicBezTo>
                    <a:pt x="758354" y="200772"/>
                    <a:pt x="744870" y="205030"/>
                    <a:pt x="735715" y="213688"/>
                  </a:cubicBezTo>
                  <a:cubicBezTo>
                    <a:pt x="731472" y="219122"/>
                    <a:pt x="726192" y="223658"/>
                    <a:pt x="720174" y="227029"/>
                  </a:cubicBezTo>
                  <a:cubicBezTo>
                    <a:pt x="711161" y="230578"/>
                    <a:pt x="700658" y="230436"/>
                    <a:pt x="691787" y="234126"/>
                  </a:cubicBezTo>
                  <a:cubicBezTo>
                    <a:pt x="686124" y="236831"/>
                    <a:pt x="680234" y="239040"/>
                    <a:pt x="674188" y="240726"/>
                  </a:cubicBezTo>
                  <a:cubicBezTo>
                    <a:pt x="670497" y="241577"/>
                    <a:pt x="668227" y="241293"/>
                    <a:pt x="665743" y="244132"/>
                  </a:cubicBezTo>
                  <a:cubicBezTo>
                    <a:pt x="665175" y="244771"/>
                    <a:pt x="666310" y="247113"/>
                    <a:pt x="665743" y="247964"/>
                  </a:cubicBezTo>
                  <a:cubicBezTo>
                    <a:pt x="665175" y="248816"/>
                    <a:pt x="663401" y="249596"/>
                    <a:pt x="662266" y="250732"/>
                  </a:cubicBezTo>
                  <a:cubicBezTo>
                    <a:pt x="657504" y="254165"/>
                    <a:pt x="652501" y="257249"/>
                    <a:pt x="647292" y="259958"/>
                  </a:cubicBezTo>
                  <a:cubicBezTo>
                    <a:pt x="642941" y="263351"/>
                    <a:pt x="637733" y="265465"/>
                    <a:pt x="632247" y="266061"/>
                  </a:cubicBezTo>
                  <a:cubicBezTo>
                    <a:pt x="621808" y="267616"/>
                    <a:pt x="611155" y="266890"/>
                    <a:pt x="601022" y="263932"/>
                  </a:cubicBezTo>
                  <a:cubicBezTo>
                    <a:pt x="597189" y="262299"/>
                    <a:pt x="594422" y="258609"/>
                    <a:pt x="590235" y="257403"/>
                  </a:cubicBezTo>
                  <a:cubicBezTo>
                    <a:pt x="588319" y="256835"/>
                    <a:pt x="586119" y="257758"/>
                    <a:pt x="584274" y="256622"/>
                  </a:cubicBezTo>
                  <a:cubicBezTo>
                    <a:pt x="582429" y="255487"/>
                    <a:pt x="581790" y="252151"/>
                    <a:pt x="579945" y="250732"/>
                  </a:cubicBezTo>
                  <a:cubicBezTo>
                    <a:pt x="572848" y="245126"/>
                    <a:pt x="571074" y="251442"/>
                    <a:pt x="566390" y="256125"/>
                  </a:cubicBezTo>
                  <a:cubicBezTo>
                    <a:pt x="561522" y="259989"/>
                    <a:pt x="557164" y="264448"/>
                    <a:pt x="553403" y="269396"/>
                  </a:cubicBezTo>
                  <a:cubicBezTo>
                    <a:pt x="550813" y="273633"/>
                    <a:pt x="546974" y="276958"/>
                    <a:pt x="542403" y="278906"/>
                  </a:cubicBezTo>
                  <a:cubicBezTo>
                    <a:pt x="539281" y="280609"/>
                    <a:pt x="538997" y="281815"/>
                    <a:pt x="537010" y="284086"/>
                  </a:cubicBezTo>
                  <a:cubicBezTo>
                    <a:pt x="535633" y="286055"/>
                    <a:pt x="533774" y="287643"/>
                    <a:pt x="531617" y="288699"/>
                  </a:cubicBezTo>
                  <a:cubicBezTo>
                    <a:pt x="525797" y="292105"/>
                    <a:pt x="524520" y="295795"/>
                    <a:pt x="520830" y="300692"/>
                  </a:cubicBezTo>
                  <a:cubicBezTo>
                    <a:pt x="518772" y="303247"/>
                    <a:pt x="517565" y="302111"/>
                    <a:pt x="514656" y="304524"/>
                  </a:cubicBezTo>
                  <a:cubicBezTo>
                    <a:pt x="511746" y="306937"/>
                    <a:pt x="514230" y="308215"/>
                    <a:pt x="511178" y="310060"/>
                  </a:cubicBezTo>
                  <a:cubicBezTo>
                    <a:pt x="508127" y="311905"/>
                    <a:pt x="506636" y="309137"/>
                    <a:pt x="504436" y="311337"/>
                  </a:cubicBezTo>
                  <a:cubicBezTo>
                    <a:pt x="502237" y="313537"/>
                    <a:pt x="503159" y="317298"/>
                    <a:pt x="502804" y="319995"/>
                  </a:cubicBezTo>
                  <a:cubicBezTo>
                    <a:pt x="500065" y="330903"/>
                    <a:pt x="493160" y="340303"/>
                    <a:pt x="483572" y="346182"/>
                  </a:cubicBezTo>
                  <a:cubicBezTo>
                    <a:pt x="478555" y="347932"/>
                    <a:pt x="473786" y="350317"/>
                    <a:pt x="469379" y="353278"/>
                  </a:cubicBezTo>
                  <a:cubicBezTo>
                    <a:pt x="466186" y="356117"/>
                    <a:pt x="463844" y="359026"/>
                    <a:pt x="460367" y="361652"/>
                  </a:cubicBezTo>
                  <a:cubicBezTo>
                    <a:pt x="454121" y="366265"/>
                    <a:pt x="439077" y="368749"/>
                    <a:pt x="439502" y="379749"/>
                  </a:cubicBezTo>
                  <a:cubicBezTo>
                    <a:pt x="439502" y="387555"/>
                    <a:pt x="445322" y="382587"/>
                    <a:pt x="448515" y="387626"/>
                  </a:cubicBezTo>
                  <a:cubicBezTo>
                    <a:pt x="450928" y="390713"/>
                    <a:pt x="450381" y="395177"/>
                    <a:pt x="447294" y="397589"/>
                  </a:cubicBezTo>
                  <a:cubicBezTo>
                    <a:pt x="446883" y="397909"/>
                    <a:pt x="446436" y="398186"/>
                    <a:pt x="445960" y="398413"/>
                  </a:cubicBezTo>
                  <a:cubicBezTo>
                    <a:pt x="441631" y="399974"/>
                    <a:pt x="438083" y="393445"/>
                    <a:pt x="435103" y="398413"/>
                  </a:cubicBezTo>
                  <a:cubicBezTo>
                    <a:pt x="433115" y="401890"/>
                    <a:pt x="436948" y="407922"/>
                    <a:pt x="436238" y="411612"/>
                  </a:cubicBezTo>
                  <a:cubicBezTo>
                    <a:pt x="432264" y="413245"/>
                    <a:pt x="428786" y="411045"/>
                    <a:pt x="428574" y="417077"/>
                  </a:cubicBezTo>
                  <a:cubicBezTo>
                    <a:pt x="428361" y="423109"/>
                    <a:pt x="434038" y="423819"/>
                    <a:pt x="435670" y="428360"/>
                  </a:cubicBezTo>
                  <a:cubicBezTo>
                    <a:pt x="437196" y="432647"/>
                    <a:pt x="436472" y="437416"/>
                    <a:pt x="433754" y="441063"/>
                  </a:cubicBezTo>
                  <a:cubicBezTo>
                    <a:pt x="430135" y="446102"/>
                    <a:pt x="427864" y="446173"/>
                    <a:pt x="427225" y="453837"/>
                  </a:cubicBezTo>
                  <a:cubicBezTo>
                    <a:pt x="426608" y="463418"/>
                    <a:pt x="423230" y="472608"/>
                    <a:pt x="417503" y="480308"/>
                  </a:cubicBezTo>
                  <a:cubicBezTo>
                    <a:pt x="413529" y="486411"/>
                    <a:pt x="406077" y="486624"/>
                    <a:pt x="400826" y="490598"/>
                  </a:cubicBezTo>
                  <a:cubicBezTo>
                    <a:pt x="395574" y="494572"/>
                    <a:pt x="393729" y="502733"/>
                    <a:pt x="388265" y="506423"/>
                  </a:cubicBezTo>
                  <a:cubicBezTo>
                    <a:pt x="382524" y="509035"/>
                    <a:pt x="377435" y="512888"/>
                    <a:pt x="373362" y="517707"/>
                  </a:cubicBezTo>
                  <a:cubicBezTo>
                    <a:pt x="367479" y="527798"/>
                    <a:pt x="358906" y="536059"/>
                    <a:pt x="348595" y="541552"/>
                  </a:cubicBezTo>
                  <a:cubicBezTo>
                    <a:pt x="336956" y="547158"/>
                    <a:pt x="327872" y="556242"/>
                    <a:pt x="315453" y="560713"/>
                  </a:cubicBezTo>
                  <a:cubicBezTo>
                    <a:pt x="304014" y="565843"/>
                    <a:pt x="292134" y="569952"/>
                    <a:pt x="279970" y="572990"/>
                  </a:cubicBezTo>
                  <a:cubicBezTo>
                    <a:pt x="266983" y="575190"/>
                    <a:pt x="254139" y="575048"/>
                    <a:pt x="241081" y="576325"/>
                  </a:cubicBezTo>
                  <a:cubicBezTo>
                    <a:pt x="228023" y="577602"/>
                    <a:pt x="214610" y="581506"/>
                    <a:pt x="200772" y="582286"/>
                  </a:cubicBezTo>
                  <a:cubicBezTo>
                    <a:pt x="186934" y="583067"/>
                    <a:pt x="171818" y="588673"/>
                    <a:pt x="157341" y="589383"/>
                  </a:cubicBezTo>
                  <a:cubicBezTo>
                    <a:pt x="142864" y="590093"/>
                    <a:pt x="127606" y="587964"/>
                    <a:pt x="112561" y="587964"/>
                  </a:cubicBezTo>
                  <a:cubicBezTo>
                    <a:pt x="91839" y="587964"/>
                    <a:pt x="71259" y="584273"/>
                    <a:pt x="50678" y="585409"/>
                  </a:cubicBezTo>
                  <a:cubicBezTo>
                    <a:pt x="49756" y="591938"/>
                    <a:pt x="53517" y="593783"/>
                    <a:pt x="54794" y="599602"/>
                  </a:cubicBezTo>
                  <a:cubicBezTo>
                    <a:pt x="57207" y="609750"/>
                    <a:pt x="53020" y="627989"/>
                    <a:pt x="51104" y="638137"/>
                  </a:cubicBezTo>
                  <a:cubicBezTo>
                    <a:pt x="44433" y="637569"/>
                    <a:pt x="47343" y="650556"/>
                    <a:pt x="46846" y="655665"/>
                  </a:cubicBezTo>
                  <a:cubicBezTo>
                    <a:pt x="46023" y="664096"/>
                    <a:pt x="44334" y="672420"/>
                    <a:pt x="41808" y="680503"/>
                  </a:cubicBezTo>
                  <a:cubicBezTo>
                    <a:pt x="39182" y="688239"/>
                    <a:pt x="31872" y="691929"/>
                    <a:pt x="26124" y="696329"/>
                  </a:cubicBezTo>
                  <a:cubicBezTo>
                    <a:pt x="22469" y="699267"/>
                    <a:pt x="18020" y="701041"/>
                    <a:pt x="13350" y="701438"/>
                  </a:cubicBezTo>
                  <a:cubicBezTo>
                    <a:pt x="9376" y="702148"/>
                    <a:pt x="1925" y="703142"/>
                    <a:pt x="292" y="708535"/>
                  </a:cubicBezTo>
                  <a:cubicBezTo>
                    <a:pt x="-2050" y="716412"/>
                    <a:pt x="10298" y="713006"/>
                    <a:pt x="15124" y="714354"/>
                  </a:cubicBezTo>
                  <a:cubicBezTo>
                    <a:pt x="21298" y="715987"/>
                    <a:pt x="26976" y="719251"/>
                    <a:pt x="33079" y="720528"/>
                  </a:cubicBezTo>
                  <a:cubicBezTo>
                    <a:pt x="38529" y="721678"/>
                    <a:pt x="43674" y="723949"/>
                    <a:pt x="48195" y="727199"/>
                  </a:cubicBezTo>
                  <a:cubicBezTo>
                    <a:pt x="53333" y="729740"/>
                    <a:pt x="58286" y="732635"/>
                    <a:pt x="63027" y="735857"/>
                  </a:cubicBezTo>
                  <a:cubicBezTo>
                    <a:pt x="67334" y="738831"/>
                    <a:pt x="71415" y="742131"/>
                    <a:pt x="75233" y="745721"/>
                  </a:cubicBezTo>
                  <a:cubicBezTo>
                    <a:pt x="78497" y="749412"/>
                    <a:pt x="81336" y="754592"/>
                    <a:pt x="84671" y="758495"/>
                  </a:cubicBezTo>
                  <a:cubicBezTo>
                    <a:pt x="92832" y="768005"/>
                    <a:pt x="102697" y="769779"/>
                    <a:pt x="114264" y="770985"/>
                  </a:cubicBezTo>
                  <a:cubicBezTo>
                    <a:pt x="127336" y="772554"/>
                    <a:pt x="139989" y="776627"/>
                    <a:pt x="151521" y="782979"/>
                  </a:cubicBezTo>
                  <a:lnTo>
                    <a:pt x="261874" y="782979"/>
                  </a:lnTo>
                  <a:close/>
                </a:path>
              </a:pathLst>
            </a:custGeom>
            <a:solidFill>
              <a:srgbClr val="00B0F0"/>
            </a:solidFill>
            <a:ln w="3832" cap="flat">
              <a:solidFill>
                <a:schemeClr val="bg1">
                  <a:lumMod val="50000"/>
                </a:schemeClr>
              </a:solidFill>
              <a:prstDash val="solid"/>
              <a:miter/>
            </a:ln>
          </p:spPr>
          <p:txBody>
            <a:bodyPr rtlCol="0" anchor="ctr"/>
            <a:lstStyle/>
            <a:p>
              <a:endParaRPr lang="en-US" dirty="0"/>
            </a:p>
          </p:txBody>
        </p:sp>
        <p:sp>
          <p:nvSpPr>
            <p:cNvPr id="296" name="Freeform 295">
              <a:extLst>
                <a:ext uri="{FF2B5EF4-FFF2-40B4-BE49-F238E27FC236}">
                  <a16:creationId xmlns:a16="http://schemas.microsoft.com/office/drawing/2014/main" id="{E099EC2F-1B4D-7D48-A4EA-A9CB251FBF18}"/>
                </a:ext>
              </a:extLst>
            </p:cNvPr>
            <p:cNvSpPr/>
            <p:nvPr/>
          </p:nvSpPr>
          <p:spPr>
            <a:xfrm>
              <a:off x="2998039" y="1434848"/>
              <a:ext cx="1356235" cy="673327"/>
            </a:xfrm>
            <a:custGeom>
              <a:avLst/>
              <a:gdLst>
                <a:gd name="connsiteX0" fmla="*/ 138668 w 1356235"/>
                <a:gd name="connsiteY0" fmla="*/ 509538 h 673327"/>
                <a:gd name="connsiteX1" fmla="*/ 138668 w 1356235"/>
                <a:gd name="connsiteY1" fmla="*/ 593845 h 673327"/>
                <a:gd name="connsiteX2" fmla="*/ 171100 w 1356235"/>
                <a:gd name="connsiteY2" fmla="*/ 593845 h 673327"/>
                <a:gd name="connsiteX3" fmla="*/ 171100 w 1356235"/>
                <a:gd name="connsiteY3" fmla="*/ 634225 h 673327"/>
                <a:gd name="connsiteX4" fmla="*/ 195441 w 1356235"/>
                <a:gd name="connsiteY4" fmla="*/ 634225 h 673327"/>
                <a:gd name="connsiteX5" fmla="*/ 195441 w 1356235"/>
                <a:gd name="connsiteY5" fmla="*/ 673328 h 673327"/>
                <a:gd name="connsiteX6" fmla="*/ 674250 w 1356235"/>
                <a:gd name="connsiteY6" fmla="*/ 673328 h 673327"/>
                <a:gd name="connsiteX7" fmla="*/ 674250 w 1356235"/>
                <a:gd name="connsiteY7" fmla="*/ 652038 h 673327"/>
                <a:gd name="connsiteX8" fmla="*/ 699018 w 1356235"/>
                <a:gd name="connsiteY8" fmla="*/ 652038 h 673327"/>
                <a:gd name="connsiteX9" fmla="*/ 699018 w 1356235"/>
                <a:gd name="connsiteY9" fmla="*/ 553466 h 673327"/>
                <a:gd name="connsiteX10" fmla="*/ 775874 w 1356235"/>
                <a:gd name="connsiteY10" fmla="*/ 553466 h 673327"/>
                <a:gd name="connsiteX11" fmla="*/ 775874 w 1356235"/>
                <a:gd name="connsiteY11" fmla="*/ 510886 h 673327"/>
                <a:gd name="connsiteX12" fmla="*/ 901626 w 1356235"/>
                <a:gd name="connsiteY12" fmla="*/ 510886 h 673327"/>
                <a:gd name="connsiteX13" fmla="*/ 901626 w 1356235"/>
                <a:gd name="connsiteY13" fmla="*/ 428281 h 673327"/>
                <a:gd name="connsiteX14" fmla="*/ 1005734 w 1356235"/>
                <a:gd name="connsiteY14" fmla="*/ 428281 h 673327"/>
                <a:gd name="connsiteX15" fmla="*/ 1005734 w 1356235"/>
                <a:gd name="connsiteY15" fmla="*/ 471926 h 673327"/>
                <a:gd name="connsiteX16" fmla="*/ 1057326 w 1356235"/>
                <a:gd name="connsiteY16" fmla="*/ 471926 h 673327"/>
                <a:gd name="connsiteX17" fmla="*/ 1057326 w 1356235"/>
                <a:gd name="connsiteY17" fmla="*/ 429346 h 673327"/>
                <a:gd name="connsiteX18" fmla="*/ 1109770 w 1356235"/>
                <a:gd name="connsiteY18" fmla="*/ 429346 h 673327"/>
                <a:gd name="connsiteX19" fmla="*/ 1109770 w 1356235"/>
                <a:gd name="connsiteY19" fmla="*/ 448436 h 673327"/>
                <a:gd name="connsiteX20" fmla="*/ 1132976 w 1356235"/>
                <a:gd name="connsiteY20" fmla="*/ 448436 h 673327"/>
                <a:gd name="connsiteX21" fmla="*/ 1132976 w 1356235"/>
                <a:gd name="connsiteY21" fmla="*/ 471074 h 673327"/>
                <a:gd name="connsiteX22" fmla="*/ 1187478 w 1356235"/>
                <a:gd name="connsiteY22" fmla="*/ 471074 h 673327"/>
                <a:gd name="connsiteX23" fmla="*/ 1187478 w 1356235"/>
                <a:gd name="connsiteY23" fmla="*/ 428920 h 673327"/>
                <a:gd name="connsiteX24" fmla="*/ 1194575 w 1356235"/>
                <a:gd name="connsiteY24" fmla="*/ 428920 h 673327"/>
                <a:gd name="connsiteX25" fmla="*/ 1194575 w 1356235"/>
                <a:gd name="connsiteY25" fmla="*/ 406282 h 673327"/>
                <a:gd name="connsiteX26" fmla="*/ 1270580 w 1356235"/>
                <a:gd name="connsiteY26" fmla="*/ 406282 h 673327"/>
                <a:gd name="connsiteX27" fmla="*/ 1270580 w 1356235"/>
                <a:gd name="connsiteY27" fmla="*/ 369379 h 673327"/>
                <a:gd name="connsiteX28" fmla="*/ 1346655 w 1356235"/>
                <a:gd name="connsiteY28" fmla="*/ 369379 h 673327"/>
                <a:gd name="connsiteX29" fmla="*/ 1346655 w 1356235"/>
                <a:gd name="connsiteY29" fmla="*/ 346315 h 673327"/>
                <a:gd name="connsiteX30" fmla="*/ 1356236 w 1356235"/>
                <a:gd name="connsiteY30" fmla="*/ 346315 h 673327"/>
                <a:gd name="connsiteX31" fmla="*/ 1356236 w 1356235"/>
                <a:gd name="connsiteY31" fmla="*/ 268536 h 673327"/>
                <a:gd name="connsiteX32" fmla="*/ 1337430 w 1356235"/>
                <a:gd name="connsiteY32" fmla="*/ 268536 h 673327"/>
                <a:gd name="connsiteX33" fmla="*/ 1337430 w 1356235"/>
                <a:gd name="connsiteY33" fmla="*/ 247246 h 673327"/>
                <a:gd name="connsiteX34" fmla="*/ 1283212 w 1356235"/>
                <a:gd name="connsiteY34" fmla="*/ 247246 h 673327"/>
                <a:gd name="connsiteX35" fmla="*/ 1283212 w 1356235"/>
                <a:gd name="connsiteY35" fmla="*/ 181957 h 673327"/>
                <a:gd name="connsiteX36" fmla="*/ 1289173 w 1356235"/>
                <a:gd name="connsiteY36" fmla="*/ 181957 h 673327"/>
                <a:gd name="connsiteX37" fmla="*/ 1289173 w 1356235"/>
                <a:gd name="connsiteY37" fmla="*/ 163364 h 673327"/>
                <a:gd name="connsiteX38" fmla="*/ 1262774 w 1356235"/>
                <a:gd name="connsiteY38" fmla="*/ 163364 h 673327"/>
                <a:gd name="connsiteX39" fmla="*/ 1262774 w 1356235"/>
                <a:gd name="connsiteY39" fmla="*/ 142074 h 673327"/>
                <a:gd name="connsiteX40" fmla="*/ 1235168 w 1356235"/>
                <a:gd name="connsiteY40" fmla="*/ 142074 h 673327"/>
                <a:gd name="connsiteX41" fmla="*/ 1235168 w 1356235"/>
                <a:gd name="connsiteY41" fmla="*/ 120643 h 673327"/>
                <a:gd name="connsiteX42" fmla="*/ 1209336 w 1356235"/>
                <a:gd name="connsiteY42" fmla="*/ 120643 h 673327"/>
                <a:gd name="connsiteX43" fmla="*/ 1209336 w 1356235"/>
                <a:gd name="connsiteY43" fmla="*/ 104320 h 673327"/>
                <a:gd name="connsiteX44" fmla="*/ 1213736 w 1356235"/>
                <a:gd name="connsiteY44" fmla="*/ 104320 h 673327"/>
                <a:gd name="connsiteX45" fmla="*/ 1213736 w 1356235"/>
                <a:gd name="connsiteY45" fmla="*/ 62166 h 673327"/>
                <a:gd name="connsiteX46" fmla="*/ 1103241 w 1356235"/>
                <a:gd name="connsiteY46" fmla="*/ 62166 h 673327"/>
                <a:gd name="connsiteX47" fmla="*/ 1103241 w 1356235"/>
                <a:gd name="connsiteY47" fmla="*/ 39954 h 673327"/>
                <a:gd name="connsiteX48" fmla="*/ 992747 w 1356235"/>
                <a:gd name="connsiteY48" fmla="*/ 39954 h 673327"/>
                <a:gd name="connsiteX49" fmla="*/ 992747 w 1356235"/>
                <a:gd name="connsiteY49" fmla="*/ 20438 h 673327"/>
                <a:gd name="connsiteX50" fmla="*/ 688514 w 1356235"/>
                <a:gd name="connsiteY50" fmla="*/ 20438 h 673327"/>
                <a:gd name="connsiteX51" fmla="*/ 688514 w 1356235"/>
                <a:gd name="connsiteY51" fmla="*/ 1774 h 673327"/>
                <a:gd name="connsiteX52" fmla="*/ 630819 w 1356235"/>
                <a:gd name="connsiteY52" fmla="*/ 1774 h 673327"/>
                <a:gd name="connsiteX53" fmla="*/ 630819 w 1356235"/>
                <a:gd name="connsiteY53" fmla="*/ 22212 h 673327"/>
                <a:gd name="connsiteX54" fmla="*/ 518763 w 1356235"/>
                <a:gd name="connsiteY54" fmla="*/ 22212 h 673327"/>
                <a:gd name="connsiteX55" fmla="*/ 518763 w 1356235"/>
                <a:gd name="connsiteY55" fmla="*/ 923 h 673327"/>
                <a:gd name="connsiteX56" fmla="*/ 462700 w 1356235"/>
                <a:gd name="connsiteY56" fmla="*/ 923 h 673327"/>
                <a:gd name="connsiteX57" fmla="*/ 462700 w 1356235"/>
                <a:gd name="connsiteY57" fmla="*/ 22212 h 673327"/>
                <a:gd name="connsiteX58" fmla="*/ 408340 w 1356235"/>
                <a:gd name="connsiteY58" fmla="*/ 22212 h 673327"/>
                <a:gd name="connsiteX59" fmla="*/ 408340 w 1356235"/>
                <a:gd name="connsiteY59" fmla="*/ 0 h 673327"/>
                <a:gd name="connsiteX60" fmla="*/ 321761 w 1356235"/>
                <a:gd name="connsiteY60" fmla="*/ 0 h 673327"/>
                <a:gd name="connsiteX61" fmla="*/ 321761 w 1356235"/>
                <a:gd name="connsiteY61" fmla="*/ 23135 h 673327"/>
                <a:gd name="connsiteX62" fmla="*/ 110282 w 1356235"/>
                <a:gd name="connsiteY62" fmla="*/ 23135 h 673327"/>
                <a:gd name="connsiteX63" fmla="*/ 110282 w 1356235"/>
                <a:gd name="connsiteY63" fmla="*/ 60321 h 673327"/>
                <a:gd name="connsiteX64" fmla="*/ 0 w 1356235"/>
                <a:gd name="connsiteY64" fmla="*/ 60321 h 673327"/>
                <a:gd name="connsiteX65" fmla="*/ 28386 w 1356235"/>
                <a:gd name="connsiteY65" fmla="*/ 78134 h 673327"/>
                <a:gd name="connsiteX66" fmla="*/ 47619 w 1356235"/>
                <a:gd name="connsiteY66" fmla="*/ 92327 h 673327"/>
                <a:gd name="connsiteX67" fmla="*/ 65147 w 1356235"/>
                <a:gd name="connsiteY67" fmla="*/ 106520 h 673327"/>
                <a:gd name="connsiteX68" fmla="*/ 74657 w 1356235"/>
                <a:gd name="connsiteY68" fmla="*/ 110494 h 673327"/>
                <a:gd name="connsiteX69" fmla="*/ 82463 w 1356235"/>
                <a:gd name="connsiteY69" fmla="*/ 117591 h 673327"/>
                <a:gd name="connsiteX70" fmla="*/ 92185 w 1356235"/>
                <a:gd name="connsiteY70" fmla="*/ 120146 h 673327"/>
                <a:gd name="connsiteX71" fmla="*/ 109501 w 1356235"/>
                <a:gd name="connsiteY71" fmla="*/ 136042 h 673327"/>
                <a:gd name="connsiteX72" fmla="*/ 123268 w 1356235"/>
                <a:gd name="connsiteY72" fmla="*/ 143707 h 673327"/>
                <a:gd name="connsiteX73" fmla="*/ 136468 w 1356235"/>
                <a:gd name="connsiteY73" fmla="*/ 151371 h 673327"/>
                <a:gd name="connsiteX74" fmla="*/ 152152 w 1356235"/>
                <a:gd name="connsiteY74" fmla="*/ 157687 h 673327"/>
                <a:gd name="connsiteX75" fmla="*/ 170603 w 1356235"/>
                <a:gd name="connsiteY75" fmla="*/ 182809 h 673327"/>
                <a:gd name="connsiteX76" fmla="*/ 186925 w 1356235"/>
                <a:gd name="connsiteY76" fmla="*/ 214105 h 673327"/>
                <a:gd name="connsiteX77" fmla="*/ 196648 w 1356235"/>
                <a:gd name="connsiteY77" fmla="*/ 248098 h 673327"/>
                <a:gd name="connsiteX78" fmla="*/ 204312 w 1356235"/>
                <a:gd name="connsiteY78" fmla="*/ 278046 h 673327"/>
                <a:gd name="connsiteX79" fmla="*/ 219499 w 1356235"/>
                <a:gd name="connsiteY79" fmla="*/ 280813 h 673327"/>
                <a:gd name="connsiteX80" fmla="*/ 236176 w 1356235"/>
                <a:gd name="connsiteY80" fmla="*/ 284717 h 673327"/>
                <a:gd name="connsiteX81" fmla="*/ 268607 w 1356235"/>
                <a:gd name="connsiteY81" fmla="*/ 294652 h 673327"/>
                <a:gd name="connsiteX82" fmla="*/ 293233 w 1356235"/>
                <a:gd name="connsiteY82" fmla="*/ 298697 h 673327"/>
                <a:gd name="connsiteX83" fmla="*/ 316155 w 1356235"/>
                <a:gd name="connsiteY83" fmla="*/ 294510 h 673327"/>
                <a:gd name="connsiteX84" fmla="*/ 347167 w 1356235"/>
                <a:gd name="connsiteY84" fmla="*/ 302742 h 673327"/>
                <a:gd name="connsiteX85" fmla="*/ 361360 w 1356235"/>
                <a:gd name="connsiteY85" fmla="*/ 306929 h 673327"/>
                <a:gd name="connsiteX86" fmla="*/ 376263 w 1356235"/>
                <a:gd name="connsiteY86" fmla="*/ 304587 h 673327"/>
                <a:gd name="connsiteX87" fmla="*/ 389889 w 1356235"/>
                <a:gd name="connsiteY87" fmla="*/ 301819 h 673327"/>
                <a:gd name="connsiteX88" fmla="*/ 402804 w 1356235"/>
                <a:gd name="connsiteY88" fmla="*/ 296852 h 673327"/>
                <a:gd name="connsiteX89" fmla="*/ 417707 w 1356235"/>
                <a:gd name="connsiteY89" fmla="*/ 295149 h 673327"/>
                <a:gd name="connsiteX90" fmla="*/ 431191 w 1356235"/>
                <a:gd name="connsiteY90" fmla="*/ 293445 h 673327"/>
                <a:gd name="connsiteX91" fmla="*/ 443468 w 1356235"/>
                <a:gd name="connsiteY91" fmla="*/ 302671 h 673327"/>
                <a:gd name="connsiteX92" fmla="*/ 469229 w 1356235"/>
                <a:gd name="connsiteY92" fmla="*/ 315871 h 673327"/>
                <a:gd name="connsiteX93" fmla="*/ 454326 w 1356235"/>
                <a:gd name="connsiteY93" fmla="*/ 314593 h 673327"/>
                <a:gd name="connsiteX94" fmla="*/ 448933 w 1356235"/>
                <a:gd name="connsiteY94" fmla="*/ 310619 h 673327"/>
                <a:gd name="connsiteX95" fmla="*/ 444675 w 1356235"/>
                <a:gd name="connsiteY95" fmla="*/ 316651 h 673327"/>
                <a:gd name="connsiteX96" fmla="*/ 441694 w 1356235"/>
                <a:gd name="connsiteY96" fmla="*/ 322471 h 673327"/>
                <a:gd name="connsiteX97" fmla="*/ 435875 w 1356235"/>
                <a:gd name="connsiteY97" fmla="*/ 328077 h 673327"/>
                <a:gd name="connsiteX98" fmla="*/ 434385 w 1356235"/>
                <a:gd name="connsiteY98" fmla="*/ 345109 h 673327"/>
                <a:gd name="connsiteX99" fmla="*/ 424875 w 1356235"/>
                <a:gd name="connsiteY99" fmla="*/ 353909 h 673327"/>
                <a:gd name="connsiteX100" fmla="*/ 427927 w 1356235"/>
                <a:gd name="connsiteY100" fmla="*/ 359870 h 673327"/>
                <a:gd name="connsiteX101" fmla="*/ 426081 w 1356235"/>
                <a:gd name="connsiteY101" fmla="*/ 366967 h 673327"/>
                <a:gd name="connsiteX102" fmla="*/ 449429 w 1356235"/>
                <a:gd name="connsiteY102" fmla="*/ 395353 h 673327"/>
                <a:gd name="connsiteX103" fmla="*/ 469938 w 1356235"/>
                <a:gd name="connsiteY103" fmla="*/ 411178 h 673327"/>
                <a:gd name="connsiteX104" fmla="*/ 502938 w 1356235"/>
                <a:gd name="connsiteY104" fmla="*/ 407843 h 673327"/>
                <a:gd name="connsiteX105" fmla="*/ 510744 w 1356235"/>
                <a:gd name="connsiteY105" fmla="*/ 395921 h 673327"/>
                <a:gd name="connsiteX106" fmla="*/ 524937 w 1356235"/>
                <a:gd name="connsiteY106" fmla="*/ 390669 h 673327"/>
                <a:gd name="connsiteX107" fmla="*/ 532034 w 1356235"/>
                <a:gd name="connsiteY107" fmla="*/ 391805 h 673327"/>
                <a:gd name="connsiteX108" fmla="*/ 536860 w 1356235"/>
                <a:gd name="connsiteY108" fmla="*/ 386695 h 673327"/>
                <a:gd name="connsiteX109" fmla="*/ 553040 w 1356235"/>
                <a:gd name="connsiteY109" fmla="*/ 385205 h 673327"/>
                <a:gd name="connsiteX110" fmla="*/ 566240 w 1356235"/>
                <a:gd name="connsiteY110" fmla="*/ 397766 h 673327"/>
                <a:gd name="connsiteX111" fmla="*/ 581285 w 1356235"/>
                <a:gd name="connsiteY111" fmla="*/ 404011 h 673327"/>
                <a:gd name="connsiteX112" fmla="*/ 588026 w 1356235"/>
                <a:gd name="connsiteY112" fmla="*/ 403372 h 673327"/>
                <a:gd name="connsiteX113" fmla="*/ 590936 w 1356235"/>
                <a:gd name="connsiteY113" fmla="*/ 396630 h 673327"/>
                <a:gd name="connsiteX114" fmla="*/ 605129 w 1356235"/>
                <a:gd name="connsiteY114" fmla="*/ 397198 h 673327"/>
                <a:gd name="connsiteX115" fmla="*/ 616697 w 1356235"/>
                <a:gd name="connsiteY115" fmla="*/ 409688 h 673327"/>
                <a:gd name="connsiteX116" fmla="*/ 623793 w 1356235"/>
                <a:gd name="connsiteY116" fmla="*/ 443113 h 673327"/>
                <a:gd name="connsiteX117" fmla="*/ 592639 w 1356235"/>
                <a:gd name="connsiteY117" fmla="*/ 447939 h 673327"/>
                <a:gd name="connsiteX118" fmla="*/ 587742 w 1356235"/>
                <a:gd name="connsiteY118" fmla="*/ 453120 h 673327"/>
                <a:gd name="connsiteX119" fmla="*/ 576743 w 1356235"/>
                <a:gd name="connsiteY119" fmla="*/ 453120 h 673327"/>
                <a:gd name="connsiteX120" fmla="*/ 558292 w 1356235"/>
                <a:gd name="connsiteY120" fmla="*/ 451629 h 673327"/>
                <a:gd name="connsiteX121" fmla="*/ 547505 w 1356235"/>
                <a:gd name="connsiteY121" fmla="*/ 443894 h 673327"/>
                <a:gd name="connsiteX122" fmla="*/ 519118 w 1356235"/>
                <a:gd name="connsiteY122" fmla="*/ 426436 h 673327"/>
                <a:gd name="connsiteX123" fmla="*/ 508899 w 1356235"/>
                <a:gd name="connsiteY123" fmla="*/ 417140 h 673327"/>
                <a:gd name="connsiteX124" fmla="*/ 501802 w 1356235"/>
                <a:gd name="connsiteY124" fmla="*/ 417140 h 673327"/>
                <a:gd name="connsiteX125" fmla="*/ 498183 w 1356235"/>
                <a:gd name="connsiteY125" fmla="*/ 423030 h 673327"/>
                <a:gd name="connsiteX126" fmla="*/ 482570 w 1356235"/>
                <a:gd name="connsiteY126" fmla="*/ 427785 h 673327"/>
                <a:gd name="connsiteX127" fmla="*/ 453120 w 1356235"/>
                <a:gd name="connsiteY127" fmla="*/ 430339 h 673327"/>
                <a:gd name="connsiteX128" fmla="*/ 437507 w 1356235"/>
                <a:gd name="connsiteY128" fmla="*/ 420333 h 673327"/>
                <a:gd name="connsiteX129" fmla="*/ 423314 w 1356235"/>
                <a:gd name="connsiteY129" fmla="*/ 412314 h 673327"/>
                <a:gd name="connsiteX130" fmla="*/ 420901 w 1356235"/>
                <a:gd name="connsiteY130" fmla="*/ 410753 h 673327"/>
                <a:gd name="connsiteX131" fmla="*/ 424378 w 1356235"/>
                <a:gd name="connsiteY131" fmla="*/ 428423 h 673327"/>
                <a:gd name="connsiteX132" fmla="*/ 421398 w 1356235"/>
                <a:gd name="connsiteY132" fmla="*/ 446449 h 673327"/>
                <a:gd name="connsiteX133" fmla="*/ 419623 w 1356235"/>
                <a:gd name="connsiteY133" fmla="*/ 459790 h 673327"/>
                <a:gd name="connsiteX134" fmla="*/ 431546 w 1356235"/>
                <a:gd name="connsiteY134" fmla="*/ 453829 h 673327"/>
                <a:gd name="connsiteX135" fmla="*/ 439920 w 1356235"/>
                <a:gd name="connsiteY135" fmla="*/ 450494 h 673327"/>
                <a:gd name="connsiteX136" fmla="*/ 448365 w 1356235"/>
                <a:gd name="connsiteY136" fmla="*/ 443894 h 673327"/>
                <a:gd name="connsiteX137" fmla="*/ 467029 w 1356235"/>
                <a:gd name="connsiteY137" fmla="*/ 445952 h 673327"/>
                <a:gd name="connsiteX138" fmla="*/ 482216 w 1356235"/>
                <a:gd name="connsiteY138" fmla="*/ 451132 h 673327"/>
                <a:gd name="connsiteX139" fmla="*/ 497615 w 1356235"/>
                <a:gd name="connsiteY139" fmla="*/ 453758 h 673327"/>
                <a:gd name="connsiteX140" fmla="*/ 510886 w 1356235"/>
                <a:gd name="connsiteY140" fmla="*/ 457874 h 673327"/>
                <a:gd name="connsiteX141" fmla="*/ 521602 w 1356235"/>
                <a:gd name="connsiteY141" fmla="*/ 472067 h 673327"/>
                <a:gd name="connsiteX142" fmla="*/ 530047 w 1356235"/>
                <a:gd name="connsiteY142" fmla="*/ 486261 h 673327"/>
                <a:gd name="connsiteX143" fmla="*/ 523589 w 1356235"/>
                <a:gd name="connsiteY143" fmla="*/ 497757 h 673327"/>
                <a:gd name="connsiteX144" fmla="*/ 519331 w 1356235"/>
                <a:gd name="connsiteY144" fmla="*/ 486048 h 673327"/>
                <a:gd name="connsiteX145" fmla="*/ 501873 w 1356235"/>
                <a:gd name="connsiteY145" fmla="*/ 486048 h 673327"/>
                <a:gd name="connsiteX146" fmla="*/ 494209 w 1356235"/>
                <a:gd name="connsiteY146" fmla="*/ 484558 h 673327"/>
                <a:gd name="connsiteX147" fmla="*/ 489738 w 1356235"/>
                <a:gd name="connsiteY147" fmla="*/ 480016 h 673327"/>
                <a:gd name="connsiteX148" fmla="*/ 472990 w 1356235"/>
                <a:gd name="connsiteY148" fmla="*/ 477390 h 673327"/>
                <a:gd name="connsiteX149" fmla="*/ 458797 w 1356235"/>
                <a:gd name="connsiteY149" fmla="*/ 486757 h 673327"/>
                <a:gd name="connsiteX150" fmla="*/ 452268 w 1356235"/>
                <a:gd name="connsiteY150" fmla="*/ 496693 h 673327"/>
                <a:gd name="connsiteX151" fmla="*/ 450565 w 1356235"/>
                <a:gd name="connsiteY151" fmla="*/ 506131 h 673327"/>
                <a:gd name="connsiteX152" fmla="*/ 431830 w 1356235"/>
                <a:gd name="connsiteY152" fmla="*/ 526002 h 673327"/>
                <a:gd name="connsiteX153" fmla="*/ 433888 w 1356235"/>
                <a:gd name="connsiteY153" fmla="*/ 545376 h 673327"/>
                <a:gd name="connsiteX154" fmla="*/ 422959 w 1356235"/>
                <a:gd name="connsiteY154" fmla="*/ 542253 h 673327"/>
                <a:gd name="connsiteX155" fmla="*/ 420972 w 1356235"/>
                <a:gd name="connsiteY155" fmla="*/ 533808 h 673327"/>
                <a:gd name="connsiteX156" fmla="*/ 413308 w 1356235"/>
                <a:gd name="connsiteY156" fmla="*/ 529337 h 673327"/>
                <a:gd name="connsiteX157" fmla="*/ 403940 w 1356235"/>
                <a:gd name="connsiteY157" fmla="*/ 522241 h 673327"/>
                <a:gd name="connsiteX158" fmla="*/ 395211 w 1356235"/>
                <a:gd name="connsiteY158" fmla="*/ 516918 h 673327"/>
                <a:gd name="connsiteX159" fmla="*/ 385134 w 1356235"/>
                <a:gd name="connsiteY159" fmla="*/ 523021 h 673327"/>
                <a:gd name="connsiteX160" fmla="*/ 361644 w 1356235"/>
                <a:gd name="connsiteY160" fmla="*/ 529763 h 673327"/>
                <a:gd name="connsiteX161" fmla="*/ 351212 w 1356235"/>
                <a:gd name="connsiteY161" fmla="*/ 524937 h 673327"/>
                <a:gd name="connsiteX162" fmla="*/ 342057 w 1356235"/>
                <a:gd name="connsiteY162" fmla="*/ 529763 h 673327"/>
                <a:gd name="connsiteX163" fmla="*/ 328716 w 1356235"/>
                <a:gd name="connsiteY163" fmla="*/ 528344 h 673327"/>
                <a:gd name="connsiteX164" fmla="*/ 321619 w 1356235"/>
                <a:gd name="connsiteY164" fmla="*/ 519118 h 673327"/>
                <a:gd name="connsiteX165" fmla="*/ 304516 w 1356235"/>
                <a:gd name="connsiteY165" fmla="*/ 516067 h 673327"/>
                <a:gd name="connsiteX166" fmla="*/ 296923 w 1356235"/>
                <a:gd name="connsiteY166" fmla="*/ 515002 h 673327"/>
                <a:gd name="connsiteX167" fmla="*/ 291955 w 1356235"/>
                <a:gd name="connsiteY167" fmla="*/ 517557 h 673327"/>
                <a:gd name="connsiteX168" fmla="*/ 279465 w 1356235"/>
                <a:gd name="connsiteY168" fmla="*/ 522241 h 673327"/>
                <a:gd name="connsiteX169" fmla="*/ 266762 w 1356235"/>
                <a:gd name="connsiteY169" fmla="*/ 526144 h 673327"/>
                <a:gd name="connsiteX170" fmla="*/ 251220 w 1356235"/>
                <a:gd name="connsiteY170" fmla="*/ 519615 h 673327"/>
                <a:gd name="connsiteX171" fmla="*/ 235537 w 1356235"/>
                <a:gd name="connsiteY171" fmla="*/ 516350 h 673327"/>
                <a:gd name="connsiteX172" fmla="*/ 214247 w 1356235"/>
                <a:gd name="connsiteY172" fmla="*/ 523944 h 673327"/>
                <a:gd name="connsiteX173" fmla="*/ 200622 w 1356235"/>
                <a:gd name="connsiteY173" fmla="*/ 518692 h 673327"/>
                <a:gd name="connsiteX174" fmla="*/ 189622 w 1356235"/>
                <a:gd name="connsiteY174" fmla="*/ 512376 h 673327"/>
                <a:gd name="connsiteX175" fmla="*/ 179403 w 1356235"/>
                <a:gd name="connsiteY175" fmla="*/ 490235 h 673327"/>
                <a:gd name="connsiteX176" fmla="*/ 181319 w 1356235"/>
                <a:gd name="connsiteY176" fmla="*/ 483635 h 673327"/>
                <a:gd name="connsiteX177" fmla="*/ 187777 w 1356235"/>
                <a:gd name="connsiteY177" fmla="*/ 472990 h 673327"/>
                <a:gd name="connsiteX178" fmla="*/ 180680 w 1356235"/>
                <a:gd name="connsiteY178" fmla="*/ 462558 h 673327"/>
                <a:gd name="connsiteX179" fmla="*/ 184086 w 1356235"/>
                <a:gd name="connsiteY179" fmla="*/ 456313 h 673327"/>
                <a:gd name="connsiteX180" fmla="*/ 184086 w 1356235"/>
                <a:gd name="connsiteY180" fmla="*/ 448010 h 673327"/>
                <a:gd name="connsiteX181" fmla="*/ 188061 w 1356235"/>
                <a:gd name="connsiteY181" fmla="*/ 440062 h 673327"/>
                <a:gd name="connsiteX182" fmla="*/ 193312 w 1356235"/>
                <a:gd name="connsiteY182" fmla="*/ 433746 h 673327"/>
                <a:gd name="connsiteX183" fmla="*/ 199983 w 1356235"/>
                <a:gd name="connsiteY183" fmla="*/ 427643 h 673327"/>
                <a:gd name="connsiteX184" fmla="*/ 198918 w 1356235"/>
                <a:gd name="connsiteY184" fmla="*/ 409475 h 673327"/>
                <a:gd name="connsiteX185" fmla="*/ 210131 w 1356235"/>
                <a:gd name="connsiteY185" fmla="*/ 407985 h 673327"/>
                <a:gd name="connsiteX186" fmla="*/ 208925 w 1356235"/>
                <a:gd name="connsiteY186" fmla="*/ 402875 h 673327"/>
                <a:gd name="connsiteX187" fmla="*/ 189977 w 1356235"/>
                <a:gd name="connsiteY187" fmla="*/ 397127 h 673327"/>
                <a:gd name="connsiteX188" fmla="*/ 172164 w 1356235"/>
                <a:gd name="connsiteY188" fmla="*/ 398050 h 673327"/>
                <a:gd name="connsiteX189" fmla="*/ 131571 w 1356235"/>
                <a:gd name="connsiteY189" fmla="*/ 400959 h 673327"/>
                <a:gd name="connsiteX190" fmla="*/ 130081 w 1356235"/>
                <a:gd name="connsiteY190" fmla="*/ 400959 h 673327"/>
                <a:gd name="connsiteX191" fmla="*/ 130081 w 1356235"/>
                <a:gd name="connsiteY191" fmla="*/ 509538 h 6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356235" h="673327">
                  <a:moveTo>
                    <a:pt x="138668" y="509538"/>
                  </a:moveTo>
                  <a:lnTo>
                    <a:pt x="138668" y="593845"/>
                  </a:lnTo>
                  <a:lnTo>
                    <a:pt x="171100" y="593845"/>
                  </a:lnTo>
                  <a:lnTo>
                    <a:pt x="171100" y="634225"/>
                  </a:lnTo>
                  <a:lnTo>
                    <a:pt x="195441" y="634225"/>
                  </a:lnTo>
                  <a:lnTo>
                    <a:pt x="195441" y="673328"/>
                  </a:lnTo>
                  <a:lnTo>
                    <a:pt x="674250" y="673328"/>
                  </a:lnTo>
                  <a:lnTo>
                    <a:pt x="674250" y="652038"/>
                  </a:lnTo>
                  <a:lnTo>
                    <a:pt x="699018" y="652038"/>
                  </a:lnTo>
                  <a:lnTo>
                    <a:pt x="699018" y="553466"/>
                  </a:lnTo>
                  <a:lnTo>
                    <a:pt x="775874" y="553466"/>
                  </a:lnTo>
                  <a:lnTo>
                    <a:pt x="775874" y="510886"/>
                  </a:lnTo>
                  <a:lnTo>
                    <a:pt x="901626" y="510886"/>
                  </a:lnTo>
                  <a:lnTo>
                    <a:pt x="901626" y="428281"/>
                  </a:lnTo>
                  <a:lnTo>
                    <a:pt x="1005734" y="428281"/>
                  </a:lnTo>
                  <a:lnTo>
                    <a:pt x="1005734" y="471926"/>
                  </a:lnTo>
                  <a:lnTo>
                    <a:pt x="1057326" y="471926"/>
                  </a:lnTo>
                  <a:lnTo>
                    <a:pt x="1057326" y="429346"/>
                  </a:lnTo>
                  <a:lnTo>
                    <a:pt x="1109770" y="429346"/>
                  </a:lnTo>
                  <a:lnTo>
                    <a:pt x="1109770" y="448436"/>
                  </a:lnTo>
                  <a:lnTo>
                    <a:pt x="1132976" y="448436"/>
                  </a:lnTo>
                  <a:lnTo>
                    <a:pt x="1132976" y="471074"/>
                  </a:lnTo>
                  <a:lnTo>
                    <a:pt x="1187478" y="471074"/>
                  </a:lnTo>
                  <a:lnTo>
                    <a:pt x="1187478" y="428920"/>
                  </a:lnTo>
                  <a:lnTo>
                    <a:pt x="1194575" y="428920"/>
                  </a:lnTo>
                  <a:lnTo>
                    <a:pt x="1194575" y="406282"/>
                  </a:lnTo>
                  <a:lnTo>
                    <a:pt x="1270580" y="406282"/>
                  </a:lnTo>
                  <a:lnTo>
                    <a:pt x="1270580" y="369379"/>
                  </a:lnTo>
                  <a:lnTo>
                    <a:pt x="1346655" y="369379"/>
                  </a:lnTo>
                  <a:lnTo>
                    <a:pt x="1346655" y="346315"/>
                  </a:lnTo>
                  <a:lnTo>
                    <a:pt x="1356236" y="346315"/>
                  </a:lnTo>
                  <a:lnTo>
                    <a:pt x="1356236" y="268536"/>
                  </a:lnTo>
                  <a:lnTo>
                    <a:pt x="1337430" y="268536"/>
                  </a:lnTo>
                  <a:lnTo>
                    <a:pt x="1337430" y="247246"/>
                  </a:lnTo>
                  <a:lnTo>
                    <a:pt x="1283212" y="247246"/>
                  </a:lnTo>
                  <a:lnTo>
                    <a:pt x="1283212" y="181957"/>
                  </a:lnTo>
                  <a:lnTo>
                    <a:pt x="1289173" y="181957"/>
                  </a:lnTo>
                  <a:lnTo>
                    <a:pt x="1289173" y="163364"/>
                  </a:lnTo>
                  <a:lnTo>
                    <a:pt x="1262774" y="163364"/>
                  </a:lnTo>
                  <a:lnTo>
                    <a:pt x="1262774" y="142074"/>
                  </a:lnTo>
                  <a:lnTo>
                    <a:pt x="1235168" y="142074"/>
                  </a:lnTo>
                  <a:lnTo>
                    <a:pt x="1235168" y="120643"/>
                  </a:lnTo>
                  <a:lnTo>
                    <a:pt x="1209336" y="120643"/>
                  </a:lnTo>
                  <a:lnTo>
                    <a:pt x="1209336" y="104320"/>
                  </a:lnTo>
                  <a:lnTo>
                    <a:pt x="1213736" y="104320"/>
                  </a:lnTo>
                  <a:lnTo>
                    <a:pt x="1213736" y="62166"/>
                  </a:lnTo>
                  <a:lnTo>
                    <a:pt x="1103241" y="62166"/>
                  </a:lnTo>
                  <a:lnTo>
                    <a:pt x="1103241" y="39954"/>
                  </a:lnTo>
                  <a:lnTo>
                    <a:pt x="992747" y="39954"/>
                  </a:lnTo>
                  <a:lnTo>
                    <a:pt x="992747" y="20438"/>
                  </a:lnTo>
                  <a:lnTo>
                    <a:pt x="688514" y="20438"/>
                  </a:lnTo>
                  <a:lnTo>
                    <a:pt x="688514" y="1774"/>
                  </a:lnTo>
                  <a:lnTo>
                    <a:pt x="630819" y="1774"/>
                  </a:lnTo>
                  <a:lnTo>
                    <a:pt x="630819" y="22212"/>
                  </a:lnTo>
                  <a:lnTo>
                    <a:pt x="518763" y="22212"/>
                  </a:lnTo>
                  <a:lnTo>
                    <a:pt x="518763" y="923"/>
                  </a:lnTo>
                  <a:lnTo>
                    <a:pt x="462700" y="923"/>
                  </a:lnTo>
                  <a:lnTo>
                    <a:pt x="462700" y="22212"/>
                  </a:lnTo>
                  <a:lnTo>
                    <a:pt x="408340" y="22212"/>
                  </a:lnTo>
                  <a:lnTo>
                    <a:pt x="408340" y="0"/>
                  </a:lnTo>
                  <a:lnTo>
                    <a:pt x="321761" y="0"/>
                  </a:lnTo>
                  <a:lnTo>
                    <a:pt x="321761" y="23135"/>
                  </a:lnTo>
                  <a:lnTo>
                    <a:pt x="110282" y="23135"/>
                  </a:lnTo>
                  <a:lnTo>
                    <a:pt x="110282" y="60321"/>
                  </a:lnTo>
                  <a:lnTo>
                    <a:pt x="0" y="60321"/>
                  </a:lnTo>
                  <a:cubicBezTo>
                    <a:pt x="9857" y="65601"/>
                    <a:pt x="19345" y="71548"/>
                    <a:pt x="28386" y="78134"/>
                  </a:cubicBezTo>
                  <a:cubicBezTo>
                    <a:pt x="34915" y="82818"/>
                    <a:pt x="41231" y="87430"/>
                    <a:pt x="47619" y="92327"/>
                  </a:cubicBezTo>
                  <a:cubicBezTo>
                    <a:pt x="54005" y="97224"/>
                    <a:pt x="59115" y="103114"/>
                    <a:pt x="65147" y="106520"/>
                  </a:cubicBezTo>
                  <a:cubicBezTo>
                    <a:pt x="67986" y="108153"/>
                    <a:pt x="72244" y="108082"/>
                    <a:pt x="74657" y="110494"/>
                  </a:cubicBezTo>
                  <a:cubicBezTo>
                    <a:pt x="77069" y="112907"/>
                    <a:pt x="77637" y="116881"/>
                    <a:pt x="82463" y="117591"/>
                  </a:cubicBezTo>
                  <a:cubicBezTo>
                    <a:pt x="87289" y="118301"/>
                    <a:pt x="87501" y="116527"/>
                    <a:pt x="92185" y="120146"/>
                  </a:cubicBezTo>
                  <a:cubicBezTo>
                    <a:pt x="98430" y="124759"/>
                    <a:pt x="103469" y="131217"/>
                    <a:pt x="109501" y="136042"/>
                  </a:cubicBezTo>
                  <a:cubicBezTo>
                    <a:pt x="113482" y="139555"/>
                    <a:pt x="118180" y="142174"/>
                    <a:pt x="123268" y="143707"/>
                  </a:cubicBezTo>
                  <a:cubicBezTo>
                    <a:pt x="128002" y="145637"/>
                    <a:pt x="132444" y="148220"/>
                    <a:pt x="136468" y="151371"/>
                  </a:cubicBezTo>
                  <a:cubicBezTo>
                    <a:pt x="141812" y="153181"/>
                    <a:pt x="147049" y="155288"/>
                    <a:pt x="152152" y="157687"/>
                  </a:cubicBezTo>
                  <a:cubicBezTo>
                    <a:pt x="160455" y="163364"/>
                    <a:pt x="165422" y="174009"/>
                    <a:pt x="170603" y="182809"/>
                  </a:cubicBezTo>
                  <a:cubicBezTo>
                    <a:pt x="176592" y="192950"/>
                    <a:pt x="182036" y="203396"/>
                    <a:pt x="186925" y="214105"/>
                  </a:cubicBezTo>
                  <a:cubicBezTo>
                    <a:pt x="191687" y="224942"/>
                    <a:pt x="194959" y="236382"/>
                    <a:pt x="196648" y="248098"/>
                  </a:cubicBezTo>
                  <a:cubicBezTo>
                    <a:pt x="198138" y="258459"/>
                    <a:pt x="195228" y="271588"/>
                    <a:pt x="204312" y="278046"/>
                  </a:cubicBezTo>
                  <a:cubicBezTo>
                    <a:pt x="209010" y="280381"/>
                    <a:pt x="214275" y="281339"/>
                    <a:pt x="219499" y="280813"/>
                  </a:cubicBezTo>
                  <a:cubicBezTo>
                    <a:pt x="225169" y="281601"/>
                    <a:pt x="230747" y="282907"/>
                    <a:pt x="236176" y="284717"/>
                  </a:cubicBezTo>
                  <a:cubicBezTo>
                    <a:pt x="246750" y="287768"/>
                    <a:pt x="257466" y="292665"/>
                    <a:pt x="268607" y="294652"/>
                  </a:cubicBezTo>
                  <a:cubicBezTo>
                    <a:pt x="276768" y="296142"/>
                    <a:pt x="285143" y="297349"/>
                    <a:pt x="293233" y="298697"/>
                  </a:cubicBezTo>
                  <a:cubicBezTo>
                    <a:pt x="301323" y="300045"/>
                    <a:pt x="307852" y="296355"/>
                    <a:pt x="316155" y="294510"/>
                  </a:cubicBezTo>
                  <a:cubicBezTo>
                    <a:pt x="327225" y="292097"/>
                    <a:pt x="337445" y="298839"/>
                    <a:pt x="347167" y="302742"/>
                  </a:cubicBezTo>
                  <a:cubicBezTo>
                    <a:pt x="351794" y="304481"/>
                    <a:pt x="356535" y="305879"/>
                    <a:pt x="361360" y="306929"/>
                  </a:cubicBezTo>
                  <a:cubicBezTo>
                    <a:pt x="366448" y="307951"/>
                    <a:pt x="371736" y="307121"/>
                    <a:pt x="376263" y="304587"/>
                  </a:cubicBezTo>
                  <a:cubicBezTo>
                    <a:pt x="380663" y="303097"/>
                    <a:pt x="386127" y="303239"/>
                    <a:pt x="389889" y="301819"/>
                  </a:cubicBezTo>
                  <a:cubicBezTo>
                    <a:pt x="393650" y="300400"/>
                    <a:pt x="398617" y="298555"/>
                    <a:pt x="402804" y="296852"/>
                  </a:cubicBezTo>
                  <a:cubicBezTo>
                    <a:pt x="407701" y="295773"/>
                    <a:pt x="412697" y="295198"/>
                    <a:pt x="417707" y="295149"/>
                  </a:cubicBezTo>
                  <a:cubicBezTo>
                    <a:pt x="422462" y="294368"/>
                    <a:pt x="426436" y="291033"/>
                    <a:pt x="431191" y="293445"/>
                  </a:cubicBezTo>
                  <a:cubicBezTo>
                    <a:pt x="435946" y="295858"/>
                    <a:pt x="439068" y="300542"/>
                    <a:pt x="443468" y="302671"/>
                  </a:cubicBezTo>
                  <a:cubicBezTo>
                    <a:pt x="447868" y="304800"/>
                    <a:pt x="470081" y="307071"/>
                    <a:pt x="469229" y="315871"/>
                  </a:cubicBezTo>
                  <a:cubicBezTo>
                    <a:pt x="464233" y="316630"/>
                    <a:pt x="459123" y="316190"/>
                    <a:pt x="454326" y="314593"/>
                  </a:cubicBezTo>
                  <a:cubicBezTo>
                    <a:pt x="452197" y="313529"/>
                    <a:pt x="452410" y="310264"/>
                    <a:pt x="448933" y="310619"/>
                  </a:cubicBezTo>
                  <a:cubicBezTo>
                    <a:pt x="445455" y="310974"/>
                    <a:pt x="446094" y="313884"/>
                    <a:pt x="444675" y="316651"/>
                  </a:cubicBezTo>
                  <a:cubicBezTo>
                    <a:pt x="443936" y="318716"/>
                    <a:pt x="442936" y="320668"/>
                    <a:pt x="441694" y="322471"/>
                  </a:cubicBezTo>
                  <a:cubicBezTo>
                    <a:pt x="439991" y="324600"/>
                    <a:pt x="437294" y="324954"/>
                    <a:pt x="435875" y="328077"/>
                  </a:cubicBezTo>
                  <a:cubicBezTo>
                    <a:pt x="433746" y="332619"/>
                    <a:pt x="436726" y="341561"/>
                    <a:pt x="434385" y="345109"/>
                  </a:cubicBezTo>
                  <a:cubicBezTo>
                    <a:pt x="431262" y="349793"/>
                    <a:pt x="424307" y="345109"/>
                    <a:pt x="424875" y="353909"/>
                  </a:cubicBezTo>
                  <a:cubicBezTo>
                    <a:pt x="424875" y="356251"/>
                    <a:pt x="427714" y="357457"/>
                    <a:pt x="427927" y="359870"/>
                  </a:cubicBezTo>
                  <a:cubicBezTo>
                    <a:pt x="428139" y="362283"/>
                    <a:pt x="426010" y="364625"/>
                    <a:pt x="426081" y="366967"/>
                  </a:cubicBezTo>
                  <a:cubicBezTo>
                    <a:pt x="426436" y="378392"/>
                    <a:pt x="442262" y="388256"/>
                    <a:pt x="449429" y="395353"/>
                  </a:cubicBezTo>
                  <a:cubicBezTo>
                    <a:pt x="455617" y="401413"/>
                    <a:pt x="462501" y="406729"/>
                    <a:pt x="469938" y="411178"/>
                  </a:cubicBezTo>
                  <a:cubicBezTo>
                    <a:pt x="476112" y="414656"/>
                    <a:pt x="498680" y="414940"/>
                    <a:pt x="502938" y="407843"/>
                  </a:cubicBezTo>
                  <a:cubicBezTo>
                    <a:pt x="505145" y="403628"/>
                    <a:pt x="507764" y="399632"/>
                    <a:pt x="510744" y="395921"/>
                  </a:cubicBezTo>
                  <a:cubicBezTo>
                    <a:pt x="513739" y="391159"/>
                    <a:pt x="519565" y="389001"/>
                    <a:pt x="524937" y="390669"/>
                  </a:cubicBezTo>
                  <a:cubicBezTo>
                    <a:pt x="527279" y="390669"/>
                    <a:pt x="529692" y="392869"/>
                    <a:pt x="532034" y="391805"/>
                  </a:cubicBezTo>
                  <a:cubicBezTo>
                    <a:pt x="534376" y="390740"/>
                    <a:pt x="534589" y="387689"/>
                    <a:pt x="536860" y="386695"/>
                  </a:cubicBezTo>
                  <a:cubicBezTo>
                    <a:pt x="542097" y="385105"/>
                    <a:pt x="547604" y="384594"/>
                    <a:pt x="553040" y="385205"/>
                  </a:cubicBezTo>
                  <a:cubicBezTo>
                    <a:pt x="560137" y="386482"/>
                    <a:pt x="560704" y="394005"/>
                    <a:pt x="566240" y="397766"/>
                  </a:cubicBezTo>
                  <a:cubicBezTo>
                    <a:pt x="570924" y="400569"/>
                    <a:pt x="575990" y="402677"/>
                    <a:pt x="581285" y="404011"/>
                  </a:cubicBezTo>
                  <a:cubicBezTo>
                    <a:pt x="583513" y="404806"/>
                    <a:pt x="585983" y="404571"/>
                    <a:pt x="588026" y="403372"/>
                  </a:cubicBezTo>
                  <a:cubicBezTo>
                    <a:pt x="590581" y="401456"/>
                    <a:pt x="589233" y="398121"/>
                    <a:pt x="590936" y="396630"/>
                  </a:cubicBezTo>
                  <a:cubicBezTo>
                    <a:pt x="593988" y="394005"/>
                    <a:pt x="602290" y="395992"/>
                    <a:pt x="605129" y="397198"/>
                  </a:cubicBezTo>
                  <a:cubicBezTo>
                    <a:pt x="610217" y="400023"/>
                    <a:pt x="614277" y="404394"/>
                    <a:pt x="616697" y="409688"/>
                  </a:cubicBezTo>
                  <a:cubicBezTo>
                    <a:pt x="622090" y="418062"/>
                    <a:pt x="627484" y="432043"/>
                    <a:pt x="623793" y="443113"/>
                  </a:cubicBezTo>
                  <a:cubicBezTo>
                    <a:pt x="620103" y="454184"/>
                    <a:pt x="600303" y="442546"/>
                    <a:pt x="592639" y="447939"/>
                  </a:cubicBezTo>
                  <a:cubicBezTo>
                    <a:pt x="590510" y="449500"/>
                    <a:pt x="590794" y="452055"/>
                    <a:pt x="587742" y="453120"/>
                  </a:cubicBezTo>
                  <a:cubicBezTo>
                    <a:pt x="584095" y="453694"/>
                    <a:pt x="580390" y="453694"/>
                    <a:pt x="576743" y="453120"/>
                  </a:cubicBezTo>
                  <a:cubicBezTo>
                    <a:pt x="570554" y="453261"/>
                    <a:pt x="564373" y="452765"/>
                    <a:pt x="558292" y="451629"/>
                  </a:cubicBezTo>
                  <a:cubicBezTo>
                    <a:pt x="553182" y="450139"/>
                    <a:pt x="551195" y="446874"/>
                    <a:pt x="547505" y="443894"/>
                  </a:cubicBezTo>
                  <a:cubicBezTo>
                    <a:pt x="538776" y="436797"/>
                    <a:pt x="528202" y="432965"/>
                    <a:pt x="519118" y="426436"/>
                  </a:cubicBezTo>
                  <a:cubicBezTo>
                    <a:pt x="515641" y="423881"/>
                    <a:pt x="513796" y="418559"/>
                    <a:pt x="508899" y="417140"/>
                  </a:cubicBezTo>
                  <a:cubicBezTo>
                    <a:pt x="506557" y="416657"/>
                    <a:pt x="504144" y="416657"/>
                    <a:pt x="501802" y="417140"/>
                  </a:cubicBezTo>
                  <a:cubicBezTo>
                    <a:pt x="497828" y="418914"/>
                    <a:pt x="500454" y="420688"/>
                    <a:pt x="498183" y="423030"/>
                  </a:cubicBezTo>
                  <a:cubicBezTo>
                    <a:pt x="494493" y="426933"/>
                    <a:pt x="487467" y="426223"/>
                    <a:pt x="482570" y="427785"/>
                  </a:cubicBezTo>
                  <a:cubicBezTo>
                    <a:pt x="470648" y="431688"/>
                    <a:pt x="465468" y="436797"/>
                    <a:pt x="453120" y="430339"/>
                  </a:cubicBezTo>
                  <a:cubicBezTo>
                    <a:pt x="447655" y="427430"/>
                    <a:pt x="442758" y="423243"/>
                    <a:pt x="437507" y="420333"/>
                  </a:cubicBezTo>
                  <a:cubicBezTo>
                    <a:pt x="433171" y="417019"/>
                    <a:pt x="428395" y="414315"/>
                    <a:pt x="423314" y="412314"/>
                  </a:cubicBezTo>
                  <a:cubicBezTo>
                    <a:pt x="422469" y="411853"/>
                    <a:pt x="421667" y="411335"/>
                    <a:pt x="420901" y="410753"/>
                  </a:cubicBezTo>
                  <a:cubicBezTo>
                    <a:pt x="420901" y="416998"/>
                    <a:pt x="424023" y="422107"/>
                    <a:pt x="424378" y="428423"/>
                  </a:cubicBezTo>
                  <a:cubicBezTo>
                    <a:pt x="424889" y="434583"/>
                    <a:pt x="423867" y="440778"/>
                    <a:pt x="421398" y="446449"/>
                  </a:cubicBezTo>
                  <a:cubicBezTo>
                    <a:pt x="419836" y="450139"/>
                    <a:pt x="415862" y="457732"/>
                    <a:pt x="419623" y="459790"/>
                  </a:cubicBezTo>
                  <a:cubicBezTo>
                    <a:pt x="423385" y="461848"/>
                    <a:pt x="428281" y="455319"/>
                    <a:pt x="431546" y="453829"/>
                  </a:cubicBezTo>
                  <a:cubicBezTo>
                    <a:pt x="434810" y="452339"/>
                    <a:pt x="437223" y="451842"/>
                    <a:pt x="439920" y="450494"/>
                  </a:cubicBezTo>
                  <a:cubicBezTo>
                    <a:pt x="442616" y="449145"/>
                    <a:pt x="445313" y="445171"/>
                    <a:pt x="448365" y="443894"/>
                  </a:cubicBezTo>
                  <a:cubicBezTo>
                    <a:pt x="454660" y="442985"/>
                    <a:pt x="461082" y="443695"/>
                    <a:pt x="467029" y="445952"/>
                  </a:cubicBezTo>
                  <a:cubicBezTo>
                    <a:pt x="471642" y="448783"/>
                    <a:pt x="476829" y="450558"/>
                    <a:pt x="482216" y="451132"/>
                  </a:cubicBezTo>
                  <a:cubicBezTo>
                    <a:pt x="487432" y="451423"/>
                    <a:pt x="492598" y="452303"/>
                    <a:pt x="497615" y="453758"/>
                  </a:cubicBezTo>
                  <a:cubicBezTo>
                    <a:pt x="502264" y="454262"/>
                    <a:pt x="506770" y="455660"/>
                    <a:pt x="510886" y="457874"/>
                  </a:cubicBezTo>
                  <a:cubicBezTo>
                    <a:pt x="515215" y="461281"/>
                    <a:pt x="517486" y="468022"/>
                    <a:pt x="521602" y="472067"/>
                  </a:cubicBezTo>
                  <a:cubicBezTo>
                    <a:pt x="525718" y="476113"/>
                    <a:pt x="530047" y="479164"/>
                    <a:pt x="530047" y="486261"/>
                  </a:cubicBezTo>
                  <a:cubicBezTo>
                    <a:pt x="530047" y="490874"/>
                    <a:pt x="528344" y="497473"/>
                    <a:pt x="523589" y="497757"/>
                  </a:cubicBezTo>
                  <a:cubicBezTo>
                    <a:pt x="516067" y="498112"/>
                    <a:pt x="522950" y="489809"/>
                    <a:pt x="519331" y="486048"/>
                  </a:cubicBezTo>
                  <a:cubicBezTo>
                    <a:pt x="516776" y="483493"/>
                    <a:pt x="505138" y="486048"/>
                    <a:pt x="501873" y="486048"/>
                  </a:cubicBezTo>
                  <a:cubicBezTo>
                    <a:pt x="499233" y="486211"/>
                    <a:pt x="496593" y="485693"/>
                    <a:pt x="494209" y="484558"/>
                  </a:cubicBezTo>
                  <a:cubicBezTo>
                    <a:pt x="491867" y="483280"/>
                    <a:pt x="491512" y="481222"/>
                    <a:pt x="489738" y="480016"/>
                  </a:cubicBezTo>
                  <a:cubicBezTo>
                    <a:pt x="484586" y="477362"/>
                    <a:pt x="478710" y="476439"/>
                    <a:pt x="472990" y="477390"/>
                  </a:cubicBezTo>
                  <a:cubicBezTo>
                    <a:pt x="464474" y="477390"/>
                    <a:pt x="463906" y="480441"/>
                    <a:pt x="458797" y="486757"/>
                  </a:cubicBezTo>
                  <a:cubicBezTo>
                    <a:pt x="455752" y="489412"/>
                    <a:pt x="453496" y="492846"/>
                    <a:pt x="452268" y="496693"/>
                  </a:cubicBezTo>
                  <a:cubicBezTo>
                    <a:pt x="451991" y="499886"/>
                    <a:pt x="451424" y="503044"/>
                    <a:pt x="450565" y="506131"/>
                  </a:cubicBezTo>
                  <a:cubicBezTo>
                    <a:pt x="446804" y="514505"/>
                    <a:pt x="434101" y="517060"/>
                    <a:pt x="431830" y="526002"/>
                  </a:cubicBezTo>
                  <a:cubicBezTo>
                    <a:pt x="430197" y="531963"/>
                    <a:pt x="436513" y="540195"/>
                    <a:pt x="433888" y="545376"/>
                  </a:cubicBezTo>
                  <a:cubicBezTo>
                    <a:pt x="430481" y="552472"/>
                    <a:pt x="424591" y="548498"/>
                    <a:pt x="422959" y="542253"/>
                  </a:cubicBezTo>
                  <a:cubicBezTo>
                    <a:pt x="422107" y="539060"/>
                    <a:pt x="422959" y="536576"/>
                    <a:pt x="420972" y="533808"/>
                  </a:cubicBezTo>
                  <a:cubicBezTo>
                    <a:pt x="418800" y="531736"/>
                    <a:pt x="416175" y="530210"/>
                    <a:pt x="413308" y="529337"/>
                  </a:cubicBezTo>
                  <a:cubicBezTo>
                    <a:pt x="410057" y="527144"/>
                    <a:pt x="406928" y="524774"/>
                    <a:pt x="403940" y="522241"/>
                  </a:cubicBezTo>
                  <a:cubicBezTo>
                    <a:pt x="401279" y="520090"/>
                    <a:pt x="398341" y="518302"/>
                    <a:pt x="395211" y="516918"/>
                  </a:cubicBezTo>
                  <a:cubicBezTo>
                    <a:pt x="390882" y="515854"/>
                    <a:pt x="388114" y="520395"/>
                    <a:pt x="385134" y="523021"/>
                  </a:cubicBezTo>
                  <a:cubicBezTo>
                    <a:pt x="377328" y="529763"/>
                    <a:pt x="370941" y="534802"/>
                    <a:pt x="361644" y="529763"/>
                  </a:cubicBezTo>
                  <a:cubicBezTo>
                    <a:pt x="358451" y="528131"/>
                    <a:pt x="354548" y="524157"/>
                    <a:pt x="351212" y="524937"/>
                  </a:cubicBezTo>
                  <a:cubicBezTo>
                    <a:pt x="347877" y="525718"/>
                    <a:pt x="345180" y="528841"/>
                    <a:pt x="342057" y="529763"/>
                  </a:cubicBezTo>
                  <a:cubicBezTo>
                    <a:pt x="337686" y="531757"/>
                    <a:pt x="332576" y="531211"/>
                    <a:pt x="328716" y="528344"/>
                  </a:cubicBezTo>
                  <a:cubicBezTo>
                    <a:pt x="325877" y="525434"/>
                    <a:pt x="325735" y="521247"/>
                    <a:pt x="321619" y="519118"/>
                  </a:cubicBezTo>
                  <a:cubicBezTo>
                    <a:pt x="316084" y="517316"/>
                    <a:pt x="310328" y="516287"/>
                    <a:pt x="304516" y="516067"/>
                  </a:cubicBezTo>
                  <a:cubicBezTo>
                    <a:pt x="302054" y="515328"/>
                    <a:pt x="299492" y="514974"/>
                    <a:pt x="296923" y="515002"/>
                  </a:cubicBezTo>
                  <a:cubicBezTo>
                    <a:pt x="293942" y="515002"/>
                    <a:pt x="294084" y="515854"/>
                    <a:pt x="291955" y="517557"/>
                  </a:cubicBezTo>
                  <a:cubicBezTo>
                    <a:pt x="288293" y="520225"/>
                    <a:pt x="283979" y="521843"/>
                    <a:pt x="279465" y="522241"/>
                  </a:cubicBezTo>
                  <a:cubicBezTo>
                    <a:pt x="275136" y="523092"/>
                    <a:pt x="271162" y="525647"/>
                    <a:pt x="266762" y="526144"/>
                  </a:cubicBezTo>
                  <a:cubicBezTo>
                    <a:pt x="260304" y="526782"/>
                    <a:pt x="256685" y="522028"/>
                    <a:pt x="251220" y="519615"/>
                  </a:cubicBezTo>
                  <a:cubicBezTo>
                    <a:pt x="246253" y="517514"/>
                    <a:pt x="240930" y="516407"/>
                    <a:pt x="235537" y="516350"/>
                  </a:cubicBezTo>
                  <a:cubicBezTo>
                    <a:pt x="227092" y="516350"/>
                    <a:pt x="222053" y="522595"/>
                    <a:pt x="214247" y="523944"/>
                  </a:cubicBezTo>
                  <a:cubicBezTo>
                    <a:pt x="208996" y="524795"/>
                    <a:pt x="205163" y="520892"/>
                    <a:pt x="200622" y="518692"/>
                  </a:cubicBezTo>
                  <a:cubicBezTo>
                    <a:pt x="196080" y="516492"/>
                    <a:pt x="192815" y="516350"/>
                    <a:pt x="189622" y="512376"/>
                  </a:cubicBezTo>
                  <a:cubicBezTo>
                    <a:pt x="184512" y="506060"/>
                    <a:pt x="184867" y="495770"/>
                    <a:pt x="179403" y="490235"/>
                  </a:cubicBezTo>
                  <a:cubicBezTo>
                    <a:pt x="175429" y="486261"/>
                    <a:pt x="175145" y="486119"/>
                    <a:pt x="181319" y="483635"/>
                  </a:cubicBezTo>
                  <a:cubicBezTo>
                    <a:pt x="185861" y="482237"/>
                    <a:pt x="188635" y="477660"/>
                    <a:pt x="187777" y="472990"/>
                  </a:cubicBezTo>
                  <a:cubicBezTo>
                    <a:pt x="187351" y="466461"/>
                    <a:pt x="182454" y="467455"/>
                    <a:pt x="180680" y="462558"/>
                  </a:cubicBezTo>
                  <a:cubicBezTo>
                    <a:pt x="178906" y="457661"/>
                    <a:pt x="182880" y="458655"/>
                    <a:pt x="184086" y="456313"/>
                  </a:cubicBezTo>
                  <a:cubicBezTo>
                    <a:pt x="185293" y="453971"/>
                    <a:pt x="183732" y="451558"/>
                    <a:pt x="184086" y="448010"/>
                  </a:cubicBezTo>
                  <a:cubicBezTo>
                    <a:pt x="184441" y="444462"/>
                    <a:pt x="185719" y="442829"/>
                    <a:pt x="188061" y="440062"/>
                  </a:cubicBezTo>
                  <a:cubicBezTo>
                    <a:pt x="189629" y="437812"/>
                    <a:pt x="191382" y="435697"/>
                    <a:pt x="193312" y="433746"/>
                  </a:cubicBezTo>
                  <a:cubicBezTo>
                    <a:pt x="195867" y="431617"/>
                    <a:pt x="198705" y="431191"/>
                    <a:pt x="199983" y="427643"/>
                  </a:cubicBezTo>
                  <a:cubicBezTo>
                    <a:pt x="202041" y="421965"/>
                    <a:pt x="198989" y="415153"/>
                    <a:pt x="198918" y="409475"/>
                  </a:cubicBezTo>
                  <a:cubicBezTo>
                    <a:pt x="202708" y="409511"/>
                    <a:pt x="206483" y="409014"/>
                    <a:pt x="210131" y="407985"/>
                  </a:cubicBezTo>
                  <a:cubicBezTo>
                    <a:pt x="215383" y="405998"/>
                    <a:pt x="212189" y="403798"/>
                    <a:pt x="208925" y="402875"/>
                  </a:cubicBezTo>
                  <a:cubicBezTo>
                    <a:pt x="202871" y="400179"/>
                    <a:pt x="196506" y="398248"/>
                    <a:pt x="189977" y="397127"/>
                  </a:cubicBezTo>
                  <a:cubicBezTo>
                    <a:pt x="184299" y="397127"/>
                    <a:pt x="178054" y="398050"/>
                    <a:pt x="172164" y="398050"/>
                  </a:cubicBezTo>
                  <a:cubicBezTo>
                    <a:pt x="158588" y="398255"/>
                    <a:pt x="145034" y="399228"/>
                    <a:pt x="131571" y="400959"/>
                  </a:cubicBezTo>
                  <a:lnTo>
                    <a:pt x="130081" y="400959"/>
                  </a:lnTo>
                  <a:lnTo>
                    <a:pt x="130081" y="509538"/>
                  </a:lnTo>
                  <a:close/>
                </a:path>
              </a:pathLst>
            </a:custGeom>
            <a:solidFill>
              <a:srgbClr val="00B0F0"/>
            </a:solidFill>
            <a:ln w="3832" cap="flat">
              <a:solidFill>
                <a:schemeClr val="bg1">
                  <a:lumMod val="50000"/>
                </a:schemeClr>
              </a:solidFill>
              <a:prstDash val="solid"/>
              <a:miter/>
            </a:ln>
          </p:spPr>
          <p:txBody>
            <a:bodyPr rtlCol="0" anchor="ctr"/>
            <a:lstStyle/>
            <a:p>
              <a:endParaRPr lang="en-US" dirty="0"/>
            </a:p>
          </p:txBody>
        </p:sp>
      </p:grpSp>
      <p:sp>
        <p:nvSpPr>
          <p:cNvPr id="585" name="TextBox 584">
            <a:extLst>
              <a:ext uri="{FF2B5EF4-FFF2-40B4-BE49-F238E27FC236}">
                <a16:creationId xmlns:a16="http://schemas.microsoft.com/office/drawing/2014/main" id="{64739528-DFD0-A743-89D8-39B6E137D9BF}"/>
              </a:ext>
            </a:extLst>
          </p:cNvPr>
          <p:cNvSpPr txBox="1"/>
          <p:nvPr/>
        </p:nvSpPr>
        <p:spPr>
          <a:xfrm>
            <a:off x="3107734" y="1541721"/>
            <a:ext cx="1797287" cy="338554"/>
          </a:xfrm>
          <a:prstGeom prst="rect">
            <a:avLst/>
          </a:prstGeom>
          <a:noFill/>
        </p:spPr>
        <p:txBody>
          <a:bodyPr wrap="none" rtlCol="0">
            <a:spAutoFit/>
          </a:bodyPr>
          <a:lstStyle/>
          <a:p>
            <a:pPr algn="ctr"/>
            <a:r>
              <a:rPr lang="en-US" sz="800" dirty="0"/>
              <a:t>North Slope Borough</a:t>
            </a:r>
          </a:p>
          <a:p>
            <a:pPr algn="ctr"/>
            <a:r>
              <a:rPr lang="en-US" sz="800" dirty="0"/>
              <a:t>Health and Social Services Agency</a:t>
            </a:r>
          </a:p>
        </p:txBody>
      </p:sp>
      <p:sp>
        <p:nvSpPr>
          <p:cNvPr id="586" name="TextBox 585">
            <a:extLst>
              <a:ext uri="{FF2B5EF4-FFF2-40B4-BE49-F238E27FC236}">
                <a16:creationId xmlns:a16="http://schemas.microsoft.com/office/drawing/2014/main" id="{6297C48E-2714-1243-B84D-9AB77CADE71A}"/>
              </a:ext>
            </a:extLst>
          </p:cNvPr>
          <p:cNvSpPr txBox="1"/>
          <p:nvPr/>
        </p:nvSpPr>
        <p:spPr>
          <a:xfrm>
            <a:off x="1080478" y="1943238"/>
            <a:ext cx="1260281" cy="338554"/>
          </a:xfrm>
          <a:prstGeom prst="callout2">
            <a:avLst>
              <a:gd name="adj1" fmla="val 51959"/>
              <a:gd name="adj2" fmla="val 99904"/>
              <a:gd name="adj3" fmla="val 51957"/>
              <a:gd name="adj4" fmla="val 114764"/>
              <a:gd name="adj5" fmla="val 92575"/>
              <a:gd name="adj6" fmla="val 178730"/>
            </a:avLst>
          </a:prstGeom>
          <a:noFill/>
          <a:ln>
            <a:solidFill>
              <a:schemeClr val="tx1"/>
            </a:solidFill>
            <a:tailEnd type="oval"/>
          </a:ln>
        </p:spPr>
        <p:txBody>
          <a:bodyPr wrap="none" rtlCol="0">
            <a:spAutoFit/>
          </a:bodyPr>
          <a:lstStyle/>
          <a:p>
            <a:pPr algn="ctr"/>
            <a:r>
              <a:rPr lang="en-US" sz="800" dirty="0" err="1"/>
              <a:t>Maniilaq</a:t>
            </a:r>
            <a:r>
              <a:rPr lang="en-US" sz="800" dirty="0"/>
              <a:t> Association</a:t>
            </a:r>
          </a:p>
          <a:p>
            <a:pPr algn="ctr"/>
            <a:r>
              <a:rPr lang="en-US" sz="800" dirty="0"/>
              <a:t>(North Arctic Borough)</a:t>
            </a:r>
          </a:p>
        </p:txBody>
      </p:sp>
      <p:sp>
        <p:nvSpPr>
          <p:cNvPr id="587" name="TextBox 586">
            <a:extLst>
              <a:ext uri="{FF2B5EF4-FFF2-40B4-BE49-F238E27FC236}">
                <a16:creationId xmlns:a16="http://schemas.microsoft.com/office/drawing/2014/main" id="{E3072018-27DB-1446-B461-C873BAB5226B}"/>
              </a:ext>
            </a:extLst>
          </p:cNvPr>
          <p:cNvSpPr txBox="1"/>
          <p:nvPr/>
        </p:nvSpPr>
        <p:spPr>
          <a:xfrm>
            <a:off x="10011215" y="5234590"/>
            <a:ext cx="585418" cy="215444"/>
          </a:xfrm>
          <a:prstGeom prst="rect">
            <a:avLst/>
          </a:prstGeom>
          <a:noFill/>
        </p:spPr>
        <p:txBody>
          <a:bodyPr wrap="none" rtlCol="0">
            <a:spAutoFit/>
          </a:bodyPr>
          <a:lstStyle/>
          <a:p>
            <a:pPr algn="ctr"/>
            <a:r>
              <a:rPr lang="en-US" sz="800" dirty="0"/>
              <a:t>Malheur</a:t>
            </a:r>
          </a:p>
        </p:txBody>
      </p:sp>
      <p:sp>
        <p:nvSpPr>
          <p:cNvPr id="588" name="TextBox 587">
            <a:extLst>
              <a:ext uri="{FF2B5EF4-FFF2-40B4-BE49-F238E27FC236}">
                <a16:creationId xmlns:a16="http://schemas.microsoft.com/office/drawing/2014/main" id="{65C1EC42-26F0-B042-AA5E-D068D6A68CC5}"/>
              </a:ext>
            </a:extLst>
          </p:cNvPr>
          <p:cNvSpPr txBox="1"/>
          <p:nvPr/>
        </p:nvSpPr>
        <p:spPr>
          <a:xfrm>
            <a:off x="9328933" y="5234590"/>
            <a:ext cx="530916" cy="215444"/>
          </a:xfrm>
          <a:prstGeom prst="rect">
            <a:avLst/>
          </a:prstGeom>
          <a:noFill/>
        </p:spPr>
        <p:txBody>
          <a:bodyPr wrap="none" rtlCol="0">
            <a:spAutoFit/>
          </a:bodyPr>
          <a:lstStyle/>
          <a:p>
            <a:pPr algn="ctr"/>
            <a:r>
              <a:rPr lang="en-US" sz="800" dirty="0"/>
              <a:t>Harney</a:t>
            </a:r>
          </a:p>
        </p:txBody>
      </p:sp>
      <p:sp>
        <p:nvSpPr>
          <p:cNvPr id="589" name="TextBox 588">
            <a:extLst>
              <a:ext uri="{FF2B5EF4-FFF2-40B4-BE49-F238E27FC236}">
                <a16:creationId xmlns:a16="http://schemas.microsoft.com/office/drawing/2014/main" id="{10813D69-322E-BB45-B774-C8E93A1F143B}"/>
              </a:ext>
            </a:extLst>
          </p:cNvPr>
          <p:cNvSpPr txBox="1"/>
          <p:nvPr/>
        </p:nvSpPr>
        <p:spPr>
          <a:xfrm>
            <a:off x="8603664" y="5234590"/>
            <a:ext cx="407484" cy="215444"/>
          </a:xfrm>
          <a:prstGeom prst="rect">
            <a:avLst/>
          </a:prstGeom>
          <a:noFill/>
        </p:spPr>
        <p:txBody>
          <a:bodyPr wrap="none" rtlCol="0">
            <a:spAutoFit/>
          </a:bodyPr>
          <a:lstStyle/>
          <a:p>
            <a:pPr algn="ctr"/>
            <a:r>
              <a:rPr lang="en-US" sz="800" dirty="0"/>
              <a:t>Lake</a:t>
            </a:r>
          </a:p>
        </p:txBody>
      </p:sp>
      <p:sp>
        <p:nvSpPr>
          <p:cNvPr id="590" name="TextBox 589">
            <a:extLst>
              <a:ext uri="{FF2B5EF4-FFF2-40B4-BE49-F238E27FC236}">
                <a16:creationId xmlns:a16="http://schemas.microsoft.com/office/drawing/2014/main" id="{4060CB38-D610-4345-9421-0B4089288A65}"/>
              </a:ext>
            </a:extLst>
          </p:cNvPr>
          <p:cNvSpPr txBox="1"/>
          <p:nvPr/>
        </p:nvSpPr>
        <p:spPr>
          <a:xfrm>
            <a:off x="8027345" y="5691338"/>
            <a:ext cx="583814" cy="215444"/>
          </a:xfrm>
          <a:prstGeom prst="rect">
            <a:avLst/>
          </a:prstGeom>
          <a:noFill/>
        </p:spPr>
        <p:txBody>
          <a:bodyPr wrap="none" rtlCol="0">
            <a:spAutoFit/>
          </a:bodyPr>
          <a:lstStyle/>
          <a:p>
            <a:pPr algn="ctr"/>
            <a:r>
              <a:rPr lang="en-US" sz="800" dirty="0"/>
              <a:t>Klamath</a:t>
            </a:r>
          </a:p>
        </p:txBody>
      </p:sp>
      <p:sp>
        <p:nvSpPr>
          <p:cNvPr id="591" name="TextBox 590">
            <a:extLst>
              <a:ext uri="{FF2B5EF4-FFF2-40B4-BE49-F238E27FC236}">
                <a16:creationId xmlns:a16="http://schemas.microsoft.com/office/drawing/2014/main" id="{1239A0C7-FBE6-CB4D-A4DF-14D573D4A798}"/>
              </a:ext>
            </a:extLst>
          </p:cNvPr>
          <p:cNvSpPr txBox="1"/>
          <p:nvPr/>
        </p:nvSpPr>
        <p:spPr>
          <a:xfrm>
            <a:off x="8699822" y="4529761"/>
            <a:ext cx="470000" cy="215444"/>
          </a:xfrm>
          <a:prstGeom prst="rect">
            <a:avLst/>
          </a:prstGeom>
          <a:noFill/>
        </p:spPr>
        <p:txBody>
          <a:bodyPr wrap="none" rtlCol="0">
            <a:spAutoFit/>
          </a:bodyPr>
          <a:lstStyle/>
          <a:p>
            <a:pPr algn="ctr"/>
            <a:r>
              <a:rPr lang="en-US" sz="800" dirty="0"/>
              <a:t>Crook</a:t>
            </a:r>
          </a:p>
        </p:txBody>
      </p:sp>
      <p:sp>
        <p:nvSpPr>
          <p:cNvPr id="592" name="TextBox 591">
            <a:extLst>
              <a:ext uri="{FF2B5EF4-FFF2-40B4-BE49-F238E27FC236}">
                <a16:creationId xmlns:a16="http://schemas.microsoft.com/office/drawing/2014/main" id="{627ED658-658C-F24A-8C9A-0F0C041FB3E4}"/>
              </a:ext>
            </a:extLst>
          </p:cNvPr>
          <p:cNvSpPr txBox="1"/>
          <p:nvPr/>
        </p:nvSpPr>
        <p:spPr>
          <a:xfrm>
            <a:off x="9379991" y="4314317"/>
            <a:ext cx="458780" cy="215444"/>
          </a:xfrm>
          <a:prstGeom prst="rect">
            <a:avLst/>
          </a:prstGeom>
          <a:noFill/>
        </p:spPr>
        <p:txBody>
          <a:bodyPr wrap="none" rtlCol="0">
            <a:spAutoFit/>
          </a:bodyPr>
          <a:lstStyle/>
          <a:p>
            <a:pPr algn="ctr"/>
            <a:r>
              <a:rPr lang="en-US" sz="800" dirty="0"/>
              <a:t>Grant</a:t>
            </a:r>
          </a:p>
        </p:txBody>
      </p:sp>
      <p:sp>
        <p:nvSpPr>
          <p:cNvPr id="593" name="TextBox 592">
            <a:extLst>
              <a:ext uri="{FF2B5EF4-FFF2-40B4-BE49-F238E27FC236}">
                <a16:creationId xmlns:a16="http://schemas.microsoft.com/office/drawing/2014/main" id="{9CEF9AC4-4990-8C40-AC3F-1E5D889C5D95}"/>
              </a:ext>
            </a:extLst>
          </p:cNvPr>
          <p:cNvSpPr txBox="1"/>
          <p:nvPr/>
        </p:nvSpPr>
        <p:spPr>
          <a:xfrm>
            <a:off x="10041445" y="4143843"/>
            <a:ext cx="461986" cy="215444"/>
          </a:xfrm>
          <a:prstGeom prst="rect">
            <a:avLst/>
          </a:prstGeom>
          <a:noFill/>
        </p:spPr>
        <p:txBody>
          <a:bodyPr wrap="none" rtlCol="0">
            <a:spAutoFit/>
          </a:bodyPr>
          <a:lstStyle/>
          <a:p>
            <a:pPr algn="ctr"/>
            <a:r>
              <a:rPr lang="en-US" sz="800" dirty="0"/>
              <a:t>Baker</a:t>
            </a:r>
          </a:p>
        </p:txBody>
      </p:sp>
      <p:sp>
        <p:nvSpPr>
          <p:cNvPr id="594" name="TextBox 593">
            <a:extLst>
              <a:ext uri="{FF2B5EF4-FFF2-40B4-BE49-F238E27FC236}">
                <a16:creationId xmlns:a16="http://schemas.microsoft.com/office/drawing/2014/main" id="{A8052805-B7CF-A24E-9B86-0E0252957BD5}"/>
              </a:ext>
            </a:extLst>
          </p:cNvPr>
          <p:cNvSpPr txBox="1"/>
          <p:nvPr/>
        </p:nvSpPr>
        <p:spPr>
          <a:xfrm>
            <a:off x="8296529" y="4180735"/>
            <a:ext cx="614271" cy="215444"/>
          </a:xfrm>
          <a:prstGeom prst="rect">
            <a:avLst/>
          </a:prstGeom>
          <a:noFill/>
        </p:spPr>
        <p:txBody>
          <a:bodyPr wrap="none" rtlCol="0">
            <a:spAutoFit/>
          </a:bodyPr>
          <a:lstStyle/>
          <a:p>
            <a:pPr algn="ctr"/>
            <a:r>
              <a:rPr lang="en-US" sz="800" dirty="0"/>
              <a:t>Jefferson</a:t>
            </a:r>
          </a:p>
        </p:txBody>
      </p:sp>
      <p:sp>
        <p:nvSpPr>
          <p:cNvPr id="595" name="TextBox 594">
            <a:extLst>
              <a:ext uri="{FF2B5EF4-FFF2-40B4-BE49-F238E27FC236}">
                <a16:creationId xmlns:a16="http://schemas.microsoft.com/office/drawing/2014/main" id="{334E77DB-8CBD-AB45-9795-99C95944B8A6}"/>
              </a:ext>
            </a:extLst>
          </p:cNvPr>
          <p:cNvSpPr txBox="1"/>
          <p:nvPr/>
        </p:nvSpPr>
        <p:spPr>
          <a:xfrm>
            <a:off x="8478434" y="3358190"/>
            <a:ext cx="558166" cy="215444"/>
          </a:xfrm>
          <a:prstGeom prst="rect">
            <a:avLst/>
          </a:prstGeom>
          <a:noFill/>
        </p:spPr>
        <p:txBody>
          <a:bodyPr wrap="none" rtlCol="0">
            <a:spAutoFit/>
          </a:bodyPr>
          <a:lstStyle/>
          <a:p>
            <a:pPr algn="ctr"/>
            <a:r>
              <a:rPr lang="en-US" sz="800" dirty="0"/>
              <a:t>Klickitat</a:t>
            </a:r>
          </a:p>
        </p:txBody>
      </p:sp>
      <p:sp>
        <p:nvSpPr>
          <p:cNvPr id="596" name="TextBox 595">
            <a:extLst>
              <a:ext uri="{FF2B5EF4-FFF2-40B4-BE49-F238E27FC236}">
                <a16:creationId xmlns:a16="http://schemas.microsoft.com/office/drawing/2014/main" id="{1E5B6A3F-92D4-3B4F-BA60-31ABBFB912AF}"/>
              </a:ext>
            </a:extLst>
          </p:cNvPr>
          <p:cNvSpPr txBox="1"/>
          <p:nvPr/>
        </p:nvSpPr>
        <p:spPr>
          <a:xfrm>
            <a:off x="8571647" y="2519779"/>
            <a:ext cx="516488" cy="215444"/>
          </a:xfrm>
          <a:prstGeom prst="rect">
            <a:avLst/>
          </a:prstGeom>
          <a:noFill/>
        </p:spPr>
        <p:txBody>
          <a:bodyPr wrap="none" rtlCol="0">
            <a:spAutoFit/>
          </a:bodyPr>
          <a:lstStyle/>
          <a:p>
            <a:pPr algn="ctr"/>
            <a:r>
              <a:rPr lang="en-US" sz="800" dirty="0"/>
              <a:t>Kittitas</a:t>
            </a:r>
          </a:p>
        </p:txBody>
      </p:sp>
      <p:sp>
        <p:nvSpPr>
          <p:cNvPr id="597" name="TextBox 596">
            <a:extLst>
              <a:ext uri="{FF2B5EF4-FFF2-40B4-BE49-F238E27FC236}">
                <a16:creationId xmlns:a16="http://schemas.microsoft.com/office/drawing/2014/main" id="{007A241A-CFB2-B14F-9850-120A1BA8580B}"/>
              </a:ext>
            </a:extLst>
          </p:cNvPr>
          <p:cNvSpPr txBox="1"/>
          <p:nvPr/>
        </p:nvSpPr>
        <p:spPr>
          <a:xfrm>
            <a:off x="9620084" y="2205560"/>
            <a:ext cx="524503" cy="215444"/>
          </a:xfrm>
          <a:prstGeom prst="rect">
            <a:avLst/>
          </a:prstGeom>
          <a:noFill/>
        </p:spPr>
        <p:txBody>
          <a:bodyPr wrap="none" rtlCol="0">
            <a:spAutoFit/>
          </a:bodyPr>
          <a:lstStyle/>
          <a:p>
            <a:pPr algn="ctr"/>
            <a:r>
              <a:rPr lang="en-US" sz="800" dirty="0"/>
              <a:t>Lincoln</a:t>
            </a:r>
          </a:p>
        </p:txBody>
      </p:sp>
      <p:sp>
        <p:nvSpPr>
          <p:cNvPr id="598" name="TextBox 597">
            <a:extLst>
              <a:ext uri="{FF2B5EF4-FFF2-40B4-BE49-F238E27FC236}">
                <a16:creationId xmlns:a16="http://schemas.microsoft.com/office/drawing/2014/main" id="{576175F5-24A4-644F-BC4C-80B9D986200E}"/>
              </a:ext>
            </a:extLst>
          </p:cNvPr>
          <p:cNvSpPr txBox="1"/>
          <p:nvPr/>
        </p:nvSpPr>
        <p:spPr>
          <a:xfrm>
            <a:off x="9594112" y="2557974"/>
            <a:ext cx="516488" cy="215444"/>
          </a:xfrm>
          <a:prstGeom prst="rect">
            <a:avLst/>
          </a:prstGeom>
          <a:noFill/>
        </p:spPr>
        <p:txBody>
          <a:bodyPr wrap="none" rtlCol="0">
            <a:spAutoFit/>
          </a:bodyPr>
          <a:lstStyle/>
          <a:p>
            <a:pPr algn="ctr"/>
            <a:r>
              <a:rPr lang="en-US" sz="800" dirty="0"/>
              <a:t>Adams</a:t>
            </a:r>
          </a:p>
        </p:txBody>
      </p:sp>
      <p:sp>
        <p:nvSpPr>
          <p:cNvPr id="600" name="TextBox 599">
            <a:extLst>
              <a:ext uri="{FF2B5EF4-FFF2-40B4-BE49-F238E27FC236}">
                <a16:creationId xmlns:a16="http://schemas.microsoft.com/office/drawing/2014/main" id="{D622AB93-6D32-3A4B-BE93-7445640B572F}"/>
              </a:ext>
            </a:extLst>
          </p:cNvPr>
          <p:cNvSpPr txBox="1"/>
          <p:nvPr/>
        </p:nvSpPr>
        <p:spPr>
          <a:xfrm>
            <a:off x="8910800" y="1474516"/>
            <a:ext cx="678391" cy="215444"/>
          </a:xfrm>
          <a:prstGeom prst="rect">
            <a:avLst/>
          </a:prstGeom>
          <a:noFill/>
        </p:spPr>
        <p:txBody>
          <a:bodyPr wrap="none" rtlCol="0">
            <a:spAutoFit/>
          </a:bodyPr>
          <a:lstStyle/>
          <a:p>
            <a:pPr algn="ctr"/>
            <a:r>
              <a:rPr lang="en-US" sz="800" dirty="0"/>
              <a:t>Okanogan</a:t>
            </a:r>
          </a:p>
        </p:txBody>
      </p:sp>
      <p:sp>
        <p:nvSpPr>
          <p:cNvPr id="601" name="TextBox 600">
            <a:extLst>
              <a:ext uri="{FF2B5EF4-FFF2-40B4-BE49-F238E27FC236}">
                <a16:creationId xmlns:a16="http://schemas.microsoft.com/office/drawing/2014/main" id="{95751F07-A8C7-F14B-955C-48993EFB59DF}"/>
              </a:ext>
            </a:extLst>
          </p:cNvPr>
          <p:cNvSpPr txBox="1"/>
          <p:nvPr/>
        </p:nvSpPr>
        <p:spPr>
          <a:xfrm>
            <a:off x="6216519" y="2364650"/>
            <a:ext cx="510076" cy="215444"/>
          </a:xfrm>
          <a:prstGeom prst="callout2">
            <a:avLst>
              <a:gd name="adj1" fmla="val 51959"/>
              <a:gd name="adj2" fmla="val 99904"/>
              <a:gd name="adj3" fmla="val 51957"/>
              <a:gd name="adj4" fmla="val 133023"/>
              <a:gd name="adj5" fmla="val 28701"/>
              <a:gd name="adj6" fmla="val 280969"/>
            </a:avLst>
          </a:prstGeom>
          <a:noFill/>
          <a:ln>
            <a:solidFill>
              <a:schemeClr val="tx1"/>
            </a:solidFill>
            <a:tailEnd type="oval"/>
          </a:ln>
        </p:spPr>
        <p:txBody>
          <a:bodyPr wrap="none" rtlCol="0">
            <a:spAutoFit/>
          </a:bodyPr>
          <a:lstStyle/>
          <a:p>
            <a:pPr algn="r"/>
            <a:r>
              <a:rPr lang="en-US" sz="800" dirty="0"/>
              <a:t>Mason</a:t>
            </a:r>
          </a:p>
        </p:txBody>
      </p:sp>
      <p:sp>
        <p:nvSpPr>
          <p:cNvPr id="604" name="TextBox 603">
            <a:extLst>
              <a:ext uri="{FF2B5EF4-FFF2-40B4-BE49-F238E27FC236}">
                <a16:creationId xmlns:a16="http://schemas.microsoft.com/office/drawing/2014/main" id="{1858925A-335D-9049-A0D4-06B15011B508}"/>
              </a:ext>
            </a:extLst>
          </p:cNvPr>
          <p:cNvSpPr txBox="1"/>
          <p:nvPr/>
        </p:nvSpPr>
        <p:spPr>
          <a:xfrm>
            <a:off x="10926287" y="2281792"/>
            <a:ext cx="620683" cy="215444"/>
          </a:xfrm>
          <a:prstGeom prst="callout2">
            <a:avLst>
              <a:gd name="adj1" fmla="val 48760"/>
              <a:gd name="adj2" fmla="val 400"/>
              <a:gd name="adj3" fmla="val 48760"/>
              <a:gd name="adj4" fmla="val -21370"/>
              <a:gd name="adj5" fmla="val 206817"/>
              <a:gd name="adj6" fmla="val -102595"/>
            </a:avLst>
          </a:prstGeom>
          <a:noFill/>
          <a:ln>
            <a:solidFill>
              <a:schemeClr val="tx1"/>
            </a:solidFill>
            <a:tailEnd type="oval"/>
          </a:ln>
        </p:spPr>
        <p:txBody>
          <a:bodyPr wrap="none" rtlCol="0">
            <a:spAutoFit/>
          </a:bodyPr>
          <a:lstStyle/>
          <a:p>
            <a:r>
              <a:rPr lang="en-US" sz="800" dirty="0"/>
              <a:t>Whitman</a:t>
            </a:r>
          </a:p>
        </p:txBody>
      </p:sp>
      <p:sp>
        <p:nvSpPr>
          <p:cNvPr id="607" name="TextBox 606">
            <a:extLst>
              <a:ext uri="{FF2B5EF4-FFF2-40B4-BE49-F238E27FC236}">
                <a16:creationId xmlns:a16="http://schemas.microsoft.com/office/drawing/2014/main" id="{FC579918-BCDE-D745-9949-3576F7054070}"/>
              </a:ext>
            </a:extLst>
          </p:cNvPr>
          <p:cNvSpPr txBox="1"/>
          <p:nvPr/>
        </p:nvSpPr>
        <p:spPr>
          <a:xfrm>
            <a:off x="5970405" y="2557974"/>
            <a:ext cx="750526" cy="215444"/>
          </a:xfrm>
          <a:prstGeom prst="callout2">
            <a:avLst>
              <a:gd name="adj1" fmla="val 51959"/>
              <a:gd name="adj2" fmla="val 99904"/>
              <a:gd name="adj3" fmla="val 51956"/>
              <a:gd name="adj4" fmla="val 128510"/>
              <a:gd name="adj5" fmla="val 260562"/>
              <a:gd name="adj6" fmla="val 205917"/>
            </a:avLst>
          </a:prstGeom>
          <a:noFill/>
          <a:ln>
            <a:solidFill>
              <a:schemeClr val="tx1"/>
            </a:solidFill>
            <a:tailEnd type="oval"/>
          </a:ln>
        </p:spPr>
        <p:txBody>
          <a:bodyPr wrap="none" rtlCol="0">
            <a:spAutoFit/>
          </a:bodyPr>
          <a:lstStyle/>
          <a:p>
            <a:pPr algn="r"/>
            <a:r>
              <a:rPr lang="en-US" sz="800" dirty="0"/>
              <a:t>Wahkiakum</a:t>
            </a:r>
          </a:p>
        </p:txBody>
      </p:sp>
      <p:sp>
        <p:nvSpPr>
          <p:cNvPr id="608" name="TextBox 607">
            <a:extLst>
              <a:ext uri="{FF2B5EF4-FFF2-40B4-BE49-F238E27FC236}">
                <a16:creationId xmlns:a16="http://schemas.microsoft.com/office/drawing/2014/main" id="{1F900049-2C02-514E-8735-81EF0CE442F0}"/>
              </a:ext>
            </a:extLst>
          </p:cNvPr>
          <p:cNvSpPr txBox="1"/>
          <p:nvPr/>
        </p:nvSpPr>
        <p:spPr>
          <a:xfrm>
            <a:off x="6177191" y="2772542"/>
            <a:ext cx="543740" cy="215444"/>
          </a:xfrm>
          <a:prstGeom prst="callout2">
            <a:avLst>
              <a:gd name="adj1" fmla="val 51959"/>
              <a:gd name="adj2" fmla="val 99904"/>
              <a:gd name="adj3" fmla="val 51957"/>
              <a:gd name="adj4" fmla="val 133023"/>
              <a:gd name="adj5" fmla="val 260564"/>
              <a:gd name="adj6" fmla="val 226192"/>
            </a:avLst>
          </a:prstGeom>
          <a:noFill/>
          <a:ln>
            <a:solidFill>
              <a:schemeClr val="tx1"/>
            </a:solidFill>
            <a:tailEnd type="oval"/>
          </a:ln>
        </p:spPr>
        <p:txBody>
          <a:bodyPr wrap="none" rtlCol="0">
            <a:spAutoFit/>
          </a:bodyPr>
          <a:lstStyle/>
          <a:p>
            <a:pPr algn="r"/>
            <a:r>
              <a:rPr lang="en-US" sz="800" dirty="0"/>
              <a:t>Clatsop</a:t>
            </a:r>
          </a:p>
        </p:txBody>
      </p:sp>
      <p:sp>
        <p:nvSpPr>
          <p:cNvPr id="609" name="TextBox 608">
            <a:extLst>
              <a:ext uri="{FF2B5EF4-FFF2-40B4-BE49-F238E27FC236}">
                <a16:creationId xmlns:a16="http://schemas.microsoft.com/office/drawing/2014/main" id="{D5C7C70B-2E7A-3E41-8E95-D7D34A5C41C6}"/>
              </a:ext>
            </a:extLst>
          </p:cNvPr>
          <p:cNvSpPr txBox="1"/>
          <p:nvPr/>
        </p:nvSpPr>
        <p:spPr>
          <a:xfrm>
            <a:off x="6542749" y="4008414"/>
            <a:ext cx="389850" cy="215444"/>
          </a:xfrm>
          <a:prstGeom prst="callout2">
            <a:avLst>
              <a:gd name="adj1" fmla="val 51959"/>
              <a:gd name="adj2" fmla="val 99904"/>
              <a:gd name="adj3" fmla="val 51957"/>
              <a:gd name="adj4" fmla="val 133023"/>
              <a:gd name="adj5" fmla="val 40490"/>
              <a:gd name="adj6" fmla="val 240092"/>
            </a:avLst>
          </a:prstGeom>
          <a:noFill/>
          <a:ln>
            <a:solidFill>
              <a:schemeClr val="tx1"/>
            </a:solidFill>
            <a:tailEnd type="oval"/>
          </a:ln>
        </p:spPr>
        <p:txBody>
          <a:bodyPr wrap="none" rtlCol="0">
            <a:spAutoFit/>
          </a:bodyPr>
          <a:lstStyle/>
          <a:p>
            <a:pPr algn="r"/>
            <a:r>
              <a:rPr lang="en-US" sz="800" dirty="0"/>
              <a:t>Polk</a:t>
            </a:r>
          </a:p>
        </p:txBody>
      </p:sp>
      <p:sp>
        <p:nvSpPr>
          <p:cNvPr id="610" name="TextBox 609">
            <a:extLst>
              <a:ext uri="{FF2B5EF4-FFF2-40B4-BE49-F238E27FC236}">
                <a16:creationId xmlns:a16="http://schemas.microsoft.com/office/drawing/2014/main" id="{A7948A99-FF62-4B4C-A29F-A3860506B78A}"/>
              </a:ext>
            </a:extLst>
          </p:cNvPr>
          <p:cNvSpPr txBox="1"/>
          <p:nvPr/>
        </p:nvSpPr>
        <p:spPr>
          <a:xfrm>
            <a:off x="10915867" y="3344052"/>
            <a:ext cx="641522" cy="215444"/>
          </a:xfrm>
          <a:prstGeom prst="callout2">
            <a:avLst>
              <a:gd name="adj1" fmla="val 48760"/>
              <a:gd name="adj2" fmla="val 400"/>
              <a:gd name="adj3" fmla="val 48760"/>
              <a:gd name="adj4" fmla="val -21370"/>
              <a:gd name="adj5" fmla="val -56484"/>
              <a:gd name="adj6" fmla="val -116616"/>
            </a:avLst>
          </a:prstGeom>
          <a:noFill/>
          <a:ln>
            <a:solidFill>
              <a:schemeClr val="tx1"/>
            </a:solidFill>
            <a:tailEnd type="oval"/>
          </a:ln>
        </p:spPr>
        <p:txBody>
          <a:bodyPr wrap="none" rtlCol="0">
            <a:spAutoFit/>
          </a:bodyPr>
          <a:lstStyle/>
          <a:p>
            <a:r>
              <a:rPr lang="en-US" sz="800" dirty="0"/>
              <a:t>Columbia</a:t>
            </a:r>
          </a:p>
        </p:txBody>
      </p:sp>
      <p:sp>
        <p:nvSpPr>
          <p:cNvPr id="611" name="TextBox 610">
            <a:extLst>
              <a:ext uri="{FF2B5EF4-FFF2-40B4-BE49-F238E27FC236}">
                <a16:creationId xmlns:a16="http://schemas.microsoft.com/office/drawing/2014/main" id="{C7A7FF40-4B14-E24A-B6C2-005B41B9F7BC}"/>
              </a:ext>
            </a:extLst>
          </p:cNvPr>
          <p:cNvSpPr txBox="1"/>
          <p:nvPr/>
        </p:nvSpPr>
        <p:spPr>
          <a:xfrm>
            <a:off x="10941813" y="2497236"/>
            <a:ext cx="566181" cy="215444"/>
          </a:xfrm>
          <a:prstGeom prst="callout2">
            <a:avLst>
              <a:gd name="adj1" fmla="val 48760"/>
              <a:gd name="adj2" fmla="val 400"/>
              <a:gd name="adj3" fmla="val 48760"/>
              <a:gd name="adj4" fmla="val -21370"/>
              <a:gd name="adj5" fmla="val 246115"/>
              <a:gd name="adj6" fmla="val -112465"/>
            </a:avLst>
          </a:prstGeom>
          <a:noFill/>
          <a:ln>
            <a:solidFill>
              <a:schemeClr val="tx1"/>
            </a:solidFill>
            <a:tailEnd type="oval"/>
          </a:ln>
        </p:spPr>
        <p:txBody>
          <a:bodyPr wrap="none" rtlCol="0">
            <a:spAutoFit/>
          </a:bodyPr>
          <a:lstStyle/>
          <a:p>
            <a:r>
              <a:rPr lang="en-US" sz="800" dirty="0"/>
              <a:t>Garfield</a:t>
            </a:r>
          </a:p>
        </p:txBody>
      </p:sp>
      <p:sp>
        <p:nvSpPr>
          <p:cNvPr id="612" name="TextBox 611">
            <a:extLst>
              <a:ext uri="{FF2B5EF4-FFF2-40B4-BE49-F238E27FC236}">
                <a16:creationId xmlns:a16="http://schemas.microsoft.com/office/drawing/2014/main" id="{B660A67E-BC64-054A-80EF-5F641D9F2663}"/>
              </a:ext>
            </a:extLst>
          </p:cNvPr>
          <p:cNvSpPr txBox="1"/>
          <p:nvPr/>
        </p:nvSpPr>
        <p:spPr>
          <a:xfrm>
            <a:off x="10941813" y="2721275"/>
            <a:ext cx="487634" cy="215444"/>
          </a:xfrm>
          <a:prstGeom prst="callout2">
            <a:avLst>
              <a:gd name="adj1" fmla="val 48760"/>
              <a:gd name="adj2" fmla="val 400"/>
              <a:gd name="adj3" fmla="val 48760"/>
              <a:gd name="adj4" fmla="val -28315"/>
              <a:gd name="adj5" fmla="val 218606"/>
              <a:gd name="adj6" fmla="val -95283"/>
            </a:avLst>
          </a:prstGeom>
          <a:noFill/>
          <a:ln>
            <a:solidFill>
              <a:schemeClr val="tx1"/>
            </a:solidFill>
            <a:tailEnd type="oval"/>
          </a:ln>
        </p:spPr>
        <p:txBody>
          <a:bodyPr wrap="none" rtlCol="0">
            <a:spAutoFit/>
          </a:bodyPr>
          <a:lstStyle/>
          <a:p>
            <a:r>
              <a:rPr lang="en-US" sz="800" dirty="0"/>
              <a:t>Asotin</a:t>
            </a:r>
          </a:p>
        </p:txBody>
      </p:sp>
      <p:sp>
        <p:nvSpPr>
          <p:cNvPr id="613" name="TextBox 612">
            <a:extLst>
              <a:ext uri="{FF2B5EF4-FFF2-40B4-BE49-F238E27FC236}">
                <a16:creationId xmlns:a16="http://schemas.microsoft.com/office/drawing/2014/main" id="{3651E3E1-78E0-0F49-9EA5-BF300871E872}"/>
              </a:ext>
            </a:extLst>
          </p:cNvPr>
          <p:cNvSpPr txBox="1"/>
          <p:nvPr/>
        </p:nvSpPr>
        <p:spPr>
          <a:xfrm>
            <a:off x="10926287" y="3519824"/>
            <a:ext cx="566181" cy="215444"/>
          </a:xfrm>
          <a:prstGeom prst="callout2">
            <a:avLst>
              <a:gd name="adj1" fmla="val 48760"/>
              <a:gd name="adj2" fmla="val 400"/>
              <a:gd name="adj3" fmla="val 48760"/>
              <a:gd name="adj4" fmla="val -21370"/>
              <a:gd name="adj5" fmla="val 140009"/>
              <a:gd name="adj6" fmla="val -275463"/>
            </a:avLst>
          </a:prstGeom>
          <a:noFill/>
          <a:ln>
            <a:solidFill>
              <a:schemeClr val="tx1"/>
            </a:solidFill>
            <a:tailEnd type="oval"/>
          </a:ln>
        </p:spPr>
        <p:txBody>
          <a:bodyPr wrap="none" rtlCol="0">
            <a:spAutoFit/>
          </a:bodyPr>
          <a:lstStyle/>
          <a:p>
            <a:r>
              <a:rPr lang="en-US" sz="800" dirty="0"/>
              <a:t>Morrow</a:t>
            </a:r>
          </a:p>
        </p:txBody>
      </p:sp>
      <p:sp>
        <p:nvSpPr>
          <p:cNvPr id="614" name="TextBox 613">
            <a:extLst>
              <a:ext uri="{FF2B5EF4-FFF2-40B4-BE49-F238E27FC236}">
                <a16:creationId xmlns:a16="http://schemas.microsoft.com/office/drawing/2014/main" id="{E1EE9784-0612-3142-9B00-6B4F0DD07521}"/>
              </a:ext>
            </a:extLst>
          </p:cNvPr>
          <p:cNvSpPr txBox="1"/>
          <p:nvPr/>
        </p:nvSpPr>
        <p:spPr>
          <a:xfrm>
            <a:off x="10925783" y="3695740"/>
            <a:ext cx="582211" cy="215444"/>
          </a:xfrm>
          <a:prstGeom prst="callout2">
            <a:avLst>
              <a:gd name="adj1" fmla="val 48760"/>
              <a:gd name="adj2" fmla="val 400"/>
              <a:gd name="adj3" fmla="val 48760"/>
              <a:gd name="adj4" fmla="val -21370"/>
              <a:gd name="adj5" fmla="val 246116"/>
              <a:gd name="adj6" fmla="val -309882"/>
            </a:avLst>
          </a:prstGeom>
          <a:noFill/>
          <a:ln>
            <a:solidFill>
              <a:schemeClr val="tx1"/>
            </a:solidFill>
            <a:tailEnd type="oval"/>
          </a:ln>
        </p:spPr>
        <p:txBody>
          <a:bodyPr wrap="none" rtlCol="0">
            <a:spAutoFit/>
          </a:bodyPr>
          <a:lstStyle/>
          <a:p>
            <a:r>
              <a:rPr lang="en-US" sz="800" dirty="0"/>
              <a:t>Wheeler</a:t>
            </a:r>
          </a:p>
        </p:txBody>
      </p:sp>
      <p:sp>
        <p:nvSpPr>
          <p:cNvPr id="615" name="TextBox 614">
            <a:extLst>
              <a:ext uri="{FF2B5EF4-FFF2-40B4-BE49-F238E27FC236}">
                <a16:creationId xmlns:a16="http://schemas.microsoft.com/office/drawing/2014/main" id="{A0B2631F-8165-8E45-8D6E-F2BD989B01DF}"/>
              </a:ext>
            </a:extLst>
          </p:cNvPr>
          <p:cNvSpPr txBox="1"/>
          <p:nvPr/>
        </p:nvSpPr>
        <p:spPr>
          <a:xfrm>
            <a:off x="6213073" y="3762293"/>
            <a:ext cx="715260" cy="215444"/>
          </a:xfrm>
          <a:prstGeom prst="callout2">
            <a:avLst>
              <a:gd name="adj1" fmla="val 51959"/>
              <a:gd name="adj2" fmla="val 99904"/>
              <a:gd name="adj3" fmla="val 51957"/>
              <a:gd name="adj4" fmla="val 122369"/>
              <a:gd name="adj5" fmla="val -34178"/>
              <a:gd name="adj6" fmla="val 297145"/>
            </a:avLst>
          </a:prstGeom>
          <a:noFill/>
          <a:ln>
            <a:solidFill>
              <a:schemeClr val="tx1"/>
            </a:solidFill>
            <a:tailEnd type="oval"/>
          </a:ln>
        </p:spPr>
        <p:txBody>
          <a:bodyPr wrap="none" rtlCol="0">
            <a:spAutoFit/>
          </a:bodyPr>
          <a:lstStyle/>
          <a:p>
            <a:pPr algn="r"/>
            <a:r>
              <a:rPr lang="en-US" sz="800" dirty="0"/>
              <a:t>Hood River</a:t>
            </a:r>
          </a:p>
        </p:txBody>
      </p:sp>
      <p:sp>
        <p:nvSpPr>
          <p:cNvPr id="616" name="TextBox 615">
            <a:extLst>
              <a:ext uri="{FF2B5EF4-FFF2-40B4-BE49-F238E27FC236}">
                <a16:creationId xmlns:a16="http://schemas.microsoft.com/office/drawing/2014/main" id="{185D476D-406C-8F49-AB2C-DD819A1DF21E}"/>
              </a:ext>
            </a:extLst>
          </p:cNvPr>
          <p:cNvSpPr txBox="1"/>
          <p:nvPr/>
        </p:nvSpPr>
        <p:spPr>
          <a:xfrm>
            <a:off x="6281709" y="3517807"/>
            <a:ext cx="652744" cy="215444"/>
          </a:xfrm>
          <a:prstGeom prst="callout2">
            <a:avLst>
              <a:gd name="adj1" fmla="val 51959"/>
              <a:gd name="adj2" fmla="val 99904"/>
              <a:gd name="adj3" fmla="val 51957"/>
              <a:gd name="adj4" fmla="val 125241"/>
              <a:gd name="adj5" fmla="val -89196"/>
              <a:gd name="adj6" fmla="val 296528"/>
            </a:avLst>
          </a:prstGeom>
          <a:noFill/>
          <a:ln>
            <a:solidFill>
              <a:schemeClr val="tx1"/>
            </a:solidFill>
            <a:tailEnd type="oval"/>
          </a:ln>
        </p:spPr>
        <p:txBody>
          <a:bodyPr wrap="none" rtlCol="0">
            <a:spAutoFit/>
          </a:bodyPr>
          <a:lstStyle/>
          <a:p>
            <a:pPr algn="r"/>
            <a:r>
              <a:rPr lang="en-US" sz="800" dirty="0"/>
              <a:t>Skamania</a:t>
            </a:r>
          </a:p>
        </p:txBody>
      </p:sp>
    </p:spTree>
    <p:extLst>
      <p:ext uri="{BB962C8B-B14F-4D97-AF65-F5344CB8AC3E}">
        <p14:creationId xmlns:p14="http://schemas.microsoft.com/office/powerpoint/2010/main" val="13675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Areas Assessed</a:t>
            </a:r>
          </a:p>
        </p:txBody>
      </p:sp>
      <p:sp>
        <p:nvSpPr>
          <p:cNvPr id="3" name="Content Placeholder 2">
            <a:extLst>
              <a:ext uri="{FF2B5EF4-FFF2-40B4-BE49-F238E27FC236}">
                <a16:creationId xmlns:a16="http://schemas.microsoft.com/office/drawing/2014/main" id="{06E93B93-847B-5546-97DA-9EAF328C9228}"/>
              </a:ext>
            </a:extLst>
          </p:cNvPr>
          <p:cNvSpPr>
            <a:spLocks noGrp="1"/>
          </p:cNvSpPr>
          <p:nvPr>
            <p:ph idx="1"/>
          </p:nvPr>
        </p:nvSpPr>
        <p:spPr>
          <a:xfrm>
            <a:off x="838200" y="1560958"/>
            <a:ext cx="10515600" cy="4170372"/>
          </a:xfrm>
        </p:spPr>
        <p:txBody>
          <a:bodyPr>
            <a:noAutofit/>
          </a:bodyPr>
          <a:lstStyle/>
          <a:p>
            <a:pPr lvl="0">
              <a:lnSpc>
                <a:spcPct val="100000"/>
              </a:lnSpc>
              <a:spcBef>
                <a:spcPts val="0"/>
              </a:spcBef>
              <a:spcAft>
                <a:spcPts val="1800"/>
              </a:spcAft>
              <a:buFont typeface="Wingdings" pitchFamily="2" charset="2"/>
              <a:buChar char="q"/>
            </a:pPr>
            <a:r>
              <a:rPr lang="en-US" dirty="0"/>
              <a:t> Leadership background</a:t>
            </a:r>
          </a:p>
          <a:p>
            <a:pPr lvl="0">
              <a:lnSpc>
                <a:spcPct val="100000"/>
              </a:lnSpc>
              <a:spcBef>
                <a:spcPts val="0"/>
              </a:spcBef>
              <a:spcAft>
                <a:spcPts val="1800"/>
              </a:spcAft>
              <a:buFont typeface="Wingdings" pitchFamily="2" charset="2"/>
              <a:buChar char="q"/>
            </a:pPr>
            <a:r>
              <a:rPr lang="en-US" dirty="0"/>
              <a:t> Approach to workforce development</a:t>
            </a:r>
          </a:p>
          <a:p>
            <a:pPr lvl="1">
              <a:lnSpc>
                <a:spcPct val="100000"/>
              </a:lnSpc>
              <a:spcBef>
                <a:spcPts val="0"/>
              </a:spcBef>
              <a:spcAft>
                <a:spcPts val="1800"/>
              </a:spcAft>
            </a:pPr>
            <a:r>
              <a:rPr lang="en-US" dirty="0"/>
              <a:t> How are training decisions made</a:t>
            </a:r>
          </a:p>
          <a:p>
            <a:pPr lvl="0">
              <a:lnSpc>
                <a:spcPct val="100000"/>
              </a:lnSpc>
              <a:spcBef>
                <a:spcPts val="0"/>
              </a:spcBef>
              <a:spcAft>
                <a:spcPts val="1800"/>
              </a:spcAft>
              <a:buFont typeface="Wingdings" pitchFamily="2" charset="2"/>
              <a:buChar char="q"/>
            </a:pPr>
            <a:r>
              <a:rPr lang="en-US" dirty="0"/>
              <a:t> Organizational training priorities and training needs</a:t>
            </a:r>
          </a:p>
          <a:p>
            <a:pPr>
              <a:lnSpc>
                <a:spcPct val="100000"/>
              </a:lnSpc>
              <a:spcBef>
                <a:spcPts val="0"/>
              </a:spcBef>
              <a:spcAft>
                <a:spcPts val="1800"/>
              </a:spcAft>
              <a:buFont typeface="Wingdings" pitchFamily="2" charset="2"/>
              <a:buChar char="q"/>
            </a:pPr>
            <a:r>
              <a:rPr lang="en-US" dirty="0"/>
              <a:t> How they find trainings</a:t>
            </a:r>
          </a:p>
          <a:p>
            <a:pPr>
              <a:lnSpc>
                <a:spcPct val="100000"/>
              </a:lnSpc>
              <a:spcBef>
                <a:spcPts val="0"/>
              </a:spcBef>
              <a:spcAft>
                <a:spcPts val="1800"/>
              </a:spcAft>
              <a:buFont typeface="Wingdings" pitchFamily="2" charset="2"/>
              <a:buChar char="q"/>
            </a:pPr>
            <a:r>
              <a:rPr lang="en-US" dirty="0"/>
              <a:t> Challenges to workforce development</a:t>
            </a:r>
          </a:p>
          <a:p>
            <a:pPr>
              <a:lnSpc>
                <a:spcPct val="100000"/>
              </a:lnSpc>
              <a:spcBef>
                <a:spcPts val="0"/>
              </a:spcBef>
              <a:spcAft>
                <a:spcPts val="1800"/>
              </a:spcAft>
              <a:buFont typeface="Wingdings" pitchFamily="2" charset="2"/>
              <a:buChar char="q"/>
            </a:pPr>
            <a:r>
              <a:rPr lang="en-US" dirty="0"/>
              <a:t> Best ways to train their staff</a:t>
            </a:r>
          </a:p>
          <a:p>
            <a:pPr>
              <a:lnSpc>
                <a:spcPct val="100000"/>
              </a:lnSpc>
              <a:spcBef>
                <a:spcPts val="0"/>
              </a:spcBef>
              <a:spcAft>
                <a:spcPts val="1800"/>
              </a:spcAft>
              <a:buFont typeface="Wingdings" pitchFamily="2" charset="2"/>
              <a:buChar char="q"/>
            </a:pPr>
            <a:r>
              <a:rPr lang="en-US" dirty="0"/>
              <a:t> How NWCHP can support their workforce development</a:t>
            </a:r>
          </a:p>
        </p:txBody>
      </p:sp>
    </p:spTree>
    <p:extLst>
      <p:ext uri="{BB962C8B-B14F-4D97-AF65-F5344CB8AC3E}">
        <p14:creationId xmlns:p14="http://schemas.microsoft.com/office/powerpoint/2010/main" val="257937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9B83-2DC5-4863-B58A-6DC55B1BA6BF}"/>
              </a:ext>
            </a:extLst>
          </p:cNvPr>
          <p:cNvSpPr>
            <a:spLocks noGrp="1"/>
          </p:cNvSpPr>
          <p:nvPr>
            <p:ph type="title"/>
          </p:nvPr>
        </p:nvSpPr>
        <p:spPr/>
        <p:txBody>
          <a:bodyPr/>
          <a:lstStyle/>
          <a:p>
            <a:r>
              <a:rPr lang="en-US" dirty="0"/>
              <a:t>Small LHD Leadership</a:t>
            </a:r>
          </a:p>
        </p:txBody>
      </p:sp>
      <p:sp>
        <p:nvSpPr>
          <p:cNvPr id="3" name="Content Placeholder 2">
            <a:extLst>
              <a:ext uri="{FF2B5EF4-FFF2-40B4-BE49-F238E27FC236}">
                <a16:creationId xmlns:a16="http://schemas.microsoft.com/office/drawing/2014/main" id="{7FD0A7F0-B83D-40B0-8971-8AD3D5D46752}"/>
              </a:ext>
            </a:extLst>
          </p:cNvPr>
          <p:cNvSpPr>
            <a:spLocks noGrp="1"/>
          </p:cNvSpPr>
          <p:nvPr>
            <p:ph idx="1"/>
          </p:nvPr>
        </p:nvSpPr>
        <p:spPr>
          <a:xfrm>
            <a:off x="838200" y="1560958"/>
            <a:ext cx="5257800" cy="4616005"/>
          </a:xfrm>
        </p:spPr>
        <p:txBody>
          <a:bodyPr>
            <a:noAutofit/>
          </a:bodyPr>
          <a:lstStyle/>
          <a:p>
            <a:pPr>
              <a:lnSpc>
                <a:spcPct val="100000"/>
              </a:lnSpc>
              <a:spcAft>
                <a:spcPts val="600"/>
              </a:spcAft>
              <a:buFont typeface="Arial" panose="020B0604020202020204" pitchFamily="34" charset="0"/>
              <a:buChar char="•"/>
            </a:pPr>
            <a:r>
              <a:rPr lang="en-US" dirty="0"/>
              <a:t>Many hold more than 1 position or role</a:t>
            </a:r>
          </a:p>
          <a:p>
            <a:pPr>
              <a:lnSpc>
                <a:spcPct val="100000"/>
              </a:lnSpc>
              <a:spcAft>
                <a:spcPts val="600"/>
              </a:spcAft>
              <a:buFont typeface="Arial" panose="020B0604020202020204" pitchFamily="34" charset="0"/>
              <a:buChar char="•"/>
            </a:pPr>
            <a:r>
              <a:rPr lang="en-US" dirty="0"/>
              <a:t>Many have expertise in other areas</a:t>
            </a:r>
          </a:p>
          <a:p>
            <a:pPr>
              <a:lnSpc>
                <a:spcPct val="100000"/>
              </a:lnSpc>
              <a:spcAft>
                <a:spcPts val="600"/>
              </a:spcAft>
              <a:buFont typeface="Arial" panose="020B0604020202020204" pitchFamily="34" charset="0"/>
              <a:buChar char="•"/>
            </a:pPr>
            <a:r>
              <a:rPr lang="en-US" dirty="0"/>
              <a:t>Some leadership in position for less than 2 years</a:t>
            </a:r>
          </a:p>
          <a:p>
            <a:pPr>
              <a:lnSpc>
                <a:spcPct val="100000"/>
              </a:lnSpc>
              <a:spcAft>
                <a:spcPts val="600"/>
              </a:spcAft>
              <a:buFont typeface="Arial" panose="020B0604020202020204" pitchFamily="34" charset="0"/>
              <a:buChar char="•"/>
            </a:pPr>
            <a:r>
              <a:rPr lang="en-US" dirty="0"/>
              <a:t>A few had been in their position for many years</a:t>
            </a:r>
          </a:p>
          <a:p>
            <a:pPr>
              <a:lnSpc>
                <a:spcPct val="100000"/>
              </a:lnSpc>
              <a:spcAft>
                <a:spcPts val="600"/>
              </a:spcAft>
              <a:buFont typeface="Arial" panose="020B0604020202020204" pitchFamily="34" charset="0"/>
              <a:buChar char="•"/>
            </a:pPr>
            <a:endParaRPr lang="en-US" dirty="0"/>
          </a:p>
        </p:txBody>
      </p:sp>
      <p:sp>
        <p:nvSpPr>
          <p:cNvPr id="6" name="Speech Bubble: Rectangle with Corners Rounded 5">
            <a:extLst>
              <a:ext uri="{FF2B5EF4-FFF2-40B4-BE49-F238E27FC236}">
                <a16:creationId xmlns:a16="http://schemas.microsoft.com/office/drawing/2014/main" id="{D8B2BE4E-6DDA-4A4B-862B-076D790D1494}"/>
              </a:ext>
            </a:extLst>
          </p:cNvPr>
          <p:cNvSpPr/>
          <p:nvPr/>
        </p:nvSpPr>
        <p:spPr>
          <a:xfrm>
            <a:off x="6772274" y="1660974"/>
            <a:ext cx="4581525" cy="1296542"/>
          </a:xfrm>
          <a:prstGeom prst="wedgeRoundRectCallout">
            <a:avLst>
              <a:gd name="adj1" fmla="val 62182"/>
              <a:gd name="adj2" fmla="val 34429"/>
              <a:gd name="adj3" fmla="val 16667"/>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“I'm the fifth director in seven years.”</a:t>
            </a:r>
          </a:p>
        </p:txBody>
      </p:sp>
      <p:sp>
        <p:nvSpPr>
          <p:cNvPr id="7" name="Speech Bubble: Rectangle with Corners Rounded 6">
            <a:extLst>
              <a:ext uri="{FF2B5EF4-FFF2-40B4-BE49-F238E27FC236}">
                <a16:creationId xmlns:a16="http://schemas.microsoft.com/office/drawing/2014/main" id="{78EE072B-378B-4421-A072-608BE3849E29}"/>
              </a:ext>
            </a:extLst>
          </p:cNvPr>
          <p:cNvSpPr/>
          <p:nvPr/>
        </p:nvSpPr>
        <p:spPr>
          <a:xfrm>
            <a:off x="6772274" y="3429000"/>
            <a:ext cx="4581525" cy="2060251"/>
          </a:xfrm>
          <a:prstGeom prst="wedgeRoundRectCallout">
            <a:avLst>
              <a:gd name="adj1" fmla="val 62743"/>
              <a:gd name="adj2" fmla="val 33612"/>
              <a:gd name="adj3" fmla="val 16667"/>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spcAft>
                <a:spcPts val="600"/>
              </a:spcAft>
            </a:pPr>
            <a:r>
              <a:rPr lang="en-US" i="1" dirty="0">
                <a:solidFill>
                  <a:schemeClr val="tx1"/>
                </a:solidFill>
              </a:rPr>
              <a:t>“I've been in my position for a </a:t>
            </a:r>
            <a:br>
              <a:rPr lang="en-US" i="1" dirty="0">
                <a:solidFill>
                  <a:schemeClr val="tx1"/>
                </a:solidFill>
              </a:rPr>
            </a:br>
            <a:r>
              <a:rPr lang="en-US" i="1" dirty="0">
                <a:solidFill>
                  <a:schemeClr val="tx1"/>
                </a:solidFill>
              </a:rPr>
              <a:t>year and a half. I was the nursing supervisor for 20 years, and then </a:t>
            </a:r>
            <a:br>
              <a:rPr lang="en-US" i="1" dirty="0">
                <a:solidFill>
                  <a:schemeClr val="tx1"/>
                </a:solidFill>
              </a:rPr>
            </a:br>
            <a:r>
              <a:rPr lang="en-US" i="1" dirty="0">
                <a:solidFill>
                  <a:schemeClr val="tx1"/>
                </a:solidFill>
              </a:rPr>
              <a:t>our administrator retired and </a:t>
            </a:r>
            <a:br>
              <a:rPr lang="en-US" i="1" dirty="0">
                <a:solidFill>
                  <a:schemeClr val="tx1"/>
                </a:solidFill>
              </a:rPr>
            </a:br>
            <a:r>
              <a:rPr lang="en-US" i="1" dirty="0">
                <a:solidFill>
                  <a:schemeClr val="tx1"/>
                </a:solidFill>
              </a:rPr>
              <a:t>I'm still learning.”</a:t>
            </a:r>
          </a:p>
        </p:txBody>
      </p:sp>
    </p:spTree>
    <p:extLst>
      <p:ext uri="{BB962C8B-B14F-4D97-AF65-F5344CB8AC3E}">
        <p14:creationId xmlns:p14="http://schemas.microsoft.com/office/powerpoint/2010/main" val="347326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871DB2-250F-40F2-ABB8-9D8B54CC3587}"/>
              </a:ext>
            </a:extLst>
          </p:cNvPr>
          <p:cNvSpPr>
            <a:spLocks noGrp="1"/>
          </p:cNvSpPr>
          <p:nvPr>
            <p:ph sz="half" idx="1"/>
          </p:nvPr>
        </p:nvSpPr>
        <p:spPr/>
        <p:txBody>
          <a:bodyPr>
            <a:noAutofit/>
          </a:bodyPr>
          <a:lstStyle/>
          <a:p>
            <a:pPr>
              <a:buFont typeface="Arial" panose="020B0604020202020204" pitchFamily="34" charset="0"/>
              <a:buChar char="•"/>
            </a:pPr>
            <a:r>
              <a:rPr lang="en-US" dirty="0"/>
              <a:t>Few had standard approach</a:t>
            </a:r>
          </a:p>
          <a:p>
            <a:pPr>
              <a:buFont typeface="Arial" panose="020B0604020202020204" pitchFamily="34" charset="0"/>
              <a:buChar char="•"/>
            </a:pPr>
            <a:r>
              <a:rPr lang="en-US" dirty="0"/>
              <a:t>CEUs to maintain licensure (primarily nursing)</a:t>
            </a:r>
          </a:p>
          <a:p>
            <a:pPr>
              <a:buFont typeface="Arial" panose="020B0604020202020204" pitchFamily="34" charset="0"/>
              <a:buChar char="•"/>
            </a:pPr>
            <a:r>
              <a:rPr lang="en-US" dirty="0"/>
              <a:t>Programmatic requirements / </a:t>
            </a:r>
            <a:br>
              <a:rPr lang="en-US" dirty="0"/>
            </a:br>
            <a:r>
              <a:rPr lang="en-US" dirty="0"/>
              <a:t>state contracts</a:t>
            </a:r>
          </a:p>
          <a:p>
            <a:pPr>
              <a:buFont typeface="Arial" panose="020B0604020202020204" pitchFamily="34" charset="0"/>
              <a:buChar char="•"/>
            </a:pPr>
            <a:r>
              <a:rPr lang="en-US" dirty="0"/>
              <a:t>Individual staff interests and growth, tempered by time and budget</a:t>
            </a:r>
          </a:p>
          <a:p>
            <a:pPr>
              <a:buFont typeface="Arial" panose="020B0604020202020204" pitchFamily="34" charset="0"/>
              <a:buChar char="•"/>
            </a:pPr>
            <a:r>
              <a:rPr lang="en-US" dirty="0"/>
              <a:t>State modernization requirements (OR)</a:t>
            </a:r>
          </a:p>
          <a:p>
            <a:pPr lvl="1"/>
            <a:r>
              <a:rPr lang="en-US" sz="2000" dirty="0"/>
              <a:t>Doing training needs assessments</a:t>
            </a:r>
          </a:p>
          <a:p>
            <a:pPr lvl="1"/>
            <a:r>
              <a:rPr lang="en-US" sz="2000" dirty="0"/>
              <a:t>How to share resources and collaborate</a:t>
            </a:r>
          </a:p>
          <a:p>
            <a:pPr lvl="1"/>
            <a:r>
              <a:rPr lang="en-US" sz="2000" dirty="0"/>
              <a:t>Prescribed topics such as health equity</a:t>
            </a:r>
          </a:p>
          <a:p>
            <a:pPr>
              <a:buFont typeface="Arial" panose="020B0604020202020204" pitchFamily="34" charset="0"/>
              <a:buChar char="•"/>
            </a:pPr>
            <a:r>
              <a:rPr lang="en-US" dirty="0"/>
              <a:t> County training requirements</a:t>
            </a:r>
          </a:p>
        </p:txBody>
      </p:sp>
      <p:sp>
        <p:nvSpPr>
          <p:cNvPr id="6" name="Content Placeholder 5">
            <a:extLst>
              <a:ext uri="{FF2B5EF4-FFF2-40B4-BE49-F238E27FC236}">
                <a16:creationId xmlns:a16="http://schemas.microsoft.com/office/drawing/2014/main" id="{00C40898-5A62-490D-8AC1-CCF0275EC340}"/>
              </a:ext>
            </a:extLst>
          </p:cNvPr>
          <p:cNvSpPr>
            <a:spLocks noGrp="1"/>
          </p:cNvSpPr>
          <p:nvPr>
            <p:ph sz="half" idx="2"/>
          </p:nvPr>
        </p:nvSpPr>
        <p:spPr>
          <a:xfrm>
            <a:off x="6172200" y="1554480"/>
            <a:ext cx="5181600" cy="2322447"/>
          </a:xfrm>
        </p:spPr>
        <p:txBody>
          <a:bodyPr>
            <a:noAutofit/>
          </a:bodyPr>
          <a:lstStyle/>
          <a:p>
            <a:pPr>
              <a:buFont typeface="Arial" panose="020B0604020202020204" pitchFamily="34" charset="0"/>
              <a:buChar char="•"/>
            </a:pPr>
            <a:r>
              <a:rPr lang="en-US" dirty="0"/>
              <a:t>Accreditation </a:t>
            </a:r>
            <a:r>
              <a:rPr lang="en-US" b="1" dirty="0"/>
              <a:t>not</a:t>
            </a:r>
            <a:r>
              <a:rPr lang="en-US" dirty="0"/>
              <a:t> a primary driver for most LHDs</a:t>
            </a:r>
          </a:p>
          <a:p>
            <a:pPr lvl="1"/>
            <a:r>
              <a:rPr lang="en-US" sz="2000" dirty="0"/>
              <a:t>Only 4 LHDs mentioned accreditation</a:t>
            </a:r>
          </a:p>
          <a:p>
            <a:pPr lvl="1"/>
            <a:r>
              <a:rPr lang="en-US" sz="2000" dirty="0"/>
              <a:t>2 not seeking accreditation due to scale of work compared to workforce</a:t>
            </a:r>
          </a:p>
          <a:p>
            <a:pPr>
              <a:buFont typeface="Arial" panose="020B0604020202020204" pitchFamily="34" charset="0"/>
              <a:buChar char="•"/>
            </a:pPr>
            <a:r>
              <a:rPr lang="en-US" dirty="0"/>
              <a:t> Competency development </a:t>
            </a:r>
            <a:r>
              <a:rPr lang="en-US" b="1" dirty="0"/>
              <a:t>not</a:t>
            </a:r>
            <a:r>
              <a:rPr lang="en-US" dirty="0"/>
              <a:t> a primary driver for most LHDs</a:t>
            </a:r>
          </a:p>
        </p:txBody>
      </p:sp>
      <p:sp>
        <p:nvSpPr>
          <p:cNvPr id="2" name="Title 1">
            <a:extLst>
              <a:ext uri="{FF2B5EF4-FFF2-40B4-BE49-F238E27FC236}">
                <a16:creationId xmlns:a16="http://schemas.microsoft.com/office/drawing/2014/main" id="{2FD64DC4-50D2-4282-97F5-691AB04EDE22}"/>
              </a:ext>
            </a:extLst>
          </p:cNvPr>
          <p:cNvSpPr>
            <a:spLocks noGrp="1"/>
          </p:cNvSpPr>
          <p:nvPr>
            <p:ph type="title"/>
          </p:nvPr>
        </p:nvSpPr>
        <p:spPr/>
        <p:txBody>
          <a:bodyPr/>
          <a:lstStyle/>
          <a:p>
            <a:r>
              <a:rPr lang="en-US" dirty="0"/>
              <a:t>Approach to Workforce Development</a:t>
            </a:r>
          </a:p>
        </p:txBody>
      </p:sp>
      <p:sp>
        <p:nvSpPr>
          <p:cNvPr id="7" name="Speech Bubble: Rectangle with Corners Rounded 6">
            <a:extLst>
              <a:ext uri="{FF2B5EF4-FFF2-40B4-BE49-F238E27FC236}">
                <a16:creationId xmlns:a16="http://schemas.microsoft.com/office/drawing/2014/main" id="{68C25BDD-7B9E-4D58-B830-E87151BD9450}"/>
              </a:ext>
            </a:extLst>
          </p:cNvPr>
          <p:cNvSpPr/>
          <p:nvPr/>
        </p:nvSpPr>
        <p:spPr>
          <a:xfrm>
            <a:off x="6417092" y="4517485"/>
            <a:ext cx="4936708" cy="2076990"/>
          </a:xfrm>
          <a:prstGeom prst="wedgeRoundRectCallout">
            <a:avLst>
              <a:gd name="adj1" fmla="val 61372"/>
              <a:gd name="adj2" fmla="val -33425"/>
              <a:gd name="adj3" fmla="val 16667"/>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7150" algn="ctr">
              <a:spcAft>
                <a:spcPts val="1200"/>
              </a:spcAft>
            </a:pPr>
            <a:r>
              <a:rPr lang="en-US" i="1" dirty="0">
                <a:solidFill>
                  <a:schemeClr val="tx1"/>
                </a:solidFill>
              </a:rPr>
              <a:t>“…Without their license, they don’t </a:t>
            </a:r>
            <a:br>
              <a:rPr lang="en-US" i="1" dirty="0">
                <a:solidFill>
                  <a:schemeClr val="tx1"/>
                </a:solidFill>
              </a:rPr>
            </a:br>
            <a:r>
              <a:rPr lang="en-US" i="1" dirty="0">
                <a:solidFill>
                  <a:schemeClr val="tx1"/>
                </a:solidFill>
              </a:rPr>
              <a:t>have their livelihood.”</a:t>
            </a:r>
          </a:p>
          <a:p>
            <a:pPr indent="-57150" algn="ctr">
              <a:spcAft>
                <a:spcPts val="1200"/>
              </a:spcAft>
            </a:pPr>
            <a:r>
              <a:rPr lang="en-US" i="1" dirty="0">
                <a:solidFill>
                  <a:schemeClr val="tx1"/>
                </a:solidFill>
              </a:rPr>
              <a:t>“We have a budget for them to spend…about thousand dollars a year </a:t>
            </a:r>
            <a:br>
              <a:rPr lang="en-US" i="1" dirty="0">
                <a:solidFill>
                  <a:schemeClr val="tx1"/>
                </a:solidFill>
              </a:rPr>
            </a:br>
            <a:r>
              <a:rPr lang="en-US" i="1" dirty="0">
                <a:solidFill>
                  <a:schemeClr val="tx1"/>
                </a:solidFill>
              </a:rPr>
              <a:t>on training of their own choice to </a:t>
            </a:r>
            <a:br>
              <a:rPr lang="en-US" i="1" dirty="0">
                <a:solidFill>
                  <a:schemeClr val="tx1"/>
                </a:solidFill>
              </a:rPr>
            </a:br>
            <a:r>
              <a:rPr lang="en-US" i="1" dirty="0">
                <a:solidFill>
                  <a:schemeClr val="tx1"/>
                </a:solidFill>
              </a:rPr>
              <a:t>maintain their CEs.” </a:t>
            </a:r>
          </a:p>
        </p:txBody>
      </p:sp>
    </p:spTree>
    <p:extLst>
      <p:ext uri="{BB962C8B-B14F-4D97-AF65-F5344CB8AC3E}">
        <p14:creationId xmlns:p14="http://schemas.microsoft.com/office/powerpoint/2010/main" val="124689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978A4BDB-A574-42B7-8C37-5CCF018225C8}"/>
              </a:ext>
            </a:extLst>
          </p:cNvPr>
          <p:cNvSpPr>
            <a:spLocks noGrp="1"/>
          </p:cNvSpPr>
          <p:nvPr>
            <p:ph sz="half" idx="1"/>
          </p:nvPr>
        </p:nvSpPr>
        <p:spPr>
          <a:xfrm>
            <a:off x="838199" y="1554480"/>
            <a:ext cx="5466347" cy="4238083"/>
          </a:xfrm>
        </p:spPr>
        <p:txBody>
          <a:bodyPr>
            <a:noAutofit/>
          </a:bodyPr>
          <a:lstStyle/>
          <a:p>
            <a:pPr marL="0" indent="0">
              <a:buNone/>
            </a:pPr>
            <a:r>
              <a:rPr lang="en-US" sz="1800" b="1" dirty="0">
                <a:solidFill>
                  <a:schemeClr val="accent3"/>
                </a:solidFill>
                <a:latin typeface="+mj-lt"/>
              </a:rPr>
              <a:t>Public health operations and infrastructure:</a:t>
            </a:r>
          </a:p>
          <a:p>
            <a:pPr lvl="0">
              <a:buFont typeface="Arial" panose="020B0604020202020204" pitchFamily="34" charset="0"/>
              <a:buChar char="•"/>
            </a:pPr>
            <a:r>
              <a:rPr lang="en-US" sz="1800" dirty="0"/>
              <a:t>Public health modernization (OR)</a:t>
            </a:r>
          </a:p>
          <a:p>
            <a:pPr lvl="0">
              <a:buFont typeface="Arial" panose="020B0604020202020204" pitchFamily="34" charset="0"/>
              <a:buChar char="•"/>
            </a:pPr>
            <a:r>
              <a:rPr lang="en-US" sz="1800" dirty="0"/>
              <a:t>Collaboration with regional resources</a:t>
            </a:r>
          </a:p>
          <a:p>
            <a:pPr lvl="0">
              <a:buFont typeface="Arial" panose="020B0604020202020204" pitchFamily="34" charset="0"/>
              <a:buChar char="•"/>
            </a:pPr>
            <a:r>
              <a:rPr lang="en-US" sz="1800" dirty="0"/>
              <a:t>Trauma-informed care</a:t>
            </a:r>
          </a:p>
          <a:p>
            <a:pPr marL="0" indent="0">
              <a:buNone/>
            </a:pPr>
            <a:endParaRPr lang="en-US" sz="1800" b="1" dirty="0">
              <a:solidFill>
                <a:schemeClr val="accent3"/>
              </a:solidFill>
              <a:latin typeface="+mj-lt"/>
            </a:endParaRPr>
          </a:p>
          <a:p>
            <a:pPr marL="0" indent="0">
              <a:buNone/>
            </a:pPr>
            <a:r>
              <a:rPr lang="en-US" sz="1800" b="1" dirty="0">
                <a:solidFill>
                  <a:schemeClr val="accent3"/>
                </a:solidFill>
                <a:latin typeface="+mj-lt"/>
              </a:rPr>
              <a:t>Programmatic:</a:t>
            </a:r>
          </a:p>
          <a:p>
            <a:pPr lvl="0">
              <a:buFont typeface="Arial" panose="020B0604020202020204" pitchFamily="34" charset="0"/>
              <a:buChar char="•"/>
            </a:pPr>
            <a:r>
              <a:rPr lang="en-US" sz="1800" dirty="0"/>
              <a:t>Internal programmatic cross-training</a:t>
            </a:r>
          </a:p>
          <a:p>
            <a:pPr lvl="0">
              <a:buFont typeface="Arial" panose="020B0604020202020204" pitchFamily="34" charset="0"/>
              <a:buChar char="•"/>
            </a:pPr>
            <a:r>
              <a:rPr lang="en-US" sz="1800" dirty="0"/>
              <a:t>Emergency preparedness (</a:t>
            </a:r>
            <a:r>
              <a:rPr lang="en-US" dirty="0"/>
              <a:t>NIMS, ICS)</a:t>
            </a:r>
          </a:p>
          <a:p>
            <a:pPr lvl="0">
              <a:buFont typeface="Arial" panose="020B0604020202020204" pitchFamily="34" charset="0"/>
              <a:buChar char="•"/>
            </a:pPr>
            <a:r>
              <a:rPr lang="en-US" sz="1800" dirty="0"/>
              <a:t>Substance abuse</a:t>
            </a:r>
          </a:p>
          <a:p>
            <a:pPr lvl="0">
              <a:buFont typeface="Arial" panose="020B0604020202020204" pitchFamily="34" charset="0"/>
              <a:buChar char="•"/>
            </a:pPr>
            <a:r>
              <a:rPr lang="en-US" sz="1800" dirty="0"/>
              <a:t>Mental health</a:t>
            </a:r>
          </a:p>
        </p:txBody>
      </p:sp>
      <p:sp>
        <p:nvSpPr>
          <p:cNvPr id="2" name="Title 1">
            <a:extLst>
              <a:ext uri="{FF2B5EF4-FFF2-40B4-BE49-F238E27FC236}">
                <a16:creationId xmlns:a16="http://schemas.microsoft.com/office/drawing/2014/main" id="{8C8BAF4D-E06C-484F-ABB7-C017B192DF31}"/>
              </a:ext>
            </a:extLst>
          </p:cNvPr>
          <p:cNvSpPr>
            <a:spLocks noGrp="1"/>
          </p:cNvSpPr>
          <p:nvPr>
            <p:ph type="title"/>
          </p:nvPr>
        </p:nvSpPr>
        <p:spPr/>
        <p:txBody>
          <a:bodyPr/>
          <a:lstStyle/>
          <a:p>
            <a:r>
              <a:rPr lang="en-US" dirty="0"/>
              <a:t>Organizational Training Priorities</a:t>
            </a:r>
          </a:p>
        </p:txBody>
      </p:sp>
      <p:sp>
        <p:nvSpPr>
          <p:cNvPr id="12" name="Content Placeholder 11">
            <a:extLst>
              <a:ext uri="{FF2B5EF4-FFF2-40B4-BE49-F238E27FC236}">
                <a16:creationId xmlns:a16="http://schemas.microsoft.com/office/drawing/2014/main" id="{A9ECB690-D358-4946-838E-D4B83BF14728}"/>
              </a:ext>
            </a:extLst>
          </p:cNvPr>
          <p:cNvSpPr>
            <a:spLocks noGrp="1"/>
          </p:cNvSpPr>
          <p:nvPr>
            <p:ph sz="half" idx="2"/>
          </p:nvPr>
        </p:nvSpPr>
        <p:spPr>
          <a:xfrm>
            <a:off x="6594764" y="1554480"/>
            <a:ext cx="4759036" cy="4351338"/>
          </a:xfrm>
        </p:spPr>
        <p:txBody>
          <a:bodyPr>
            <a:noAutofit/>
          </a:bodyPr>
          <a:lstStyle/>
          <a:p>
            <a:pPr marL="0" lvl="0" indent="0">
              <a:buNone/>
            </a:pPr>
            <a:r>
              <a:rPr lang="en-US" sz="1800" b="1" dirty="0">
                <a:solidFill>
                  <a:schemeClr val="accent3"/>
                </a:solidFill>
                <a:latin typeface="+mj-lt"/>
              </a:rPr>
              <a:t>Competencies:</a:t>
            </a:r>
          </a:p>
          <a:p>
            <a:pPr lvl="0">
              <a:buFont typeface="Arial" panose="020B0604020202020204" pitchFamily="34" charset="0"/>
              <a:buChar char="•"/>
            </a:pPr>
            <a:r>
              <a:rPr lang="en-US" sz="1800" dirty="0"/>
              <a:t>Leadership</a:t>
            </a:r>
          </a:p>
          <a:p>
            <a:pPr lvl="0">
              <a:buFont typeface="Arial" panose="020B0604020202020204" pitchFamily="34" charset="0"/>
              <a:buChar char="•"/>
            </a:pPr>
            <a:r>
              <a:rPr lang="en-US" sz="1800" dirty="0"/>
              <a:t>Communication</a:t>
            </a:r>
          </a:p>
          <a:p>
            <a:pPr>
              <a:buFont typeface="Arial" panose="020B0604020202020204" pitchFamily="34" charset="0"/>
              <a:buChar char="•"/>
            </a:pPr>
            <a:r>
              <a:rPr lang="en-US" sz="1800" dirty="0"/>
              <a:t>Using and displaying data </a:t>
            </a:r>
          </a:p>
        </p:txBody>
      </p:sp>
      <p:pic>
        <p:nvPicPr>
          <p:cNvPr id="4" name="Picture 3">
            <a:extLst>
              <a:ext uri="{FF2B5EF4-FFF2-40B4-BE49-F238E27FC236}">
                <a16:creationId xmlns:a16="http://schemas.microsoft.com/office/drawing/2014/main" id="{0F2B3EE4-4BE5-457D-864F-4DCE94D680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1696" y="3673521"/>
            <a:ext cx="3724685" cy="2482765"/>
          </a:xfrm>
          <a:prstGeom prst="rect">
            <a:avLst/>
          </a:prstGeom>
        </p:spPr>
      </p:pic>
    </p:spTree>
    <p:extLst>
      <p:ext uri="{BB962C8B-B14F-4D97-AF65-F5344CB8AC3E}">
        <p14:creationId xmlns:p14="http://schemas.microsoft.com/office/powerpoint/2010/main" val="228456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AF4D-E06C-484F-ABB7-C017B192DF31}"/>
              </a:ext>
            </a:extLst>
          </p:cNvPr>
          <p:cNvSpPr>
            <a:spLocks noGrp="1"/>
          </p:cNvSpPr>
          <p:nvPr>
            <p:ph type="title"/>
          </p:nvPr>
        </p:nvSpPr>
        <p:spPr/>
        <p:txBody>
          <a:bodyPr>
            <a:normAutofit/>
          </a:bodyPr>
          <a:lstStyle/>
          <a:p>
            <a:r>
              <a:rPr lang="en-US" dirty="0"/>
              <a:t>Organizational Training Priorities </a:t>
            </a:r>
            <a:r>
              <a:rPr lang="en-US" sz="1800" dirty="0"/>
              <a:t>(Continued)</a:t>
            </a:r>
          </a:p>
        </p:txBody>
      </p:sp>
      <p:sp>
        <p:nvSpPr>
          <p:cNvPr id="8" name="Text Placeholder 4">
            <a:extLst>
              <a:ext uri="{FF2B5EF4-FFF2-40B4-BE49-F238E27FC236}">
                <a16:creationId xmlns:a16="http://schemas.microsoft.com/office/drawing/2014/main" id="{978A4BDB-A574-42B7-8C37-5CCF018225C8}"/>
              </a:ext>
            </a:extLst>
          </p:cNvPr>
          <p:cNvSpPr>
            <a:spLocks noGrp="1"/>
          </p:cNvSpPr>
          <p:nvPr>
            <p:ph idx="1"/>
          </p:nvPr>
        </p:nvSpPr>
        <p:spPr>
          <a:xfrm>
            <a:off x="838200" y="1605074"/>
            <a:ext cx="4311316" cy="4616005"/>
          </a:xfrm>
        </p:spPr>
        <p:txBody>
          <a:bodyPr>
            <a:normAutofit/>
          </a:bodyPr>
          <a:lstStyle/>
          <a:p>
            <a:pPr marL="0" indent="0">
              <a:buNone/>
            </a:pPr>
            <a:r>
              <a:rPr lang="en-US" sz="1800" b="1" dirty="0">
                <a:solidFill>
                  <a:schemeClr val="accent3"/>
                </a:solidFill>
                <a:latin typeface="+mj-lt"/>
              </a:rPr>
              <a:t>Health equity, social determinants of health:</a:t>
            </a:r>
          </a:p>
          <a:p>
            <a:pPr>
              <a:buFont typeface="Arial" panose="020B0604020202020204" pitchFamily="34" charset="0"/>
              <a:buChar char="•"/>
            </a:pPr>
            <a:r>
              <a:rPr lang="en-US" sz="1800" dirty="0"/>
              <a:t>Implicit bias</a:t>
            </a:r>
          </a:p>
          <a:p>
            <a:pPr>
              <a:buFont typeface="Arial" panose="020B0604020202020204" pitchFamily="34" charset="0"/>
              <a:buChar char="•"/>
            </a:pPr>
            <a:r>
              <a:rPr lang="en-US" sz="1800" dirty="0"/>
              <a:t>Using plain language</a:t>
            </a:r>
          </a:p>
          <a:p>
            <a:pPr>
              <a:buFont typeface="Arial" panose="020B0604020202020204" pitchFamily="34" charset="0"/>
              <a:buChar char="•"/>
            </a:pPr>
            <a:r>
              <a:rPr lang="en-US" sz="1800" dirty="0"/>
              <a:t>Adverse Child Experiences (ACEs)</a:t>
            </a:r>
          </a:p>
          <a:p>
            <a:pPr>
              <a:buFont typeface="Arial" panose="020B0604020202020204" pitchFamily="34" charset="0"/>
              <a:buChar char="•"/>
            </a:pPr>
            <a:r>
              <a:rPr lang="en-US" sz="1800" dirty="0"/>
              <a:t>Cultural competency</a:t>
            </a:r>
          </a:p>
        </p:txBody>
      </p:sp>
      <p:sp>
        <p:nvSpPr>
          <p:cNvPr id="12" name="Speech Bubble: Rectangle with Corners Rounded 6">
            <a:extLst>
              <a:ext uri="{FF2B5EF4-FFF2-40B4-BE49-F238E27FC236}">
                <a16:creationId xmlns:a16="http://schemas.microsoft.com/office/drawing/2014/main" id="{E85F5DFD-A0A0-1149-9F1A-7FB94E4DEBB2}"/>
              </a:ext>
            </a:extLst>
          </p:cNvPr>
          <p:cNvSpPr/>
          <p:nvPr/>
        </p:nvSpPr>
        <p:spPr>
          <a:xfrm>
            <a:off x="6096000" y="1605074"/>
            <a:ext cx="5257799" cy="2060251"/>
          </a:xfrm>
          <a:prstGeom prst="wedgeRoundRectCallout">
            <a:avLst>
              <a:gd name="adj1" fmla="val 62743"/>
              <a:gd name="adj2" fmla="val 33612"/>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spcAft>
                <a:spcPts val="600"/>
              </a:spcAft>
            </a:pPr>
            <a:r>
              <a:rPr lang="en-US" i="1" dirty="0">
                <a:solidFill>
                  <a:schemeClr val="tx1"/>
                </a:solidFill>
              </a:rPr>
              <a:t>“Yeah, so actually we push back on </a:t>
            </a:r>
            <a:br>
              <a:rPr lang="en-US" i="1" dirty="0">
                <a:solidFill>
                  <a:schemeClr val="tx1"/>
                </a:solidFill>
              </a:rPr>
            </a:br>
            <a:r>
              <a:rPr lang="en-US" i="1" dirty="0">
                <a:solidFill>
                  <a:schemeClr val="tx1"/>
                </a:solidFill>
              </a:rPr>
              <a:t>some of those trainings. …]It seems to me </a:t>
            </a:r>
            <a:br>
              <a:rPr lang="en-US" i="1" dirty="0">
                <a:solidFill>
                  <a:schemeClr val="tx1"/>
                </a:solidFill>
              </a:rPr>
            </a:br>
            <a:r>
              <a:rPr lang="en-US" i="1" dirty="0">
                <a:solidFill>
                  <a:schemeClr val="tx1"/>
                </a:solidFill>
              </a:rPr>
              <a:t>like everything with this </a:t>
            </a:r>
            <a:r>
              <a:rPr lang="en-US" b="1" i="1" dirty="0">
                <a:solidFill>
                  <a:schemeClr val="tx1"/>
                </a:solidFill>
              </a:rPr>
              <a:t>equity</a:t>
            </a:r>
            <a:r>
              <a:rPr lang="en-US" i="1" dirty="0">
                <a:solidFill>
                  <a:schemeClr val="tx1"/>
                </a:solidFill>
              </a:rPr>
              <a:t> conversation it’s just on half the population, so we are </a:t>
            </a:r>
            <a:br>
              <a:rPr lang="en-US" i="1" dirty="0">
                <a:solidFill>
                  <a:schemeClr val="tx1"/>
                </a:solidFill>
              </a:rPr>
            </a:br>
            <a:r>
              <a:rPr lang="en-US" i="1" dirty="0">
                <a:solidFill>
                  <a:schemeClr val="tx1"/>
                </a:solidFill>
              </a:rPr>
              <a:t>just not going in that direction.”</a:t>
            </a:r>
          </a:p>
        </p:txBody>
      </p:sp>
      <p:sp>
        <p:nvSpPr>
          <p:cNvPr id="13" name="Speech Bubble: Rectangle with Corners Rounded 6">
            <a:extLst>
              <a:ext uri="{FF2B5EF4-FFF2-40B4-BE49-F238E27FC236}">
                <a16:creationId xmlns:a16="http://schemas.microsoft.com/office/drawing/2014/main" id="{D9B35950-DF69-D140-AF09-C87854233349}"/>
              </a:ext>
            </a:extLst>
          </p:cNvPr>
          <p:cNvSpPr/>
          <p:nvPr/>
        </p:nvSpPr>
        <p:spPr>
          <a:xfrm>
            <a:off x="3368842" y="4186317"/>
            <a:ext cx="7984958" cy="2060251"/>
          </a:xfrm>
          <a:prstGeom prst="wedgeRoundRectCallout">
            <a:avLst>
              <a:gd name="adj1" fmla="val 57921"/>
              <a:gd name="adj2" fmla="val 10253"/>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spcAft>
                <a:spcPts val="600"/>
              </a:spcAft>
            </a:pPr>
            <a:r>
              <a:rPr lang="en-US" i="1" dirty="0">
                <a:solidFill>
                  <a:schemeClr val="tx1"/>
                </a:solidFill>
              </a:rPr>
              <a:t>“In Oregon, we're looking at public health modernization. And so that </a:t>
            </a:r>
            <a:br>
              <a:rPr lang="en-US" i="1" dirty="0">
                <a:solidFill>
                  <a:schemeClr val="tx1"/>
                </a:solidFill>
              </a:rPr>
            </a:br>
            <a:r>
              <a:rPr lang="en-US" i="1" dirty="0">
                <a:solidFill>
                  <a:schemeClr val="tx1"/>
                </a:solidFill>
              </a:rPr>
              <a:t>is a big training. We're looking at </a:t>
            </a:r>
            <a:r>
              <a:rPr lang="en-US" b="1" i="1" dirty="0">
                <a:solidFill>
                  <a:schemeClr val="tx1"/>
                </a:solidFill>
              </a:rPr>
              <a:t>health equity</a:t>
            </a:r>
            <a:r>
              <a:rPr lang="en-US" i="1" dirty="0">
                <a:solidFill>
                  <a:schemeClr val="tx1"/>
                </a:solidFill>
              </a:rPr>
              <a:t>, [which is a] huge training piece for our staff. And all the pieces that go with that—you know, implicit bias—and that's an ongoing training piece. And our staff is very into it. They absolutely love it.”</a:t>
            </a:r>
          </a:p>
        </p:txBody>
      </p:sp>
    </p:spTree>
    <p:extLst>
      <p:ext uri="{BB962C8B-B14F-4D97-AF65-F5344CB8AC3E}">
        <p14:creationId xmlns:p14="http://schemas.microsoft.com/office/powerpoint/2010/main" val="3006431714"/>
      </p:ext>
    </p:extLst>
  </p:cSld>
  <p:clrMapOvr>
    <a:masterClrMapping/>
  </p:clrMapOvr>
</p:sld>
</file>

<file path=ppt/theme/theme1.xml><?xml version="1.0" encoding="utf-8"?>
<a:theme xmlns:a="http://schemas.openxmlformats.org/drawingml/2006/main" name="NWCPHP_2019_v1">
  <a:themeElements>
    <a:clrScheme name="Custom 2">
      <a:dk1>
        <a:sysClr val="windowText" lastClr="000000"/>
      </a:dk1>
      <a:lt1>
        <a:sysClr val="window" lastClr="FFFFFF"/>
      </a:lt1>
      <a:dk2>
        <a:srgbClr val="999999"/>
      </a:dk2>
      <a:lt2>
        <a:srgbClr val="D8D9DA"/>
      </a:lt2>
      <a:accent1>
        <a:srgbClr val="E1C48D"/>
      </a:accent1>
      <a:accent2>
        <a:srgbClr val="B9A076"/>
      </a:accent2>
      <a:accent3>
        <a:srgbClr val="37246A"/>
      </a:accent3>
      <a:accent4>
        <a:srgbClr val="00B0F0"/>
      </a:accent4>
      <a:accent5>
        <a:srgbClr val="92D050"/>
      </a:accent5>
      <a:accent6>
        <a:srgbClr val="FFC000"/>
      </a:accent6>
      <a:hlink>
        <a:srgbClr val="0070C0"/>
      </a:hlink>
      <a:folHlink>
        <a:srgbClr val="92D050"/>
      </a:folHlink>
    </a:clrScheme>
    <a:fontScheme name="UW fonts">
      <a:majorFont>
        <a:latin typeface="Encode Sans Norma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cphp_slide_template_2019_v1.0" id="{23DBA3F7-D4DE-0341-8912-A5E4F8284A5F}" vid="{DF902FE4-AB2C-6348-B5BA-E48B6F6491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17545</TotalTime>
  <Words>4595</Words>
  <Application>Microsoft Macintosh PowerPoint</Application>
  <PresentationFormat>Widescreen</PresentationFormat>
  <Paragraphs>410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Encode Sans Normal</vt:lpstr>
      <vt:lpstr>Open Sans</vt:lpstr>
      <vt:lpstr>Uni Sans Regular</vt:lpstr>
      <vt:lpstr>Wingdings</vt:lpstr>
      <vt:lpstr>NWCPHP_2019_v1</vt:lpstr>
      <vt:lpstr>Training Needs Among Northwest Small Local Health Departments</vt:lpstr>
      <vt:lpstr>Purpose</vt:lpstr>
      <vt:lpstr>Participants</vt:lpstr>
      <vt:lpstr>Small Jurisdictions in Region 10</vt:lpstr>
      <vt:lpstr>Areas Assessed</vt:lpstr>
      <vt:lpstr>Small LHD Leadership</vt:lpstr>
      <vt:lpstr>Approach to Workforce Development</vt:lpstr>
      <vt:lpstr>Organizational Training Priorities</vt:lpstr>
      <vt:lpstr>Organizational Training Priorities (Continued)</vt:lpstr>
      <vt:lpstr>Workforce Development Needs in Small LHDs</vt:lpstr>
      <vt:lpstr>Challenges to Workforce Development</vt:lpstr>
      <vt:lpstr>Current Training Delivery</vt:lpstr>
      <vt:lpstr>LHD Suggestions for Distance-Based Training</vt:lpstr>
      <vt:lpstr>Recommendations</vt:lpstr>
      <vt:lpstr>Recommendations (continued)</vt:lpstr>
      <vt:lpstr>Reflection for CLHO Leaders</vt:lpstr>
      <vt:lpstr>Training Teams and Individuals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Rogers</dc:creator>
  <cp:lastModifiedBy>Morgan Cowling</cp:lastModifiedBy>
  <cp:revision>635</cp:revision>
  <cp:lastPrinted>2020-04-21T17:31:41Z</cp:lastPrinted>
  <dcterms:created xsi:type="dcterms:W3CDTF">2016-04-01T17:13:52Z</dcterms:created>
  <dcterms:modified xsi:type="dcterms:W3CDTF">2020-12-17T18:56:32Z</dcterms:modified>
</cp:coreProperties>
</file>