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1"/>
  </p:notesMasterIdLst>
  <p:sldIdLst>
    <p:sldId id="256" r:id="rId3"/>
    <p:sldId id="279" r:id="rId4"/>
    <p:sldId id="268" r:id="rId5"/>
    <p:sldId id="258" r:id="rId6"/>
    <p:sldId id="280" r:id="rId7"/>
    <p:sldId id="277" r:id="rId8"/>
    <p:sldId id="278" r:id="rId9"/>
    <p:sldId id="27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8D1F"/>
    <a:srgbClr val="87B3AE"/>
    <a:srgbClr val="EDCA73"/>
    <a:srgbClr val="EFD185"/>
    <a:srgbClr val="89BDBD"/>
    <a:srgbClr val="BED8BE"/>
    <a:srgbClr val="C4DFDE"/>
    <a:srgbClr val="E5B233"/>
    <a:srgbClr val="005A9E"/>
    <a:srgbClr val="FC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4277" autoAdjust="0"/>
  </p:normalViewPr>
  <p:slideViewPr>
    <p:cSldViewPr snapToGrid="0">
      <p:cViewPr varScale="1">
        <p:scale>
          <a:sx n="65" d="100"/>
          <a:sy n="65" d="100"/>
        </p:scale>
        <p:origin x="-198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hyperlink" Target="https://citizentruth.org/healthcare-workers-in-the-us-and-spain-asses-the-coronavirus-crisis/" TargetMode="External"/><Relationship Id="rId4" Type="http://schemas.openxmlformats.org/officeDocument/2006/relationships/image" Target="../media/image6.jpg"/><Relationship Id="rId5" Type="http://schemas.openxmlformats.org/officeDocument/2006/relationships/hyperlink" Target="https://brewminate.com/influenza-the-search-for-a-universal-vaccine/" TargetMode="External"/><Relationship Id="rId1" Type="http://schemas.openxmlformats.org/officeDocument/2006/relationships/image" Target="../media/image4.jpg"/><Relationship Id="rId2"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DEBA3B-73E8-4408-BC5E-12DDABD11C58}" type="doc">
      <dgm:prSet loTypeId="urn:microsoft.com/office/officeart/2008/layout/AlternatingPictureBlocks" loCatId="list" qsTypeId="urn:microsoft.com/office/officeart/2005/8/quickstyle/simple1" qsCatId="simple" csTypeId="urn:microsoft.com/office/officeart/2005/8/colors/colorful5" csCatId="colorful" phldr="1"/>
      <dgm:spPr/>
      <dgm:t>
        <a:bodyPr/>
        <a:lstStyle/>
        <a:p>
          <a:endParaRPr lang="en-US"/>
        </a:p>
      </dgm:t>
    </dgm:pt>
    <dgm:pt modelId="{5828ED8B-9463-45BF-883A-D5BA34331CA2}">
      <dgm:prSet phldrT="[Text]"/>
      <dgm:spPr>
        <a:solidFill>
          <a:srgbClr val="D78D1F"/>
        </a:solidFill>
      </dgm:spPr>
      <dgm:t>
        <a:bodyPr/>
        <a:lstStyle/>
        <a:p>
          <a:pPr algn="ctr"/>
          <a:r>
            <a:rPr lang="en-US" dirty="0"/>
            <a:t>1. Protect communities most affected by COVID-19</a:t>
          </a:r>
        </a:p>
      </dgm:t>
    </dgm:pt>
    <dgm:pt modelId="{25205B8D-AFEB-4DDB-9D3B-8535CCFBB25B}" type="parTrans" cxnId="{801EB60A-755A-48F2-9821-ACD14A6D4FFA}">
      <dgm:prSet/>
      <dgm:spPr/>
      <dgm:t>
        <a:bodyPr/>
        <a:lstStyle/>
        <a:p>
          <a:endParaRPr lang="en-US"/>
        </a:p>
      </dgm:t>
    </dgm:pt>
    <dgm:pt modelId="{29DBACCC-25E2-4FB3-BB2B-5979263CD257}" type="sibTrans" cxnId="{801EB60A-755A-48F2-9821-ACD14A6D4FFA}">
      <dgm:prSet/>
      <dgm:spPr/>
      <dgm:t>
        <a:bodyPr/>
        <a:lstStyle/>
        <a:p>
          <a:endParaRPr lang="en-US"/>
        </a:p>
      </dgm:t>
    </dgm:pt>
    <dgm:pt modelId="{9FB356AB-0F96-46A9-A652-8A39001E74A5}">
      <dgm:prSet phldrT="[Text]"/>
      <dgm:spPr/>
      <dgm:t>
        <a:bodyPr/>
        <a:lstStyle/>
        <a:p>
          <a:r>
            <a:rPr lang="en-US" dirty="0"/>
            <a:t>2. Lessen burden on our healthcare system</a:t>
          </a:r>
        </a:p>
      </dgm:t>
    </dgm:pt>
    <dgm:pt modelId="{52189124-FB95-433E-975D-108F2AAC0941}" type="parTrans" cxnId="{3EE217C5-A7B3-4ACF-8E98-431D649E3D0E}">
      <dgm:prSet/>
      <dgm:spPr/>
      <dgm:t>
        <a:bodyPr/>
        <a:lstStyle/>
        <a:p>
          <a:endParaRPr lang="en-US"/>
        </a:p>
      </dgm:t>
    </dgm:pt>
    <dgm:pt modelId="{24CF04F0-D2EA-4DAE-94AA-8D10D0240204}" type="sibTrans" cxnId="{3EE217C5-A7B3-4ACF-8E98-431D649E3D0E}">
      <dgm:prSet/>
      <dgm:spPr/>
      <dgm:t>
        <a:bodyPr/>
        <a:lstStyle/>
        <a:p>
          <a:endParaRPr lang="en-US"/>
        </a:p>
      </dgm:t>
    </dgm:pt>
    <dgm:pt modelId="{E83960A1-C142-43F2-AE51-653CCB159114}">
      <dgm:prSet phldrT="[Text]"/>
      <dgm:spPr>
        <a:solidFill>
          <a:schemeClr val="accent1">
            <a:lumMod val="50000"/>
          </a:schemeClr>
        </a:solidFill>
      </dgm:spPr>
      <dgm:t>
        <a:bodyPr/>
        <a:lstStyle/>
        <a:p>
          <a:r>
            <a:rPr lang="en-US" dirty="0"/>
            <a:t>3. Prepare for COVID-19 vaccine distribution and administration</a:t>
          </a:r>
        </a:p>
      </dgm:t>
    </dgm:pt>
    <dgm:pt modelId="{8DBF1D29-29A8-4940-939A-22446C4B3AD0}" type="parTrans" cxnId="{DB6AE703-3253-4178-B62C-04CDB801406C}">
      <dgm:prSet/>
      <dgm:spPr/>
      <dgm:t>
        <a:bodyPr/>
        <a:lstStyle/>
        <a:p>
          <a:endParaRPr lang="en-US"/>
        </a:p>
      </dgm:t>
    </dgm:pt>
    <dgm:pt modelId="{5B2E513E-1739-49D5-A8B1-7F203A8F3F19}" type="sibTrans" cxnId="{DB6AE703-3253-4178-B62C-04CDB801406C}">
      <dgm:prSet/>
      <dgm:spPr/>
      <dgm:t>
        <a:bodyPr/>
        <a:lstStyle/>
        <a:p>
          <a:endParaRPr lang="en-US"/>
        </a:p>
      </dgm:t>
    </dgm:pt>
    <dgm:pt modelId="{B63168A2-C7FF-4F4B-8C8A-DA9C023591B7}" type="pres">
      <dgm:prSet presAssocID="{3FDEBA3B-73E8-4408-BC5E-12DDABD11C58}" presName="linearFlow" presStyleCnt="0">
        <dgm:presLayoutVars>
          <dgm:dir/>
          <dgm:resizeHandles val="exact"/>
        </dgm:presLayoutVars>
      </dgm:prSet>
      <dgm:spPr/>
      <dgm:t>
        <a:bodyPr/>
        <a:lstStyle/>
        <a:p>
          <a:endParaRPr lang="en-US"/>
        </a:p>
      </dgm:t>
    </dgm:pt>
    <dgm:pt modelId="{91A062F5-0486-41C2-9ED0-DB98CE13DB02}" type="pres">
      <dgm:prSet presAssocID="{5828ED8B-9463-45BF-883A-D5BA34331CA2}" presName="comp" presStyleCnt="0"/>
      <dgm:spPr/>
    </dgm:pt>
    <dgm:pt modelId="{C3945CD3-42AD-4633-A8E6-C1ECE5D2906B}" type="pres">
      <dgm:prSet presAssocID="{5828ED8B-9463-45BF-883A-D5BA34331CA2}" presName="rect2" presStyleLbl="node1" presStyleIdx="0" presStyleCnt="3" custLinFactNeighborX="-1832" custLinFactNeighborY="-1324">
        <dgm:presLayoutVars>
          <dgm:bulletEnabled val="1"/>
        </dgm:presLayoutVars>
      </dgm:prSet>
      <dgm:spPr/>
      <dgm:t>
        <a:bodyPr/>
        <a:lstStyle/>
        <a:p>
          <a:endParaRPr lang="en-US"/>
        </a:p>
      </dgm:t>
    </dgm:pt>
    <dgm:pt modelId="{22C511D5-D510-44A0-875D-B7AEBB1EAAC2}" type="pres">
      <dgm:prSet presAssocID="{5828ED8B-9463-45BF-883A-D5BA34331CA2}"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C43BA743-6CD6-4D44-9487-9E6DB58BBA16}" type="pres">
      <dgm:prSet presAssocID="{29DBACCC-25E2-4FB3-BB2B-5979263CD257}" presName="sibTrans" presStyleCnt="0"/>
      <dgm:spPr/>
    </dgm:pt>
    <dgm:pt modelId="{83A2EF96-8802-4C49-9C32-64437BB02058}" type="pres">
      <dgm:prSet presAssocID="{9FB356AB-0F96-46A9-A652-8A39001E74A5}" presName="comp" presStyleCnt="0"/>
      <dgm:spPr/>
    </dgm:pt>
    <dgm:pt modelId="{F8A78C8D-A6FE-47FA-8E16-FCB500D8CBBE}" type="pres">
      <dgm:prSet presAssocID="{9FB356AB-0F96-46A9-A652-8A39001E74A5}" presName="rect2" presStyleLbl="node1" presStyleIdx="1" presStyleCnt="3">
        <dgm:presLayoutVars>
          <dgm:bulletEnabled val="1"/>
        </dgm:presLayoutVars>
      </dgm:prSet>
      <dgm:spPr/>
      <dgm:t>
        <a:bodyPr/>
        <a:lstStyle/>
        <a:p>
          <a:endParaRPr lang="en-US"/>
        </a:p>
      </dgm:t>
    </dgm:pt>
    <dgm:pt modelId="{8D9E64F1-37B1-4853-8C2D-CFE9463DE64F}" type="pres">
      <dgm:prSet presAssocID="{9FB356AB-0F96-46A9-A652-8A39001E74A5}"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a:stretch>
            <a:fillRect l="-30000" r="-30000"/>
          </a:stretch>
        </a:blipFill>
      </dgm:spPr>
    </dgm:pt>
    <dgm:pt modelId="{6A548F1C-4F03-4462-9DA1-14E2473FC222}" type="pres">
      <dgm:prSet presAssocID="{24CF04F0-D2EA-4DAE-94AA-8D10D0240204}" presName="sibTrans" presStyleCnt="0"/>
      <dgm:spPr/>
    </dgm:pt>
    <dgm:pt modelId="{AD554305-E244-4CA3-AF08-B16B42E04C5D}" type="pres">
      <dgm:prSet presAssocID="{E83960A1-C142-43F2-AE51-653CCB159114}" presName="comp" presStyleCnt="0"/>
      <dgm:spPr/>
    </dgm:pt>
    <dgm:pt modelId="{571F6A82-C7C7-4273-B785-AC93520EADDE}" type="pres">
      <dgm:prSet presAssocID="{E83960A1-C142-43F2-AE51-653CCB159114}" presName="rect2" presStyleLbl="node1" presStyleIdx="2" presStyleCnt="3">
        <dgm:presLayoutVars>
          <dgm:bulletEnabled val="1"/>
        </dgm:presLayoutVars>
      </dgm:prSet>
      <dgm:spPr/>
      <dgm:t>
        <a:bodyPr/>
        <a:lstStyle/>
        <a:p>
          <a:endParaRPr lang="en-US"/>
        </a:p>
      </dgm:t>
    </dgm:pt>
    <dgm:pt modelId="{950D2DE0-BDDD-4C62-AF88-95CFC640FA20}" type="pres">
      <dgm:prSet presAssocID="{E83960A1-C142-43F2-AE51-653CCB159114}" presName="rect1" presStyleLbl="lnNode1" presStyleIdx="2" presStyleCnt="3"/>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a:stretch>
            <a:fillRect l="-53000" r="-53000"/>
          </a:stretch>
        </a:blipFill>
      </dgm:spPr>
    </dgm:pt>
  </dgm:ptLst>
  <dgm:cxnLst>
    <dgm:cxn modelId="{801EB60A-755A-48F2-9821-ACD14A6D4FFA}" srcId="{3FDEBA3B-73E8-4408-BC5E-12DDABD11C58}" destId="{5828ED8B-9463-45BF-883A-D5BA34331CA2}" srcOrd="0" destOrd="0" parTransId="{25205B8D-AFEB-4DDB-9D3B-8535CCFBB25B}" sibTransId="{29DBACCC-25E2-4FB3-BB2B-5979263CD257}"/>
    <dgm:cxn modelId="{F000E663-709D-4EF9-92EE-3CDC7F672BAE}" type="presOf" srcId="{3FDEBA3B-73E8-4408-BC5E-12DDABD11C58}" destId="{B63168A2-C7FF-4F4B-8C8A-DA9C023591B7}" srcOrd="0" destOrd="0" presId="urn:microsoft.com/office/officeart/2008/layout/AlternatingPictureBlocks"/>
    <dgm:cxn modelId="{AB45B455-F1EC-4C71-B944-C7BFE09D78AC}" type="presOf" srcId="{9FB356AB-0F96-46A9-A652-8A39001E74A5}" destId="{F8A78C8D-A6FE-47FA-8E16-FCB500D8CBBE}" srcOrd="0" destOrd="0" presId="urn:microsoft.com/office/officeart/2008/layout/AlternatingPictureBlocks"/>
    <dgm:cxn modelId="{3EE217C5-A7B3-4ACF-8E98-431D649E3D0E}" srcId="{3FDEBA3B-73E8-4408-BC5E-12DDABD11C58}" destId="{9FB356AB-0F96-46A9-A652-8A39001E74A5}" srcOrd="1" destOrd="0" parTransId="{52189124-FB95-433E-975D-108F2AAC0941}" sibTransId="{24CF04F0-D2EA-4DAE-94AA-8D10D0240204}"/>
    <dgm:cxn modelId="{DB6AE703-3253-4178-B62C-04CDB801406C}" srcId="{3FDEBA3B-73E8-4408-BC5E-12DDABD11C58}" destId="{E83960A1-C142-43F2-AE51-653CCB159114}" srcOrd="2" destOrd="0" parTransId="{8DBF1D29-29A8-4940-939A-22446C4B3AD0}" sibTransId="{5B2E513E-1739-49D5-A8B1-7F203A8F3F19}"/>
    <dgm:cxn modelId="{8318E026-6F4F-4438-BC52-FF8EA95EE590}" type="presOf" srcId="{E83960A1-C142-43F2-AE51-653CCB159114}" destId="{571F6A82-C7C7-4273-B785-AC93520EADDE}" srcOrd="0" destOrd="0" presId="urn:microsoft.com/office/officeart/2008/layout/AlternatingPictureBlocks"/>
    <dgm:cxn modelId="{E33CC342-1BCF-4A55-8410-D55CFB06BD6C}" type="presOf" srcId="{5828ED8B-9463-45BF-883A-D5BA34331CA2}" destId="{C3945CD3-42AD-4633-A8E6-C1ECE5D2906B}" srcOrd="0" destOrd="0" presId="urn:microsoft.com/office/officeart/2008/layout/AlternatingPictureBlocks"/>
    <dgm:cxn modelId="{9A12B94A-5701-47AA-B32B-728B530B452F}" type="presParOf" srcId="{B63168A2-C7FF-4F4B-8C8A-DA9C023591B7}" destId="{91A062F5-0486-41C2-9ED0-DB98CE13DB02}" srcOrd="0" destOrd="0" presId="urn:microsoft.com/office/officeart/2008/layout/AlternatingPictureBlocks"/>
    <dgm:cxn modelId="{0F2A1E30-F63A-49AF-B113-6C22243CAE8A}" type="presParOf" srcId="{91A062F5-0486-41C2-9ED0-DB98CE13DB02}" destId="{C3945CD3-42AD-4633-A8E6-C1ECE5D2906B}" srcOrd="0" destOrd="0" presId="urn:microsoft.com/office/officeart/2008/layout/AlternatingPictureBlocks"/>
    <dgm:cxn modelId="{0B73C433-2B75-4B1F-A456-5E035277ED83}" type="presParOf" srcId="{91A062F5-0486-41C2-9ED0-DB98CE13DB02}" destId="{22C511D5-D510-44A0-875D-B7AEBB1EAAC2}" srcOrd="1" destOrd="0" presId="urn:microsoft.com/office/officeart/2008/layout/AlternatingPictureBlocks"/>
    <dgm:cxn modelId="{5CA262B9-9D42-4B20-B8CF-D01020B5CC91}" type="presParOf" srcId="{B63168A2-C7FF-4F4B-8C8A-DA9C023591B7}" destId="{C43BA743-6CD6-4D44-9487-9E6DB58BBA16}" srcOrd="1" destOrd="0" presId="urn:microsoft.com/office/officeart/2008/layout/AlternatingPictureBlocks"/>
    <dgm:cxn modelId="{8E10D264-6807-4146-BF8D-D40BB8FBCCD9}" type="presParOf" srcId="{B63168A2-C7FF-4F4B-8C8A-DA9C023591B7}" destId="{83A2EF96-8802-4C49-9C32-64437BB02058}" srcOrd="2" destOrd="0" presId="urn:microsoft.com/office/officeart/2008/layout/AlternatingPictureBlocks"/>
    <dgm:cxn modelId="{0188E620-5695-4206-83EB-2558E0F787FA}" type="presParOf" srcId="{83A2EF96-8802-4C49-9C32-64437BB02058}" destId="{F8A78C8D-A6FE-47FA-8E16-FCB500D8CBBE}" srcOrd="0" destOrd="0" presId="urn:microsoft.com/office/officeart/2008/layout/AlternatingPictureBlocks"/>
    <dgm:cxn modelId="{2134A97D-8FA0-410B-9961-1FC401174CFD}" type="presParOf" srcId="{83A2EF96-8802-4C49-9C32-64437BB02058}" destId="{8D9E64F1-37B1-4853-8C2D-CFE9463DE64F}" srcOrd="1" destOrd="0" presId="urn:microsoft.com/office/officeart/2008/layout/AlternatingPictureBlocks"/>
    <dgm:cxn modelId="{7E7E83C0-6309-4767-89FE-23D229DD1A02}" type="presParOf" srcId="{B63168A2-C7FF-4F4B-8C8A-DA9C023591B7}" destId="{6A548F1C-4F03-4462-9DA1-14E2473FC222}" srcOrd="3" destOrd="0" presId="urn:microsoft.com/office/officeart/2008/layout/AlternatingPictureBlocks"/>
    <dgm:cxn modelId="{881F6ECA-91C1-44AF-9892-4A97CE015D54}" type="presParOf" srcId="{B63168A2-C7FF-4F4B-8C8A-DA9C023591B7}" destId="{AD554305-E244-4CA3-AF08-B16B42E04C5D}" srcOrd="4" destOrd="0" presId="urn:microsoft.com/office/officeart/2008/layout/AlternatingPictureBlocks"/>
    <dgm:cxn modelId="{DD3A2728-7EAF-45C4-A9C4-28C1FB1E2B00}" type="presParOf" srcId="{AD554305-E244-4CA3-AF08-B16B42E04C5D}" destId="{571F6A82-C7C7-4273-B785-AC93520EADDE}" srcOrd="0" destOrd="0" presId="urn:microsoft.com/office/officeart/2008/layout/AlternatingPictureBlocks"/>
    <dgm:cxn modelId="{5A5F092B-4BE9-481B-BD9E-DE81489F6B8C}" type="presParOf" srcId="{AD554305-E244-4CA3-AF08-B16B42E04C5D}" destId="{950D2DE0-BDDD-4C62-AF88-95CFC640FA20}"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E01A5B-8DA6-45CF-BDF1-A22BD6DC2667}" type="doc">
      <dgm:prSet loTypeId="urn:microsoft.com/office/officeart/2005/8/layout/cycle8" loCatId="cycle" qsTypeId="urn:microsoft.com/office/officeart/2005/8/quickstyle/simple1" qsCatId="simple" csTypeId="urn:microsoft.com/office/officeart/2005/8/colors/colorful2" csCatId="colorful" phldr="1"/>
      <dgm:spPr/>
    </dgm:pt>
    <dgm:pt modelId="{C54FB5BA-2D67-47F9-9BBD-142E32AE863A}">
      <dgm:prSet phldrT="[Text]"/>
      <dgm:spPr>
        <a:solidFill>
          <a:srgbClr val="D78D1F"/>
        </a:solidFill>
      </dgm:spPr>
      <dgm:t>
        <a:bodyPr/>
        <a:lstStyle/>
        <a:p>
          <a:r>
            <a:rPr lang="en-US" dirty="0"/>
            <a:t>Public Health Jurisdictions</a:t>
          </a:r>
        </a:p>
      </dgm:t>
    </dgm:pt>
    <dgm:pt modelId="{77B48A9F-CF7C-416D-AEA8-A8844058B2E3}" type="parTrans" cxnId="{F03327BB-D389-44CC-98BF-94B626DBFEDC}">
      <dgm:prSet/>
      <dgm:spPr/>
      <dgm:t>
        <a:bodyPr/>
        <a:lstStyle/>
        <a:p>
          <a:endParaRPr lang="en-US"/>
        </a:p>
      </dgm:t>
    </dgm:pt>
    <dgm:pt modelId="{42E26023-4BA2-4A2C-B892-54A3D5EF2E8E}" type="sibTrans" cxnId="{F03327BB-D389-44CC-98BF-94B626DBFEDC}">
      <dgm:prSet/>
      <dgm:spPr/>
      <dgm:t>
        <a:bodyPr/>
        <a:lstStyle/>
        <a:p>
          <a:endParaRPr lang="en-US"/>
        </a:p>
      </dgm:t>
    </dgm:pt>
    <dgm:pt modelId="{E952A15A-EB30-4ADA-A1F0-7AF9239E95DF}">
      <dgm:prSet phldrT="[Text]"/>
      <dgm:spPr>
        <a:solidFill>
          <a:schemeClr val="accent1">
            <a:lumMod val="50000"/>
          </a:schemeClr>
        </a:solidFill>
      </dgm:spPr>
      <dgm:t>
        <a:bodyPr/>
        <a:lstStyle/>
        <a:p>
          <a:r>
            <a:rPr lang="en-US" dirty="0"/>
            <a:t>Traditional Immunization Partners</a:t>
          </a:r>
        </a:p>
      </dgm:t>
    </dgm:pt>
    <dgm:pt modelId="{9A329103-B6AB-4599-9C39-60FB54276F56}" type="parTrans" cxnId="{A1FF2BB8-B680-431A-892B-F7FBFF368394}">
      <dgm:prSet/>
      <dgm:spPr/>
      <dgm:t>
        <a:bodyPr/>
        <a:lstStyle/>
        <a:p>
          <a:endParaRPr lang="en-US"/>
        </a:p>
      </dgm:t>
    </dgm:pt>
    <dgm:pt modelId="{D8E5626B-F76F-4125-A1BB-BC362BC90A25}" type="sibTrans" cxnId="{A1FF2BB8-B680-431A-892B-F7FBFF368394}">
      <dgm:prSet/>
      <dgm:spPr/>
      <dgm:t>
        <a:bodyPr/>
        <a:lstStyle/>
        <a:p>
          <a:endParaRPr lang="en-US"/>
        </a:p>
      </dgm:t>
    </dgm:pt>
    <dgm:pt modelId="{E7398465-1F79-470D-83DC-096E65AE540D}">
      <dgm:prSet phldrT="[Text]"/>
      <dgm:spPr/>
      <dgm:t>
        <a:bodyPr/>
        <a:lstStyle/>
        <a:p>
          <a:r>
            <a:rPr lang="en-US" dirty="0"/>
            <a:t>Federal Partners</a:t>
          </a:r>
        </a:p>
      </dgm:t>
    </dgm:pt>
    <dgm:pt modelId="{70EF69A9-E730-4B2E-951F-7E56FDF28B56}" type="parTrans" cxnId="{DEA9D431-88BA-4058-BEB8-15929D474082}">
      <dgm:prSet/>
      <dgm:spPr/>
      <dgm:t>
        <a:bodyPr/>
        <a:lstStyle/>
        <a:p>
          <a:endParaRPr lang="en-US"/>
        </a:p>
      </dgm:t>
    </dgm:pt>
    <dgm:pt modelId="{A229CB13-DDFB-463A-B06D-39EDE6399BA4}" type="sibTrans" cxnId="{DEA9D431-88BA-4058-BEB8-15929D474082}">
      <dgm:prSet/>
      <dgm:spPr/>
      <dgm:t>
        <a:bodyPr/>
        <a:lstStyle/>
        <a:p>
          <a:endParaRPr lang="en-US"/>
        </a:p>
      </dgm:t>
    </dgm:pt>
    <dgm:pt modelId="{B58FE832-9973-4A90-9143-CA854B334028}">
      <dgm:prSet phldrT="[Text]"/>
      <dgm:spPr>
        <a:solidFill>
          <a:schemeClr val="bg1">
            <a:lumMod val="50000"/>
          </a:schemeClr>
        </a:solidFill>
      </dgm:spPr>
      <dgm:t>
        <a:bodyPr/>
        <a:lstStyle/>
        <a:p>
          <a:r>
            <a:rPr lang="en-US" dirty="0"/>
            <a:t>Commercial Partners</a:t>
          </a:r>
        </a:p>
      </dgm:t>
    </dgm:pt>
    <dgm:pt modelId="{91CF5A46-CD1F-40CA-A77B-E297DF8ACAE5}" type="parTrans" cxnId="{108EA577-1B03-4D36-A6FB-967C7F1A31B7}">
      <dgm:prSet/>
      <dgm:spPr/>
      <dgm:t>
        <a:bodyPr/>
        <a:lstStyle/>
        <a:p>
          <a:endParaRPr lang="en-US"/>
        </a:p>
      </dgm:t>
    </dgm:pt>
    <dgm:pt modelId="{3ADB5844-8646-4320-BD4C-2D6985403E2C}" type="sibTrans" cxnId="{108EA577-1B03-4D36-A6FB-967C7F1A31B7}">
      <dgm:prSet/>
      <dgm:spPr/>
      <dgm:t>
        <a:bodyPr/>
        <a:lstStyle/>
        <a:p>
          <a:endParaRPr lang="en-US"/>
        </a:p>
      </dgm:t>
    </dgm:pt>
    <dgm:pt modelId="{EF989835-A34B-479B-AF08-566DA2FF9182}">
      <dgm:prSet phldrT="[Text]"/>
      <dgm:spPr>
        <a:solidFill>
          <a:srgbClr val="E5B233"/>
        </a:solidFill>
      </dgm:spPr>
      <dgm:t>
        <a:bodyPr/>
        <a:lstStyle/>
        <a:p>
          <a:r>
            <a:rPr lang="en-US" dirty="0"/>
            <a:t>Special Populations</a:t>
          </a:r>
        </a:p>
      </dgm:t>
    </dgm:pt>
    <dgm:pt modelId="{47D331EB-4DD4-449E-8E48-B73195B23575}" type="parTrans" cxnId="{C8A58357-0242-42AC-B982-CA9B88701885}">
      <dgm:prSet/>
      <dgm:spPr/>
      <dgm:t>
        <a:bodyPr/>
        <a:lstStyle/>
        <a:p>
          <a:endParaRPr lang="en-US"/>
        </a:p>
      </dgm:t>
    </dgm:pt>
    <dgm:pt modelId="{4663F433-49BC-40B7-9276-BA37435F85C4}" type="sibTrans" cxnId="{C8A58357-0242-42AC-B982-CA9B88701885}">
      <dgm:prSet/>
      <dgm:spPr/>
      <dgm:t>
        <a:bodyPr/>
        <a:lstStyle/>
        <a:p>
          <a:endParaRPr lang="en-US"/>
        </a:p>
      </dgm:t>
    </dgm:pt>
    <dgm:pt modelId="{571042E0-C65F-499B-8EF8-5115EB8C3B0E}" type="pres">
      <dgm:prSet presAssocID="{5AE01A5B-8DA6-45CF-BDF1-A22BD6DC2667}" presName="compositeShape" presStyleCnt="0">
        <dgm:presLayoutVars>
          <dgm:chMax val="7"/>
          <dgm:dir/>
          <dgm:resizeHandles val="exact"/>
        </dgm:presLayoutVars>
      </dgm:prSet>
      <dgm:spPr/>
    </dgm:pt>
    <dgm:pt modelId="{24DD09EC-6B8A-4D29-A798-44D9E8EDA1BE}" type="pres">
      <dgm:prSet presAssocID="{5AE01A5B-8DA6-45CF-BDF1-A22BD6DC2667}" presName="wedge1" presStyleLbl="node1" presStyleIdx="0" presStyleCnt="5"/>
      <dgm:spPr/>
      <dgm:t>
        <a:bodyPr/>
        <a:lstStyle/>
        <a:p>
          <a:endParaRPr lang="en-US"/>
        </a:p>
      </dgm:t>
    </dgm:pt>
    <dgm:pt modelId="{83B50BA3-8445-411D-BE22-69D9AF005D17}" type="pres">
      <dgm:prSet presAssocID="{5AE01A5B-8DA6-45CF-BDF1-A22BD6DC2667}" presName="dummy1a" presStyleCnt="0"/>
      <dgm:spPr/>
    </dgm:pt>
    <dgm:pt modelId="{E48FF017-85A1-42C7-AFA7-5AC0DAAAC041}" type="pres">
      <dgm:prSet presAssocID="{5AE01A5B-8DA6-45CF-BDF1-A22BD6DC2667}" presName="dummy1b" presStyleCnt="0"/>
      <dgm:spPr/>
    </dgm:pt>
    <dgm:pt modelId="{5D795D21-293D-43DB-9507-5D565D76C787}" type="pres">
      <dgm:prSet presAssocID="{5AE01A5B-8DA6-45CF-BDF1-A22BD6DC2667}" presName="wedge1Tx" presStyleLbl="node1" presStyleIdx="0" presStyleCnt="5">
        <dgm:presLayoutVars>
          <dgm:chMax val="0"/>
          <dgm:chPref val="0"/>
          <dgm:bulletEnabled val="1"/>
        </dgm:presLayoutVars>
      </dgm:prSet>
      <dgm:spPr/>
      <dgm:t>
        <a:bodyPr/>
        <a:lstStyle/>
        <a:p>
          <a:endParaRPr lang="en-US"/>
        </a:p>
      </dgm:t>
    </dgm:pt>
    <dgm:pt modelId="{0EED32A0-9E7A-4171-A4C8-F680A52C1CEF}" type="pres">
      <dgm:prSet presAssocID="{5AE01A5B-8DA6-45CF-BDF1-A22BD6DC2667}" presName="wedge2" presStyleLbl="node1" presStyleIdx="1" presStyleCnt="5"/>
      <dgm:spPr/>
      <dgm:t>
        <a:bodyPr/>
        <a:lstStyle/>
        <a:p>
          <a:endParaRPr lang="en-US"/>
        </a:p>
      </dgm:t>
    </dgm:pt>
    <dgm:pt modelId="{EC1EDF48-16B6-4C6D-A306-427EE0E263F5}" type="pres">
      <dgm:prSet presAssocID="{5AE01A5B-8DA6-45CF-BDF1-A22BD6DC2667}" presName="dummy2a" presStyleCnt="0"/>
      <dgm:spPr/>
    </dgm:pt>
    <dgm:pt modelId="{62FD7A5E-1C27-46A3-879D-DB63D2BB5FF4}" type="pres">
      <dgm:prSet presAssocID="{5AE01A5B-8DA6-45CF-BDF1-A22BD6DC2667}" presName="dummy2b" presStyleCnt="0"/>
      <dgm:spPr/>
    </dgm:pt>
    <dgm:pt modelId="{26629352-54B0-48C0-831C-1554A91F1A08}" type="pres">
      <dgm:prSet presAssocID="{5AE01A5B-8DA6-45CF-BDF1-A22BD6DC2667}" presName="wedge2Tx" presStyleLbl="node1" presStyleIdx="1" presStyleCnt="5">
        <dgm:presLayoutVars>
          <dgm:chMax val="0"/>
          <dgm:chPref val="0"/>
          <dgm:bulletEnabled val="1"/>
        </dgm:presLayoutVars>
      </dgm:prSet>
      <dgm:spPr/>
      <dgm:t>
        <a:bodyPr/>
        <a:lstStyle/>
        <a:p>
          <a:endParaRPr lang="en-US"/>
        </a:p>
      </dgm:t>
    </dgm:pt>
    <dgm:pt modelId="{87027B45-8217-45A4-8EF4-6187D77A683D}" type="pres">
      <dgm:prSet presAssocID="{5AE01A5B-8DA6-45CF-BDF1-A22BD6DC2667}" presName="wedge3" presStyleLbl="node1" presStyleIdx="2" presStyleCnt="5"/>
      <dgm:spPr/>
      <dgm:t>
        <a:bodyPr/>
        <a:lstStyle/>
        <a:p>
          <a:endParaRPr lang="en-US"/>
        </a:p>
      </dgm:t>
    </dgm:pt>
    <dgm:pt modelId="{427CE25B-BC3A-4617-8B02-8F99C10D1BD8}" type="pres">
      <dgm:prSet presAssocID="{5AE01A5B-8DA6-45CF-BDF1-A22BD6DC2667}" presName="dummy3a" presStyleCnt="0"/>
      <dgm:spPr/>
    </dgm:pt>
    <dgm:pt modelId="{7B2CD495-11E1-4728-BDE4-08E020C38269}" type="pres">
      <dgm:prSet presAssocID="{5AE01A5B-8DA6-45CF-BDF1-A22BD6DC2667}" presName="dummy3b" presStyleCnt="0"/>
      <dgm:spPr/>
    </dgm:pt>
    <dgm:pt modelId="{B892AB44-787C-497D-919B-F8539EAFBDF3}" type="pres">
      <dgm:prSet presAssocID="{5AE01A5B-8DA6-45CF-BDF1-A22BD6DC2667}" presName="wedge3Tx" presStyleLbl="node1" presStyleIdx="2" presStyleCnt="5">
        <dgm:presLayoutVars>
          <dgm:chMax val="0"/>
          <dgm:chPref val="0"/>
          <dgm:bulletEnabled val="1"/>
        </dgm:presLayoutVars>
      </dgm:prSet>
      <dgm:spPr/>
      <dgm:t>
        <a:bodyPr/>
        <a:lstStyle/>
        <a:p>
          <a:endParaRPr lang="en-US"/>
        </a:p>
      </dgm:t>
    </dgm:pt>
    <dgm:pt modelId="{D584E4B9-CF19-4BDC-84C2-5D729F50F0BC}" type="pres">
      <dgm:prSet presAssocID="{5AE01A5B-8DA6-45CF-BDF1-A22BD6DC2667}" presName="wedge4" presStyleLbl="node1" presStyleIdx="3" presStyleCnt="5"/>
      <dgm:spPr/>
      <dgm:t>
        <a:bodyPr/>
        <a:lstStyle/>
        <a:p>
          <a:endParaRPr lang="en-US"/>
        </a:p>
      </dgm:t>
    </dgm:pt>
    <dgm:pt modelId="{18165936-D00C-483E-8DCA-87DA6492B737}" type="pres">
      <dgm:prSet presAssocID="{5AE01A5B-8DA6-45CF-BDF1-A22BD6DC2667}" presName="dummy4a" presStyleCnt="0"/>
      <dgm:spPr/>
    </dgm:pt>
    <dgm:pt modelId="{1BE012D4-41AF-4E8F-A1A4-50515DCF9540}" type="pres">
      <dgm:prSet presAssocID="{5AE01A5B-8DA6-45CF-BDF1-A22BD6DC2667}" presName="dummy4b" presStyleCnt="0"/>
      <dgm:spPr/>
    </dgm:pt>
    <dgm:pt modelId="{1D9D9D5B-0E8E-4D03-8D89-0B4DC114F7F3}" type="pres">
      <dgm:prSet presAssocID="{5AE01A5B-8DA6-45CF-BDF1-A22BD6DC2667}" presName="wedge4Tx" presStyleLbl="node1" presStyleIdx="3" presStyleCnt="5">
        <dgm:presLayoutVars>
          <dgm:chMax val="0"/>
          <dgm:chPref val="0"/>
          <dgm:bulletEnabled val="1"/>
        </dgm:presLayoutVars>
      </dgm:prSet>
      <dgm:spPr/>
      <dgm:t>
        <a:bodyPr/>
        <a:lstStyle/>
        <a:p>
          <a:endParaRPr lang="en-US"/>
        </a:p>
      </dgm:t>
    </dgm:pt>
    <dgm:pt modelId="{6EEACC96-3DD2-45A6-BD3A-301A8F487EE9}" type="pres">
      <dgm:prSet presAssocID="{5AE01A5B-8DA6-45CF-BDF1-A22BD6DC2667}" presName="wedge5" presStyleLbl="node1" presStyleIdx="4" presStyleCnt="5"/>
      <dgm:spPr/>
      <dgm:t>
        <a:bodyPr/>
        <a:lstStyle/>
        <a:p>
          <a:endParaRPr lang="en-US"/>
        </a:p>
      </dgm:t>
    </dgm:pt>
    <dgm:pt modelId="{8392ADF8-B265-4ACE-8C03-24AFCFE8BBB7}" type="pres">
      <dgm:prSet presAssocID="{5AE01A5B-8DA6-45CF-BDF1-A22BD6DC2667}" presName="dummy5a" presStyleCnt="0"/>
      <dgm:spPr/>
    </dgm:pt>
    <dgm:pt modelId="{1430D234-EC20-48AC-810D-A3156D8EBCC5}" type="pres">
      <dgm:prSet presAssocID="{5AE01A5B-8DA6-45CF-BDF1-A22BD6DC2667}" presName="dummy5b" presStyleCnt="0"/>
      <dgm:spPr/>
    </dgm:pt>
    <dgm:pt modelId="{C586478D-2ACA-4CE7-898D-5AFD71095A9E}" type="pres">
      <dgm:prSet presAssocID="{5AE01A5B-8DA6-45CF-BDF1-A22BD6DC2667}" presName="wedge5Tx" presStyleLbl="node1" presStyleIdx="4" presStyleCnt="5">
        <dgm:presLayoutVars>
          <dgm:chMax val="0"/>
          <dgm:chPref val="0"/>
          <dgm:bulletEnabled val="1"/>
        </dgm:presLayoutVars>
      </dgm:prSet>
      <dgm:spPr/>
      <dgm:t>
        <a:bodyPr/>
        <a:lstStyle/>
        <a:p>
          <a:endParaRPr lang="en-US"/>
        </a:p>
      </dgm:t>
    </dgm:pt>
    <dgm:pt modelId="{2F61F4F7-29DB-4537-98D5-F9F216752C39}" type="pres">
      <dgm:prSet presAssocID="{42E26023-4BA2-4A2C-B892-54A3D5EF2E8E}" presName="arrowWedge1" presStyleLbl="fgSibTrans2D1" presStyleIdx="0" presStyleCnt="5"/>
      <dgm:spPr>
        <a:solidFill>
          <a:srgbClr val="E5B233"/>
        </a:solidFill>
        <a:ln>
          <a:noFill/>
        </a:ln>
      </dgm:spPr>
    </dgm:pt>
    <dgm:pt modelId="{95AD03B5-944E-4513-94DB-4BA2EEB6AC5D}" type="pres">
      <dgm:prSet presAssocID="{D8E5626B-F76F-4125-A1BB-BC362BC90A25}" presName="arrowWedge2" presStyleLbl="fgSibTrans2D1" presStyleIdx="1" presStyleCnt="5"/>
      <dgm:spPr/>
    </dgm:pt>
    <dgm:pt modelId="{EFDB3F27-7F0E-4E41-A0E1-B16A0876C32B}" type="pres">
      <dgm:prSet presAssocID="{A229CB13-DDFB-463A-B06D-39EDE6399BA4}" presName="arrowWedge3" presStyleLbl="fgSibTrans2D1" presStyleIdx="2" presStyleCnt="5" custLinFactNeighborX="-708" custLinFactNeighborY="-711"/>
      <dgm:spPr>
        <a:solidFill>
          <a:srgbClr val="BED8BE"/>
        </a:solidFill>
      </dgm:spPr>
    </dgm:pt>
    <dgm:pt modelId="{D98DB889-0F3E-4341-A3C8-17A947CD0E3E}" type="pres">
      <dgm:prSet presAssocID="{3ADB5844-8646-4320-BD4C-2D6985403E2C}" presName="arrowWedge4" presStyleLbl="fgSibTrans2D1" presStyleIdx="3" presStyleCnt="5"/>
      <dgm:spPr>
        <a:solidFill>
          <a:schemeClr val="bg1">
            <a:lumMod val="75000"/>
          </a:schemeClr>
        </a:solidFill>
      </dgm:spPr>
    </dgm:pt>
    <dgm:pt modelId="{DAF644F4-98C5-442D-8EF4-18048EC42E51}" type="pres">
      <dgm:prSet presAssocID="{4663F433-49BC-40B7-9276-BA37435F85C4}" presName="arrowWedge5" presStyleLbl="fgSibTrans2D1" presStyleIdx="4" presStyleCnt="5"/>
      <dgm:spPr>
        <a:solidFill>
          <a:srgbClr val="EFD185"/>
        </a:solidFill>
      </dgm:spPr>
    </dgm:pt>
  </dgm:ptLst>
  <dgm:cxnLst>
    <dgm:cxn modelId="{AD2E3C49-ECB8-4AE4-ACA5-63C1F6499750}" type="presOf" srcId="{E7398465-1F79-470D-83DC-096E65AE540D}" destId="{B892AB44-787C-497D-919B-F8539EAFBDF3}" srcOrd="1" destOrd="0" presId="urn:microsoft.com/office/officeart/2005/8/layout/cycle8"/>
    <dgm:cxn modelId="{A1FF2BB8-B680-431A-892B-F7FBFF368394}" srcId="{5AE01A5B-8DA6-45CF-BDF1-A22BD6DC2667}" destId="{E952A15A-EB30-4ADA-A1F0-7AF9239E95DF}" srcOrd="1" destOrd="0" parTransId="{9A329103-B6AB-4599-9C39-60FB54276F56}" sibTransId="{D8E5626B-F76F-4125-A1BB-BC362BC90A25}"/>
    <dgm:cxn modelId="{C8A58357-0242-42AC-B982-CA9B88701885}" srcId="{5AE01A5B-8DA6-45CF-BDF1-A22BD6DC2667}" destId="{EF989835-A34B-479B-AF08-566DA2FF9182}" srcOrd="4" destOrd="0" parTransId="{47D331EB-4DD4-449E-8E48-B73195B23575}" sibTransId="{4663F433-49BC-40B7-9276-BA37435F85C4}"/>
    <dgm:cxn modelId="{108EA577-1B03-4D36-A6FB-967C7F1A31B7}" srcId="{5AE01A5B-8DA6-45CF-BDF1-A22BD6DC2667}" destId="{B58FE832-9973-4A90-9143-CA854B334028}" srcOrd="3" destOrd="0" parTransId="{91CF5A46-CD1F-40CA-A77B-E297DF8ACAE5}" sibTransId="{3ADB5844-8646-4320-BD4C-2D6985403E2C}"/>
    <dgm:cxn modelId="{B4AC01FC-B723-435D-B2ED-4DEB7C7741B7}" type="presOf" srcId="{EF989835-A34B-479B-AF08-566DA2FF9182}" destId="{C586478D-2ACA-4CE7-898D-5AFD71095A9E}" srcOrd="1" destOrd="0" presId="urn:microsoft.com/office/officeart/2005/8/layout/cycle8"/>
    <dgm:cxn modelId="{0DD048F7-F59A-4A29-8460-83B44705074A}" type="presOf" srcId="{E952A15A-EB30-4ADA-A1F0-7AF9239E95DF}" destId="{0EED32A0-9E7A-4171-A4C8-F680A52C1CEF}" srcOrd="0" destOrd="0" presId="urn:microsoft.com/office/officeart/2005/8/layout/cycle8"/>
    <dgm:cxn modelId="{CD3FB025-4A75-46DC-9694-1F5DF99D9E27}" type="presOf" srcId="{E952A15A-EB30-4ADA-A1F0-7AF9239E95DF}" destId="{26629352-54B0-48C0-831C-1554A91F1A08}" srcOrd="1" destOrd="0" presId="urn:microsoft.com/office/officeart/2005/8/layout/cycle8"/>
    <dgm:cxn modelId="{8E7AB6D6-AA8D-4E93-BE91-77B97011F180}" type="presOf" srcId="{C54FB5BA-2D67-47F9-9BBD-142E32AE863A}" destId="{24DD09EC-6B8A-4D29-A798-44D9E8EDA1BE}" srcOrd="0" destOrd="0" presId="urn:microsoft.com/office/officeart/2005/8/layout/cycle8"/>
    <dgm:cxn modelId="{5795531F-C2A4-4500-91E6-15535FD20CD9}" type="presOf" srcId="{5AE01A5B-8DA6-45CF-BDF1-A22BD6DC2667}" destId="{571042E0-C65F-499B-8EF8-5115EB8C3B0E}" srcOrd="0" destOrd="0" presId="urn:microsoft.com/office/officeart/2005/8/layout/cycle8"/>
    <dgm:cxn modelId="{2CB710C0-F7E8-4A33-A6CA-A8F19A09479B}" type="presOf" srcId="{EF989835-A34B-479B-AF08-566DA2FF9182}" destId="{6EEACC96-3DD2-45A6-BD3A-301A8F487EE9}" srcOrd="0" destOrd="0" presId="urn:microsoft.com/office/officeart/2005/8/layout/cycle8"/>
    <dgm:cxn modelId="{F03327BB-D389-44CC-98BF-94B626DBFEDC}" srcId="{5AE01A5B-8DA6-45CF-BDF1-A22BD6DC2667}" destId="{C54FB5BA-2D67-47F9-9BBD-142E32AE863A}" srcOrd="0" destOrd="0" parTransId="{77B48A9F-CF7C-416D-AEA8-A8844058B2E3}" sibTransId="{42E26023-4BA2-4A2C-B892-54A3D5EF2E8E}"/>
    <dgm:cxn modelId="{DEA9D431-88BA-4058-BEB8-15929D474082}" srcId="{5AE01A5B-8DA6-45CF-BDF1-A22BD6DC2667}" destId="{E7398465-1F79-470D-83DC-096E65AE540D}" srcOrd="2" destOrd="0" parTransId="{70EF69A9-E730-4B2E-951F-7E56FDF28B56}" sibTransId="{A229CB13-DDFB-463A-B06D-39EDE6399BA4}"/>
    <dgm:cxn modelId="{DAF47E13-EBB3-4B27-8B8D-E42923AD6695}" type="presOf" srcId="{C54FB5BA-2D67-47F9-9BBD-142E32AE863A}" destId="{5D795D21-293D-43DB-9507-5D565D76C787}" srcOrd="1" destOrd="0" presId="urn:microsoft.com/office/officeart/2005/8/layout/cycle8"/>
    <dgm:cxn modelId="{8FC56B2D-B138-4DF9-91CB-FC0ABD7C2849}" type="presOf" srcId="{B58FE832-9973-4A90-9143-CA854B334028}" destId="{1D9D9D5B-0E8E-4D03-8D89-0B4DC114F7F3}" srcOrd="1" destOrd="0" presId="urn:microsoft.com/office/officeart/2005/8/layout/cycle8"/>
    <dgm:cxn modelId="{2B4D99CF-9B5F-4BDD-90E6-B40E42FD1E6C}" type="presOf" srcId="{E7398465-1F79-470D-83DC-096E65AE540D}" destId="{87027B45-8217-45A4-8EF4-6187D77A683D}" srcOrd="0" destOrd="0" presId="urn:microsoft.com/office/officeart/2005/8/layout/cycle8"/>
    <dgm:cxn modelId="{924CA54B-B60F-4B47-A20E-0E70BCA3B093}" type="presOf" srcId="{B58FE832-9973-4A90-9143-CA854B334028}" destId="{D584E4B9-CF19-4BDC-84C2-5D729F50F0BC}" srcOrd="0" destOrd="0" presId="urn:microsoft.com/office/officeart/2005/8/layout/cycle8"/>
    <dgm:cxn modelId="{CA6F6921-84D1-4A1A-A944-4369996241F1}" type="presParOf" srcId="{571042E0-C65F-499B-8EF8-5115EB8C3B0E}" destId="{24DD09EC-6B8A-4D29-A798-44D9E8EDA1BE}" srcOrd="0" destOrd="0" presId="urn:microsoft.com/office/officeart/2005/8/layout/cycle8"/>
    <dgm:cxn modelId="{C1BB2BDC-B9CD-487F-84E3-054F27329A93}" type="presParOf" srcId="{571042E0-C65F-499B-8EF8-5115EB8C3B0E}" destId="{83B50BA3-8445-411D-BE22-69D9AF005D17}" srcOrd="1" destOrd="0" presId="urn:microsoft.com/office/officeart/2005/8/layout/cycle8"/>
    <dgm:cxn modelId="{2878DF50-05BB-4DE6-B597-CB4357474FF1}" type="presParOf" srcId="{571042E0-C65F-499B-8EF8-5115EB8C3B0E}" destId="{E48FF017-85A1-42C7-AFA7-5AC0DAAAC041}" srcOrd="2" destOrd="0" presId="urn:microsoft.com/office/officeart/2005/8/layout/cycle8"/>
    <dgm:cxn modelId="{0E5B1DA1-0F90-49BB-B5DB-D83CCED1910C}" type="presParOf" srcId="{571042E0-C65F-499B-8EF8-5115EB8C3B0E}" destId="{5D795D21-293D-43DB-9507-5D565D76C787}" srcOrd="3" destOrd="0" presId="urn:microsoft.com/office/officeart/2005/8/layout/cycle8"/>
    <dgm:cxn modelId="{078A5614-E595-4924-9061-485D5086CF2C}" type="presParOf" srcId="{571042E0-C65F-499B-8EF8-5115EB8C3B0E}" destId="{0EED32A0-9E7A-4171-A4C8-F680A52C1CEF}" srcOrd="4" destOrd="0" presId="urn:microsoft.com/office/officeart/2005/8/layout/cycle8"/>
    <dgm:cxn modelId="{F74376AE-BA87-4E71-9DA8-853E6B35A40B}" type="presParOf" srcId="{571042E0-C65F-499B-8EF8-5115EB8C3B0E}" destId="{EC1EDF48-16B6-4C6D-A306-427EE0E263F5}" srcOrd="5" destOrd="0" presId="urn:microsoft.com/office/officeart/2005/8/layout/cycle8"/>
    <dgm:cxn modelId="{BBFFBBDD-8609-4DF7-80FD-CB590742E73E}" type="presParOf" srcId="{571042E0-C65F-499B-8EF8-5115EB8C3B0E}" destId="{62FD7A5E-1C27-46A3-879D-DB63D2BB5FF4}" srcOrd="6" destOrd="0" presId="urn:microsoft.com/office/officeart/2005/8/layout/cycle8"/>
    <dgm:cxn modelId="{A147EC3E-9CB2-4FCE-917B-8E1298CAB43A}" type="presParOf" srcId="{571042E0-C65F-499B-8EF8-5115EB8C3B0E}" destId="{26629352-54B0-48C0-831C-1554A91F1A08}" srcOrd="7" destOrd="0" presId="urn:microsoft.com/office/officeart/2005/8/layout/cycle8"/>
    <dgm:cxn modelId="{E3A8B93B-AC0E-4242-B9CE-F3A501BB8BC5}" type="presParOf" srcId="{571042E0-C65F-499B-8EF8-5115EB8C3B0E}" destId="{87027B45-8217-45A4-8EF4-6187D77A683D}" srcOrd="8" destOrd="0" presId="urn:microsoft.com/office/officeart/2005/8/layout/cycle8"/>
    <dgm:cxn modelId="{CB56DAE3-F2FD-4D5F-9FF4-A3FC239FB65A}" type="presParOf" srcId="{571042E0-C65F-499B-8EF8-5115EB8C3B0E}" destId="{427CE25B-BC3A-4617-8B02-8F99C10D1BD8}" srcOrd="9" destOrd="0" presId="urn:microsoft.com/office/officeart/2005/8/layout/cycle8"/>
    <dgm:cxn modelId="{7D7F069C-10B7-4223-8F19-84F6B1FF7E7E}" type="presParOf" srcId="{571042E0-C65F-499B-8EF8-5115EB8C3B0E}" destId="{7B2CD495-11E1-4728-BDE4-08E020C38269}" srcOrd="10" destOrd="0" presId="urn:microsoft.com/office/officeart/2005/8/layout/cycle8"/>
    <dgm:cxn modelId="{36503531-9DDC-40F4-81AA-BDBB72F3F997}" type="presParOf" srcId="{571042E0-C65F-499B-8EF8-5115EB8C3B0E}" destId="{B892AB44-787C-497D-919B-F8539EAFBDF3}" srcOrd="11" destOrd="0" presId="urn:microsoft.com/office/officeart/2005/8/layout/cycle8"/>
    <dgm:cxn modelId="{ECB6E765-FE9E-4A12-A6BA-F82044299B1F}" type="presParOf" srcId="{571042E0-C65F-499B-8EF8-5115EB8C3B0E}" destId="{D584E4B9-CF19-4BDC-84C2-5D729F50F0BC}" srcOrd="12" destOrd="0" presId="urn:microsoft.com/office/officeart/2005/8/layout/cycle8"/>
    <dgm:cxn modelId="{AB9356AF-C2C4-45F2-9D13-FE8F2023FB3F}" type="presParOf" srcId="{571042E0-C65F-499B-8EF8-5115EB8C3B0E}" destId="{18165936-D00C-483E-8DCA-87DA6492B737}" srcOrd="13" destOrd="0" presId="urn:microsoft.com/office/officeart/2005/8/layout/cycle8"/>
    <dgm:cxn modelId="{807AEBAC-A119-43EF-9B0A-BBD5B4342E07}" type="presParOf" srcId="{571042E0-C65F-499B-8EF8-5115EB8C3B0E}" destId="{1BE012D4-41AF-4E8F-A1A4-50515DCF9540}" srcOrd="14" destOrd="0" presId="urn:microsoft.com/office/officeart/2005/8/layout/cycle8"/>
    <dgm:cxn modelId="{23250C44-9579-4005-AC50-FF2B28DBF1AF}" type="presParOf" srcId="{571042E0-C65F-499B-8EF8-5115EB8C3B0E}" destId="{1D9D9D5B-0E8E-4D03-8D89-0B4DC114F7F3}" srcOrd="15" destOrd="0" presId="urn:microsoft.com/office/officeart/2005/8/layout/cycle8"/>
    <dgm:cxn modelId="{C9AA3625-5848-4997-BC21-BBBE0899D694}" type="presParOf" srcId="{571042E0-C65F-499B-8EF8-5115EB8C3B0E}" destId="{6EEACC96-3DD2-45A6-BD3A-301A8F487EE9}" srcOrd="16" destOrd="0" presId="urn:microsoft.com/office/officeart/2005/8/layout/cycle8"/>
    <dgm:cxn modelId="{162B0B39-B3C7-4005-AC6D-5A8E26FAFB75}" type="presParOf" srcId="{571042E0-C65F-499B-8EF8-5115EB8C3B0E}" destId="{8392ADF8-B265-4ACE-8C03-24AFCFE8BBB7}" srcOrd="17" destOrd="0" presId="urn:microsoft.com/office/officeart/2005/8/layout/cycle8"/>
    <dgm:cxn modelId="{54928588-E053-43BA-9DA5-A6C7C3A4FD85}" type="presParOf" srcId="{571042E0-C65F-499B-8EF8-5115EB8C3B0E}" destId="{1430D234-EC20-48AC-810D-A3156D8EBCC5}" srcOrd="18" destOrd="0" presId="urn:microsoft.com/office/officeart/2005/8/layout/cycle8"/>
    <dgm:cxn modelId="{C4ED9021-F396-45F0-A681-897440CCF98D}" type="presParOf" srcId="{571042E0-C65F-499B-8EF8-5115EB8C3B0E}" destId="{C586478D-2ACA-4CE7-898D-5AFD71095A9E}" srcOrd="19" destOrd="0" presId="urn:microsoft.com/office/officeart/2005/8/layout/cycle8"/>
    <dgm:cxn modelId="{1C95D6C6-4522-4ED0-82DA-242F02AABF53}" type="presParOf" srcId="{571042E0-C65F-499B-8EF8-5115EB8C3B0E}" destId="{2F61F4F7-29DB-4537-98D5-F9F216752C39}" srcOrd="20" destOrd="0" presId="urn:microsoft.com/office/officeart/2005/8/layout/cycle8"/>
    <dgm:cxn modelId="{5F2EC73E-B670-4107-ACF8-005F10ADBAC3}" type="presParOf" srcId="{571042E0-C65F-499B-8EF8-5115EB8C3B0E}" destId="{95AD03B5-944E-4513-94DB-4BA2EEB6AC5D}" srcOrd="21" destOrd="0" presId="urn:microsoft.com/office/officeart/2005/8/layout/cycle8"/>
    <dgm:cxn modelId="{DB2E5A34-F6EC-43DC-8222-C094F32201A0}" type="presParOf" srcId="{571042E0-C65F-499B-8EF8-5115EB8C3B0E}" destId="{EFDB3F27-7F0E-4E41-A0E1-B16A0876C32B}" srcOrd="22" destOrd="0" presId="urn:microsoft.com/office/officeart/2005/8/layout/cycle8"/>
    <dgm:cxn modelId="{D91FB885-59EB-419A-8600-04A9D4025A58}" type="presParOf" srcId="{571042E0-C65F-499B-8EF8-5115EB8C3B0E}" destId="{D98DB889-0F3E-4341-A3C8-17A947CD0E3E}" srcOrd="23" destOrd="0" presId="urn:microsoft.com/office/officeart/2005/8/layout/cycle8"/>
    <dgm:cxn modelId="{FB014557-E0BD-4057-A1A4-EEE6575B2583}" type="presParOf" srcId="{571042E0-C65F-499B-8EF8-5115EB8C3B0E}" destId="{DAF644F4-98C5-442D-8EF4-18048EC42E51}"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BA8483-65C4-4746-8F38-3C1996645A3A}" type="doc">
      <dgm:prSet loTypeId="urn:microsoft.com/office/officeart/2005/8/layout/hProcess7" loCatId="list" qsTypeId="urn:microsoft.com/office/officeart/2005/8/quickstyle/simple1" qsCatId="simple" csTypeId="urn:microsoft.com/office/officeart/2005/8/colors/colorful2" csCatId="colorful" phldr="1"/>
      <dgm:spPr/>
      <dgm:t>
        <a:bodyPr/>
        <a:lstStyle/>
        <a:p>
          <a:endParaRPr lang="en-US"/>
        </a:p>
      </dgm:t>
    </dgm:pt>
    <dgm:pt modelId="{72B9F1C2-4275-4CEB-826E-2C887557B906}">
      <dgm:prSet phldrT="[Text]" custT="1"/>
      <dgm:spPr/>
      <dgm:t>
        <a:bodyPr/>
        <a:lstStyle/>
        <a:p>
          <a:r>
            <a:rPr lang="en-US" sz="1400" dirty="0"/>
            <a:t>Volume of doses available</a:t>
          </a:r>
        </a:p>
      </dgm:t>
    </dgm:pt>
    <dgm:pt modelId="{0BA16B59-7A10-4EBA-B7EB-B0C418A2CE9C}" type="parTrans" cxnId="{AC31CFF7-69D0-4F84-9E9B-EA53B8BD1377}">
      <dgm:prSet/>
      <dgm:spPr/>
      <dgm:t>
        <a:bodyPr/>
        <a:lstStyle/>
        <a:p>
          <a:endParaRPr lang="en-US"/>
        </a:p>
      </dgm:t>
    </dgm:pt>
    <dgm:pt modelId="{9323D8AA-ADB2-4AE5-B51D-F0267384FDAB}" type="sibTrans" cxnId="{AC31CFF7-69D0-4F84-9E9B-EA53B8BD1377}">
      <dgm:prSet/>
      <dgm:spPr/>
      <dgm:t>
        <a:bodyPr/>
        <a:lstStyle/>
        <a:p>
          <a:endParaRPr lang="en-US"/>
        </a:p>
      </dgm:t>
    </dgm:pt>
    <dgm:pt modelId="{69E25C8B-B82B-40C2-AB09-6ACAC13B8A51}">
      <dgm:prSet phldrT="[Text]" custT="1"/>
      <dgm:spPr/>
      <dgm:t>
        <a:bodyPr/>
        <a:lstStyle/>
        <a:p>
          <a:r>
            <a:rPr lang="en-US" sz="1800" dirty="0"/>
            <a:t>Limited doses available</a:t>
          </a:r>
        </a:p>
      </dgm:t>
    </dgm:pt>
    <dgm:pt modelId="{58F8B4C2-5BA9-4E33-8AEA-2C46CFC6E159}" type="parTrans" cxnId="{5ACBC5FB-2EB6-4404-BFF4-3DB7A17661AB}">
      <dgm:prSet/>
      <dgm:spPr/>
      <dgm:t>
        <a:bodyPr/>
        <a:lstStyle/>
        <a:p>
          <a:endParaRPr lang="en-US"/>
        </a:p>
      </dgm:t>
    </dgm:pt>
    <dgm:pt modelId="{95E7C828-71BE-410B-AD06-AE67C27EA475}" type="sibTrans" cxnId="{5ACBC5FB-2EB6-4404-BFF4-3DB7A17661AB}">
      <dgm:prSet/>
      <dgm:spPr/>
      <dgm:t>
        <a:bodyPr/>
        <a:lstStyle/>
        <a:p>
          <a:endParaRPr lang="en-US"/>
        </a:p>
      </dgm:t>
    </dgm:pt>
    <dgm:pt modelId="{93F44AD5-B80C-4F43-A578-27D7E7FC7E0C}">
      <dgm:prSet phldrT="[Text]"/>
      <dgm:spPr/>
      <dgm:t>
        <a:bodyPr/>
        <a:lstStyle/>
        <a:p>
          <a:endParaRPr lang="en-US" dirty="0"/>
        </a:p>
      </dgm:t>
    </dgm:pt>
    <dgm:pt modelId="{752B1FDA-1871-4765-8BA6-938F96AFFDB5}" type="sibTrans" cxnId="{5537596E-D565-48A6-90D3-DAAD9C38D806}">
      <dgm:prSet/>
      <dgm:spPr/>
      <dgm:t>
        <a:bodyPr/>
        <a:lstStyle/>
        <a:p>
          <a:endParaRPr lang="en-US"/>
        </a:p>
      </dgm:t>
    </dgm:pt>
    <dgm:pt modelId="{2F469771-CB88-4239-9A85-5E0A573BBF5E}" type="parTrans" cxnId="{5537596E-D565-48A6-90D3-DAAD9C38D806}">
      <dgm:prSet/>
      <dgm:spPr/>
      <dgm:t>
        <a:bodyPr/>
        <a:lstStyle/>
        <a:p>
          <a:endParaRPr lang="en-US"/>
        </a:p>
      </dgm:t>
    </dgm:pt>
    <dgm:pt modelId="{F685AA01-553D-4676-B65B-8549C7D51335}">
      <dgm:prSet phldrT="[Text]" custT="1"/>
      <dgm:spPr/>
      <dgm:t>
        <a:bodyPr/>
        <a:lstStyle/>
        <a:p>
          <a:r>
            <a:rPr lang="en-US" sz="1800" dirty="0"/>
            <a:t>Large number of doses available</a:t>
          </a:r>
        </a:p>
      </dgm:t>
    </dgm:pt>
    <dgm:pt modelId="{E3A25CF8-354D-4EDD-931B-912876744B35}" type="sibTrans" cxnId="{740411B0-ACCD-43CF-AD65-C7DF3A20848D}">
      <dgm:prSet/>
      <dgm:spPr/>
      <dgm:t>
        <a:bodyPr/>
        <a:lstStyle/>
        <a:p>
          <a:endParaRPr lang="en-US"/>
        </a:p>
      </dgm:t>
    </dgm:pt>
    <dgm:pt modelId="{28F5B681-0ABB-4BAD-8C83-EFCB582D345C}" type="parTrans" cxnId="{740411B0-ACCD-43CF-AD65-C7DF3A20848D}">
      <dgm:prSet/>
      <dgm:spPr/>
      <dgm:t>
        <a:bodyPr/>
        <a:lstStyle/>
        <a:p>
          <a:endParaRPr lang="en-US"/>
        </a:p>
      </dgm:t>
    </dgm:pt>
    <dgm:pt modelId="{4361F062-46CD-47C9-802F-BD9FB9F1A685}">
      <dgm:prSet phldrT="[Text]" custT="1"/>
      <dgm:spPr/>
      <dgm:t>
        <a:bodyPr/>
        <a:lstStyle/>
        <a:p>
          <a:r>
            <a:rPr lang="en-US" sz="1800" dirty="0"/>
            <a:t>Continued vaccination - routine</a:t>
          </a:r>
        </a:p>
      </dgm:t>
    </dgm:pt>
    <dgm:pt modelId="{32F8D300-6C26-4446-B8DF-F0CDF22324FC}" type="sibTrans" cxnId="{647BCD67-443C-455C-A9A2-5DD1FA9E6B59}">
      <dgm:prSet/>
      <dgm:spPr/>
      <dgm:t>
        <a:bodyPr/>
        <a:lstStyle/>
        <a:p>
          <a:endParaRPr lang="en-US"/>
        </a:p>
      </dgm:t>
    </dgm:pt>
    <dgm:pt modelId="{632A44D1-4C3B-4F7D-900D-445E54A058FD}" type="parTrans" cxnId="{647BCD67-443C-455C-A9A2-5DD1FA9E6B59}">
      <dgm:prSet/>
      <dgm:spPr/>
      <dgm:t>
        <a:bodyPr/>
        <a:lstStyle/>
        <a:p>
          <a:endParaRPr lang="en-US"/>
        </a:p>
      </dgm:t>
    </dgm:pt>
    <dgm:pt modelId="{732CE748-6CFF-4078-A139-9A6F16DA3542}">
      <dgm:prSet phldrT="[Text]"/>
      <dgm:spPr>
        <a:solidFill>
          <a:srgbClr val="EDCA73"/>
        </a:solidFill>
      </dgm:spPr>
      <dgm:t>
        <a:bodyPr/>
        <a:lstStyle/>
        <a:p>
          <a:endParaRPr lang="en-US" dirty="0"/>
        </a:p>
      </dgm:t>
    </dgm:pt>
    <dgm:pt modelId="{25E34AA3-04CD-4058-8E82-27023384C319}" type="sibTrans" cxnId="{4A66D814-F6B6-44B0-A4D3-D331B212DD0A}">
      <dgm:prSet/>
      <dgm:spPr/>
      <dgm:t>
        <a:bodyPr/>
        <a:lstStyle/>
        <a:p>
          <a:endParaRPr lang="en-US"/>
        </a:p>
      </dgm:t>
    </dgm:pt>
    <dgm:pt modelId="{4BC19D7D-5978-4DD4-A6F6-7DCA5A884121}" type="parTrans" cxnId="{4A66D814-F6B6-44B0-A4D3-D331B212DD0A}">
      <dgm:prSet/>
      <dgm:spPr/>
      <dgm:t>
        <a:bodyPr/>
        <a:lstStyle/>
        <a:p>
          <a:endParaRPr lang="en-US"/>
        </a:p>
      </dgm:t>
    </dgm:pt>
    <dgm:pt modelId="{E13BD984-BCB0-4DD4-B877-D017A5913BC3}" type="pres">
      <dgm:prSet presAssocID="{C4BA8483-65C4-4746-8F38-3C1996645A3A}" presName="Name0" presStyleCnt="0">
        <dgm:presLayoutVars>
          <dgm:dir/>
          <dgm:animLvl val="lvl"/>
          <dgm:resizeHandles val="exact"/>
        </dgm:presLayoutVars>
      </dgm:prSet>
      <dgm:spPr/>
      <dgm:t>
        <a:bodyPr/>
        <a:lstStyle/>
        <a:p>
          <a:endParaRPr lang="en-US"/>
        </a:p>
      </dgm:t>
    </dgm:pt>
    <dgm:pt modelId="{77D507A6-46B4-4CC1-A11A-5C604695483A}" type="pres">
      <dgm:prSet presAssocID="{72B9F1C2-4275-4CEB-826E-2C887557B906}" presName="compositeNode" presStyleCnt="0">
        <dgm:presLayoutVars>
          <dgm:bulletEnabled val="1"/>
        </dgm:presLayoutVars>
      </dgm:prSet>
      <dgm:spPr/>
    </dgm:pt>
    <dgm:pt modelId="{DF507D60-187C-4441-BD2D-DDC767BEBDA3}" type="pres">
      <dgm:prSet presAssocID="{72B9F1C2-4275-4CEB-826E-2C887557B906}" presName="bgRect" presStyleLbl="node1" presStyleIdx="0" presStyleCnt="3"/>
      <dgm:spPr/>
      <dgm:t>
        <a:bodyPr/>
        <a:lstStyle/>
        <a:p>
          <a:endParaRPr lang="en-US"/>
        </a:p>
      </dgm:t>
    </dgm:pt>
    <dgm:pt modelId="{584431DC-8CDC-4C11-87EB-44CAC85E6AB9}" type="pres">
      <dgm:prSet presAssocID="{72B9F1C2-4275-4CEB-826E-2C887557B906}" presName="parentNode" presStyleLbl="node1" presStyleIdx="0" presStyleCnt="3">
        <dgm:presLayoutVars>
          <dgm:chMax val="0"/>
          <dgm:bulletEnabled val="1"/>
        </dgm:presLayoutVars>
      </dgm:prSet>
      <dgm:spPr/>
      <dgm:t>
        <a:bodyPr/>
        <a:lstStyle/>
        <a:p>
          <a:endParaRPr lang="en-US"/>
        </a:p>
      </dgm:t>
    </dgm:pt>
    <dgm:pt modelId="{93A96386-23D3-4869-ABFC-71A09778AC29}" type="pres">
      <dgm:prSet presAssocID="{72B9F1C2-4275-4CEB-826E-2C887557B906}" presName="childNode" presStyleLbl="node1" presStyleIdx="0" presStyleCnt="3">
        <dgm:presLayoutVars>
          <dgm:bulletEnabled val="1"/>
        </dgm:presLayoutVars>
      </dgm:prSet>
      <dgm:spPr/>
      <dgm:t>
        <a:bodyPr/>
        <a:lstStyle/>
        <a:p>
          <a:endParaRPr lang="en-US"/>
        </a:p>
      </dgm:t>
    </dgm:pt>
    <dgm:pt modelId="{BC896EBA-E241-4D74-B534-AD52094CF627}" type="pres">
      <dgm:prSet presAssocID="{9323D8AA-ADB2-4AE5-B51D-F0267384FDAB}" presName="hSp" presStyleCnt="0"/>
      <dgm:spPr/>
    </dgm:pt>
    <dgm:pt modelId="{E4EC08A6-C018-4AE0-AA7D-12588F83A90F}" type="pres">
      <dgm:prSet presAssocID="{9323D8AA-ADB2-4AE5-B51D-F0267384FDAB}" presName="vProcSp" presStyleCnt="0"/>
      <dgm:spPr/>
    </dgm:pt>
    <dgm:pt modelId="{ACC28023-DC51-4640-91D6-BA3EF10A38BE}" type="pres">
      <dgm:prSet presAssocID="{9323D8AA-ADB2-4AE5-B51D-F0267384FDAB}" presName="vSp1" presStyleCnt="0"/>
      <dgm:spPr/>
    </dgm:pt>
    <dgm:pt modelId="{A37427DD-009E-46BB-A9D1-2C1C32ADA60B}" type="pres">
      <dgm:prSet presAssocID="{9323D8AA-ADB2-4AE5-B51D-F0267384FDAB}" presName="simulatedConn" presStyleLbl="solidFgAcc1" presStyleIdx="0" presStyleCnt="2"/>
      <dgm:spPr>
        <a:solidFill>
          <a:schemeClr val="accent6">
            <a:lumMod val="40000"/>
            <a:lumOff val="60000"/>
          </a:schemeClr>
        </a:solidFill>
        <a:ln>
          <a:noFill/>
        </a:ln>
      </dgm:spPr>
    </dgm:pt>
    <dgm:pt modelId="{73BAC7BC-2917-4B23-87E4-F70EDC2CC6E4}" type="pres">
      <dgm:prSet presAssocID="{9323D8AA-ADB2-4AE5-B51D-F0267384FDAB}" presName="vSp2" presStyleCnt="0"/>
      <dgm:spPr/>
    </dgm:pt>
    <dgm:pt modelId="{5673B23F-FB1A-40B4-A02F-A0944C80F1F5}" type="pres">
      <dgm:prSet presAssocID="{9323D8AA-ADB2-4AE5-B51D-F0267384FDAB}" presName="sibTrans" presStyleCnt="0"/>
      <dgm:spPr/>
    </dgm:pt>
    <dgm:pt modelId="{12B554C7-A028-42EA-A0A0-FACB7965650D}" type="pres">
      <dgm:prSet presAssocID="{93F44AD5-B80C-4F43-A578-27D7E7FC7E0C}" presName="compositeNode" presStyleCnt="0">
        <dgm:presLayoutVars>
          <dgm:bulletEnabled val="1"/>
        </dgm:presLayoutVars>
      </dgm:prSet>
      <dgm:spPr/>
    </dgm:pt>
    <dgm:pt modelId="{D9B88C8C-7801-4525-AA11-BE5B6E222C05}" type="pres">
      <dgm:prSet presAssocID="{93F44AD5-B80C-4F43-A578-27D7E7FC7E0C}" presName="bgRect" presStyleLbl="node1" presStyleIdx="1" presStyleCnt="3"/>
      <dgm:spPr/>
      <dgm:t>
        <a:bodyPr/>
        <a:lstStyle/>
        <a:p>
          <a:endParaRPr lang="en-US"/>
        </a:p>
      </dgm:t>
    </dgm:pt>
    <dgm:pt modelId="{FF33D6E4-1894-4CAE-8DA7-21CAB7E7CFA7}" type="pres">
      <dgm:prSet presAssocID="{93F44AD5-B80C-4F43-A578-27D7E7FC7E0C}" presName="parentNode" presStyleLbl="node1" presStyleIdx="1" presStyleCnt="3">
        <dgm:presLayoutVars>
          <dgm:chMax val="0"/>
          <dgm:bulletEnabled val="1"/>
        </dgm:presLayoutVars>
      </dgm:prSet>
      <dgm:spPr/>
      <dgm:t>
        <a:bodyPr/>
        <a:lstStyle/>
        <a:p>
          <a:endParaRPr lang="en-US"/>
        </a:p>
      </dgm:t>
    </dgm:pt>
    <dgm:pt modelId="{1948213E-021A-46F2-B2C5-08AF46B00B29}" type="pres">
      <dgm:prSet presAssocID="{93F44AD5-B80C-4F43-A578-27D7E7FC7E0C}" presName="childNode" presStyleLbl="node1" presStyleIdx="1" presStyleCnt="3">
        <dgm:presLayoutVars>
          <dgm:bulletEnabled val="1"/>
        </dgm:presLayoutVars>
      </dgm:prSet>
      <dgm:spPr/>
      <dgm:t>
        <a:bodyPr/>
        <a:lstStyle/>
        <a:p>
          <a:endParaRPr lang="en-US"/>
        </a:p>
      </dgm:t>
    </dgm:pt>
    <dgm:pt modelId="{9F9CEAAB-BC7B-4493-8973-5A61EFBB1B2C}" type="pres">
      <dgm:prSet presAssocID="{752B1FDA-1871-4765-8BA6-938F96AFFDB5}" presName="hSp" presStyleCnt="0"/>
      <dgm:spPr/>
    </dgm:pt>
    <dgm:pt modelId="{DAE1CCC8-B749-43E4-8472-CDB451D31EEA}" type="pres">
      <dgm:prSet presAssocID="{752B1FDA-1871-4765-8BA6-938F96AFFDB5}" presName="vProcSp" presStyleCnt="0"/>
      <dgm:spPr/>
    </dgm:pt>
    <dgm:pt modelId="{416E5FE0-4105-454B-B1E4-E25A338B3B35}" type="pres">
      <dgm:prSet presAssocID="{752B1FDA-1871-4765-8BA6-938F96AFFDB5}" presName="vSp1" presStyleCnt="0"/>
      <dgm:spPr/>
    </dgm:pt>
    <dgm:pt modelId="{3F20BA7E-4BD8-4D8F-B0C2-6A33F305DE8A}" type="pres">
      <dgm:prSet presAssocID="{752B1FDA-1871-4765-8BA6-938F96AFFDB5}" presName="simulatedConn" presStyleLbl="solidFgAcc1" presStyleIdx="1" presStyleCnt="2"/>
      <dgm:spPr>
        <a:solidFill>
          <a:srgbClr val="87B3AE"/>
        </a:solidFill>
        <a:ln>
          <a:noFill/>
        </a:ln>
      </dgm:spPr>
    </dgm:pt>
    <dgm:pt modelId="{6771C78D-0A6D-4907-A6CB-A2B817520EED}" type="pres">
      <dgm:prSet presAssocID="{752B1FDA-1871-4765-8BA6-938F96AFFDB5}" presName="vSp2" presStyleCnt="0"/>
      <dgm:spPr/>
    </dgm:pt>
    <dgm:pt modelId="{E22E3AE6-B4FE-476F-8D1A-89108932D026}" type="pres">
      <dgm:prSet presAssocID="{752B1FDA-1871-4765-8BA6-938F96AFFDB5}" presName="sibTrans" presStyleCnt="0"/>
      <dgm:spPr/>
    </dgm:pt>
    <dgm:pt modelId="{6F195750-49A3-4534-8D48-406C3999172E}" type="pres">
      <dgm:prSet presAssocID="{732CE748-6CFF-4078-A139-9A6F16DA3542}" presName="compositeNode" presStyleCnt="0">
        <dgm:presLayoutVars>
          <dgm:bulletEnabled val="1"/>
        </dgm:presLayoutVars>
      </dgm:prSet>
      <dgm:spPr/>
    </dgm:pt>
    <dgm:pt modelId="{9B493F53-01FA-4A68-B401-91B14B8B3524}" type="pres">
      <dgm:prSet presAssocID="{732CE748-6CFF-4078-A139-9A6F16DA3542}" presName="bgRect" presStyleLbl="node1" presStyleIdx="2" presStyleCnt="3" custLinFactNeighborY="422"/>
      <dgm:spPr/>
      <dgm:t>
        <a:bodyPr/>
        <a:lstStyle/>
        <a:p>
          <a:endParaRPr lang="en-US"/>
        </a:p>
      </dgm:t>
    </dgm:pt>
    <dgm:pt modelId="{BBA5DED8-8762-4C9D-B367-B2042D4D4769}" type="pres">
      <dgm:prSet presAssocID="{732CE748-6CFF-4078-A139-9A6F16DA3542}" presName="parentNode" presStyleLbl="node1" presStyleIdx="2" presStyleCnt="3">
        <dgm:presLayoutVars>
          <dgm:chMax val="0"/>
          <dgm:bulletEnabled val="1"/>
        </dgm:presLayoutVars>
      </dgm:prSet>
      <dgm:spPr/>
      <dgm:t>
        <a:bodyPr/>
        <a:lstStyle/>
        <a:p>
          <a:endParaRPr lang="en-US"/>
        </a:p>
      </dgm:t>
    </dgm:pt>
    <dgm:pt modelId="{0F2CD5C5-AFFF-420F-B1DE-7D440763F5DE}" type="pres">
      <dgm:prSet presAssocID="{732CE748-6CFF-4078-A139-9A6F16DA3542}" presName="childNode" presStyleLbl="node1" presStyleIdx="2" presStyleCnt="3">
        <dgm:presLayoutVars>
          <dgm:bulletEnabled val="1"/>
        </dgm:presLayoutVars>
      </dgm:prSet>
      <dgm:spPr/>
      <dgm:t>
        <a:bodyPr/>
        <a:lstStyle/>
        <a:p>
          <a:endParaRPr lang="en-US"/>
        </a:p>
      </dgm:t>
    </dgm:pt>
  </dgm:ptLst>
  <dgm:cxnLst>
    <dgm:cxn modelId="{6C26887D-D5F2-44B3-A92A-5F55206C53BA}" type="presOf" srcId="{C4BA8483-65C4-4746-8F38-3C1996645A3A}" destId="{E13BD984-BCB0-4DD4-B877-D017A5913BC3}" srcOrd="0" destOrd="0" presId="urn:microsoft.com/office/officeart/2005/8/layout/hProcess7"/>
    <dgm:cxn modelId="{0BA809FD-693C-4064-96F5-BA15B93971AC}" type="presOf" srcId="{72B9F1C2-4275-4CEB-826E-2C887557B906}" destId="{DF507D60-187C-4441-BD2D-DDC767BEBDA3}" srcOrd="0" destOrd="0" presId="urn:microsoft.com/office/officeart/2005/8/layout/hProcess7"/>
    <dgm:cxn modelId="{D5CDAC70-5113-4C13-ABA5-747E3C1EBB5D}" type="presOf" srcId="{732CE748-6CFF-4078-A139-9A6F16DA3542}" destId="{9B493F53-01FA-4A68-B401-91B14B8B3524}" srcOrd="0" destOrd="0" presId="urn:microsoft.com/office/officeart/2005/8/layout/hProcess7"/>
    <dgm:cxn modelId="{740411B0-ACCD-43CF-AD65-C7DF3A20848D}" srcId="{93F44AD5-B80C-4F43-A578-27D7E7FC7E0C}" destId="{F685AA01-553D-4676-B65B-8549C7D51335}" srcOrd="0" destOrd="0" parTransId="{28F5B681-0ABB-4BAD-8C83-EFCB582D345C}" sibTransId="{E3A25CF8-354D-4EDD-931B-912876744B35}"/>
    <dgm:cxn modelId="{6778C7BB-F4DE-4481-A045-B2E753EECBC7}" type="presOf" srcId="{93F44AD5-B80C-4F43-A578-27D7E7FC7E0C}" destId="{D9B88C8C-7801-4525-AA11-BE5B6E222C05}" srcOrd="0" destOrd="0" presId="urn:microsoft.com/office/officeart/2005/8/layout/hProcess7"/>
    <dgm:cxn modelId="{4A66D814-F6B6-44B0-A4D3-D331B212DD0A}" srcId="{C4BA8483-65C4-4746-8F38-3C1996645A3A}" destId="{732CE748-6CFF-4078-A139-9A6F16DA3542}" srcOrd="2" destOrd="0" parTransId="{4BC19D7D-5978-4DD4-A6F6-7DCA5A884121}" sibTransId="{25E34AA3-04CD-4058-8E82-27023384C319}"/>
    <dgm:cxn modelId="{8A98B96B-86F9-4DE0-AB30-1D2609A55E04}" type="presOf" srcId="{93F44AD5-B80C-4F43-A578-27D7E7FC7E0C}" destId="{FF33D6E4-1894-4CAE-8DA7-21CAB7E7CFA7}" srcOrd="1" destOrd="0" presId="urn:microsoft.com/office/officeart/2005/8/layout/hProcess7"/>
    <dgm:cxn modelId="{AC31CFF7-69D0-4F84-9E9B-EA53B8BD1377}" srcId="{C4BA8483-65C4-4746-8F38-3C1996645A3A}" destId="{72B9F1C2-4275-4CEB-826E-2C887557B906}" srcOrd="0" destOrd="0" parTransId="{0BA16B59-7A10-4EBA-B7EB-B0C418A2CE9C}" sibTransId="{9323D8AA-ADB2-4AE5-B51D-F0267384FDAB}"/>
    <dgm:cxn modelId="{647BCD67-443C-455C-A9A2-5DD1FA9E6B59}" srcId="{732CE748-6CFF-4078-A139-9A6F16DA3542}" destId="{4361F062-46CD-47C9-802F-BD9FB9F1A685}" srcOrd="0" destOrd="0" parTransId="{632A44D1-4C3B-4F7D-900D-445E54A058FD}" sibTransId="{32F8D300-6C26-4446-B8DF-F0CDF22324FC}"/>
    <dgm:cxn modelId="{5537596E-D565-48A6-90D3-DAAD9C38D806}" srcId="{C4BA8483-65C4-4746-8F38-3C1996645A3A}" destId="{93F44AD5-B80C-4F43-A578-27D7E7FC7E0C}" srcOrd="1" destOrd="0" parTransId="{2F469771-CB88-4239-9A85-5E0A573BBF5E}" sibTransId="{752B1FDA-1871-4765-8BA6-938F96AFFDB5}"/>
    <dgm:cxn modelId="{C4B6079C-394A-46AB-8E86-5B14CB7E6906}" type="presOf" srcId="{69E25C8B-B82B-40C2-AB09-6ACAC13B8A51}" destId="{93A96386-23D3-4869-ABFC-71A09778AC29}" srcOrd="0" destOrd="0" presId="urn:microsoft.com/office/officeart/2005/8/layout/hProcess7"/>
    <dgm:cxn modelId="{4446AE57-5B09-43DA-89A8-DBEF735D8CB1}" type="presOf" srcId="{732CE748-6CFF-4078-A139-9A6F16DA3542}" destId="{BBA5DED8-8762-4C9D-B367-B2042D4D4769}" srcOrd="1" destOrd="0" presId="urn:microsoft.com/office/officeart/2005/8/layout/hProcess7"/>
    <dgm:cxn modelId="{5ACBC5FB-2EB6-4404-BFF4-3DB7A17661AB}" srcId="{72B9F1C2-4275-4CEB-826E-2C887557B906}" destId="{69E25C8B-B82B-40C2-AB09-6ACAC13B8A51}" srcOrd="0" destOrd="0" parTransId="{58F8B4C2-5BA9-4E33-8AEA-2C46CFC6E159}" sibTransId="{95E7C828-71BE-410B-AD06-AE67C27EA475}"/>
    <dgm:cxn modelId="{1D1FE2A7-0C84-4E3A-93BE-544C942DB26E}" type="presOf" srcId="{4361F062-46CD-47C9-802F-BD9FB9F1A685}" destId="{0F2CD5C5-AFFF-420F-B1DE-7D440763F5DE}" srcOrd="0" destOrd="0" presId="urn:microsoft.com/office/officeart/2005/8/layout/hProcess7"/>
    <dgm:cxn modelId="{E31EEBBA-2B03-4F73-AA10-3139DB1731F3}" type="presOf" srcId="{F685AA01-553D-4676-B65B-8549C7D51335}" destId="{1948213E-021A-46F2-B2C5-08AF46B00B29}" srcOrd="0" destOrd="0" presId="urn:microsoft.com/office/officeart/2005/8/layout/hProcess7"/>
    <dgm:cxn modelId="{DF9B4912-268B-4717-9EF9-CCC85882B48C}" type="presOf" srcId="{72B9F1C2-4275-4CEB-826E-2C887557B906}" destId="{584431DC-8CDC-4C11-87EB-44CAC85E6AB9}" srcOrd="1" destOrd="0" presId="urn:microsoft.com/office/officeart/2005/8/layout/hProcess7"/>
    <dgm:cxn modelId="{2BB4AFEE-197A-411E-99E2-D62B2BE075B9}" type="presParOf" srcId="{E13BD984-BCB0-4DD4-B877-D017A5913BC3}" destId="{77D507A6-46B4-4CC1-A11A-5C604695483A}" srcOrd="0" destOrd="0" presId="urn:microsoft.com/office/officeart/2005/8/layout/hProcess7"/>
    <dgm:cxn modelId="{B6D7F48A-27BE-4006-ADDB-6AE8B4260ADA}" type="presParOf" srcId="{77D507A6-46B4-4CC1-A11A-5C604695483A}" destId="{DF507D60-187C-4441-BD2D-DDC767BEBDA3}" srcOrd="0" destOrd="0" presId="urn:microsoft.com/office/officeart/2005/8/layout/hProcess7"/>
    <dgm:cxn modelId="{1BD3A513-6887-4323-B9DD-63BCADEEB8CE}" type="presParOf" srcId="{77D507A6-46B4-4CC1-A11A-5C604695483A}" destId="{584431DC-8CDC-4C11-87EB-44CAC85E6AB9}" srcOrd="1" destOrd="0" presId="urn:microsoft.com/office/officeart/2005/8/layout/hProcess7"/>
    <dgm:cxn modelId="{0DB11FA0-0D3A-4B8E-99AC-37DDCCA505EF}" type="presParOf" srcId="{77D507A6-46B4-4CC1-A11A-5C604695483A}" destId="{93A96386-23D3-4869-ABFC-71A09778AC29}" srcOrd="2" destOrd="0" presId="urn:microsoft.com/office/officeart/2005/8/layout/hProcess7"/>
    <dgm:cxn modelId="{7478F301-EB43-407F-9DBE-2C5C6A75A71C}" type="presParOf" srcId="{E13BD984-BCB0-4DD4-B877-D017A5913BC3}" destId="{BC896EBA-E241-4D74-B534-AD52094CF627}" srcOrd="1" destOrd="0" presId="urn:microsoft.com/office/officeart/2005/8/layout/hProcess7"/>
    <dgm:cxn modelId="{11625316-3D3C-4DE3-A5B0-04B02DBF73CF}" type="presParOf" srcId="{E13BD984-BCB0-4DD4-B877-D017A5913BC3}" destId="{E4EC08A6-C018-4AE0-AA7D-12588F83A90F}" srcOrd="2" destOrd="0" presId="urn:microsoft.com/office/officeart/2005/8/layout/hProcess7"/>
    <dgm:cxn modelId="{4B8719D9-80BE-4A9A-B9FE-9A3FF755E78A}" type="presParOf" srcId="{E4EC08A6-C018-4AE0-AA7D-12588F83A90F}" destId="{ACC28023-DC51-4640-91D6-BA3EF10A38BE}" srcOrd="0" destOrd="0" presId="urn:microsoft.com/office/officeart/2005/8/layout/hProcess7"/>
    <dgm:cxn modelId="{CC1FA763-28B8-4EC1-9DF4-B4EA1ECB7B24}" type="presParOf" srcId="{E4EC08A6-C018-4AE0-AA7D-12588F83A90F}" destId="{A37427DD-009E-46BB-A9D1-2C1C32ADA60B}" srcOrd="1" destOrd="0" presId="urn:microsoft.com/office/officeart/2005/8/layout/hProcess7"/>
    <dgm:cxn modelId="{DFB6D117-C0F4-4EFC-990F-15C521EF54CA}" type="presParOf" srcId="{E4EC08A6-C018-4AE0-AA7D-12588F83A90F}" destId="{73BAC7BC-2917-4B23-87E4-F70EDC2CC6E4}" srcOrd="2" destOrd="0" presId="urn:microsoft.com/office/officeart/2005/8/layout/hProcess7"/>
    <dgm:cxn modelId="{88FA426B-2CD2-40D2-BD1D-6C984DEEB7B0}" type="presParOf" srcId="{E13BD984-BCB0-4DD4-B877-D017A5913BC3}" destId="{5673B23F-FB1A-40B4-A02F-A0944C80F1F5}" srcOrd="3" destOrd="0" presId="urn:microsoft.com/office/officeart/2005/8/layout/hProcess7"/>
    <dgm:cxn modelId="{D6A062C5-E7A8-43EC-9251-F92FD8D85FC9}" type="presParOf" srcId="{E13BD984-BCB0-4DD4-B877-D017A5913BC3}" destId="{12B554C7-A028-42EA-A0A0-FACB7965650D}" srcOrd="4" destOrd="0" presId="urn:microsoft.com/office/officeart/2005/8/layout/hProcess7"/>
    <dgm:cxn modelId="{299B84D9-F109-43AC-B8CD-FDA3ABAD1BE3}" type="presParOf" srcId="{12B554C7-A028-42EA-A0A0-FACB7965650D}" destId="{D9B88C8C-7801-4525-AA11-BE5B6E222C05}" srcOrd="0" destOrd="0" presId="urn:microsoft.com/office/officeart/2005/8/layout/hProcess7"/>
    <dgm:cxn modelId="{8A9D58A1-6141-4FF5-8210-D2C66897DD89}" type="presParOf" srcId="{12B554C7-A028-42EA-A0A0-FACB7965650D}" destId="{FF33D6E4-1894-4CAE-8DA7-21CAB7E7CFA7}" srcOrd="1" destOrd="0" presId="urn:microsoft.com/office/officeart/2005/8/layout/hProcess7"/>
    <dgm:cxn modelId="{7D4CEFFE-4F3F-4E0B-9536-88A156484079}" type="presParOf" srcId="{12B554C7-A028-42EA-A0A0-FACB7965650D}" destId="{1948213E-021A-46F2-B2C5-08AF46B00B29}" srcOrd="2" destOrd="0" presId="urn:microsoft.com/office/officeart/2005/8/layout/hProcess7"/>
    <dgm:cxn modelId="{C77A6C28-16DA-469B-981D-40162BE65D4E}" type="presParOf" srcId="{E13BD984-BCB0-4DD4-B877-D017A5913BC3}" destId="{9F9CEAAB-BC7B-4493-8973-5A61EFBB1B2C}" srcOrd="5" destOrd="0" presId="urn:microsoft.com/office/officeart/2005/8/layout/hProcess7"/>
    <dgm:cxn modelId="{CCF13BC9-1838-405B-B552-2607897D88EA}" type="presParOf" srcId="{E13BD984-BCB0-4DD4-B877-D017A5913BC3}" destId="{DAE1CCC8-B749-43E4-8472-CDB451D31EEA}" srcOrd="6" destOrd="0" presId="urn:microsoft.com/office/officeart/2005/8/layout/hProcess7"/>
    <dgm:cxn modelId="{ED086377-9D8B-4A5D-9C50-E75CB7689479}" type="presParOf" srcId="{DAE1CCC8-B749-43E4-8472-CDB451D31EEA}" destId="{416E5FE0-4105-454B-B1E4-E25A338B3B35}" srcOrd="0" destOrd="0" presId="urn:microsoft.com/office/officeart/2005/8/layout/hProcess7"/>
    <dgm:cxn modelId="{AAD3C329-BD8E-49A1-957A-9E459BBA2813}" type="presParOf" srcId="{DAE1CCC8-B749-43E4-8472-CDB451D31EEA}" destId="{3F20BA7E-4BD8-4D8F-B0C2-6A33F305DE8A}" srcOrd="1" destOrd="0" presId="urn:microsoft.com/office/officeart/2005/8/layout/hProcess7"/>
    <dgm:cxn modelId="{F5FD6F6D-B1AC-4DA6-A6E4-0774ADD2B9E4}" type="presParOf" srcId="{DAE1CCC8-B749-43E4-8472-CDB451D31EEA}" destId="{6771C78D-0A6D-4907-A6CB-A2B817520EED}" srcOrd="2" destOrd="0" presId="urn:microsoft.com/office/officeart/2005/8/layout/hProcess7"/>
    <dgm:cxn modelId="{508B62F4-DF76-4325-B464-ECD6C906693B}" type="presParOf" srcId="{E13BD984-BCB0-4DD4-B877-D017A5913BC3}" destId="{E22E3AE6-B4FE-476F-8D1A-89108932D026}" srcOrd="7" destOrd="0" presId="urn:microsoft.com/office/officeart/2005/8/layout/hProcess7"/>
    <dgm:cxn modelId="{D2B766F3-0882-4F6A-8B56-9FCF16918D0A}" type="presParOf" srcId="{E13BD984-BCB0-4DD4-B877-D017A5913BC3}" destId="{6F195750-49A3-4534-8D48-406C3999172E}" srcOrd="8" destOrd="0" presId="urn:microsoft.com/office/officeart/2005/8/layout/hProcess7"/>
    <dgm:cxn modelId="{674C0585-13F6-41A4-8A73-A01C3E59710B}" type="presParOf" srcId="{6F195750-49A3-4534-8D48-406C3999172E}" destId="{9B493F53-01FA-4A68-B401-91B14B8B3524}" srcOrd="0" destOrd="0" presId="urn:microsoft.com/office/officeart/2005/8/layout/hProcess7"/>
    <dgm:cxn modelId="{F75A406C-E28C-4C93-9973-4A401B415543}" type="presParOf" srcId="{6F195750-49A3-4534-8D48-406C3999172E}" destId="{BBA5DED8-8762-4C9D-B367-B2042D4D4769}" srcOrd="1" destOrd="0" presId="urn:microsoft.com/office/officeart/2005/8/layout/hProcess7"/>
    <dgm:cxn modelId="{2340988B-506E-483D-A31D-F25C2C950AA0}" type="presParOf" srcId="{6F195750-49A3-4534-8D48-406C3999172E}" destId="{0F2CD5C5-AFFF-420F-B1DE-7D440763F5DE}"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F703F3-CA21-48A2-AB7A-AE2D50D36B49}" type="doc">
      <dgm:prSet loTypeId="urn:microsoft.com/office/officeart/2011/layout/HexagonRadial" loCatId="cycle" qsTypeId="urn:microsoft.com/office/officeart/2005/8/quickstyle/simple1" qsCatId="simple" csTypeId="urn:microsoft.com/office/officeart/2005/8/colors/accent1_4" csCatId="accent1" phldr="1"/>
      <dgm:spPr/>
      <dgm:t>
        <a:bodyPr/>
        <a:lstStyle/>
        <a:p>
          <a:endParaRPr lang="en-US"/>
        </a:p>
      </dgm:t>
    </dgm:pt>
    <dgm:pt modelId="{3446FE97-F691-42DD-AD39-D84B27244DA6}">
      <dgm:prSet phldrT="[Text]"/>
      <dgm:spPr/>
      <dgm:t>
        <a:bodyPr/>
        <a:lstStyle/>
        <a:p>
          <a:r>
            <a:rPr lang="en-US" dirty="0"/>
            <a:t>Immunization Program</a:t>
          </a:r>
        </a:p>
      </dgm:t>
    </dgm:pt>
    <dgm:pt modelId="{8F3EA973-081C-4E8F-8F09-640019627FEB}" type="parTrans" cxnId="{B4339DBD-5FBA-4D19-8EDA-5F6899B50F97}">
      <dgm:prSet/>
      <dgm:spPr/>
      <dgm:t>
        <a:bodyPr/>
        <a:lstStyle/>
        <a:p>
          <a:endParaRPr lang="en-US"/>
        </a:p>
      </dgm:t>
    </dgm:pt>
    <dgm:pt modelId="{4A1B280E-7FE6-4432-94D3-21F4AA6A8525}" type="sibTrans" cxnId="{B4339DBD-5FBA-4D19-8EDA-5F6899B50F97}">
      <dgm:prSet/>
      <dgm:spPr/>
      <dgm:t>
        <a:bodyPr/>
        <a:lstStyle/>
        <a:p>
          <a:endParaRPr lang="en-US"/>
        </a:p>
      </dgm:t>
    </dgm:pt>
    <dgm:pt modelId="{963BEA08-8C8D-4C67-879B-8E8F7B6621F6}">
      <dgm:prSet phldrT="[Text]"/>
      <dgm:spPr/>
      <dgm:t>
        <a:bodyPr/>
        <a:lstStyle/>
        <a:p>
          <a:r>
            <a:rPr lang="en-US" dirty="0"/>
            <a:t>Public Health Clinics</a:t>
          </a:r>
        </a:p>
      </dgm:t>
    </dgm:pt>
    <dgm:pt modelId="{3FDA0898-CBF0-4039-8311-129F6DEBDB15}" type="parTrans" cxnId="{F3ECDF70-1350-4DE9-9BB2-29667197894E}">
      <dgm:prSet/>
      <dgm:spPr/>
      <dgm:t>
        <a:bodyPr/>
        <a:lstStyle/>
        <a:p>
          <a:endParaRPr lang="en-US"/>
        </a:p>
      </dgm:t>
    </dgm:pt>
    <dgm:pt modelId="{A7AE28CC-FDAE-48F2-BC14-F20D0881C5E5}" type="sibTrans" cxnId="{F3ECDF70-1350-4DE9-9BB2-29667197894E}">
      <dgm:prSet/>
      <dgm:spPr/>
      <dgm:t>
        <a:bodyPr/>
        <a:lstStyle/>
        <a:p>
          <a:endParaRPr lang="en-US"/>
        </a:p>
      </dgm:t>
    </dgm:pt>
    <dgm:pt modelId="{2DD605D4-0A7A-4BAC-B1C3-DE0CD7E32F4D}">
      <dgm:prSet phldrT="[Text]"/>
      <dgm:spPr/>
      <dgm:t>
        <a:bodyPr/>
        <a:lstStyle/>
        <a:p>
          <a:r>
            <a:rPr lang="en-US" dirty="0"/>
            <a:t>FQHCs/</a:t>
          </a:r>
        </a:p>
        <a:p>
          <a:r>
            <a:rPr lang="en-US" dirty="0"/>
            <a:t>  CBOs	</a:t>
          </a:r>
        </a:p>
      </dgm:t>
    </dgm:pt>
    <dgm:pt modelId="{2F71D6BE-3794-4294-A243-E1005A935105}" type="parTrans" cxnId="{37FEC9D0-E821-4E3D-8A6F-3791E4C84F09}">
      <dgm:prSet/>
      <dgm:spPr/>
      <dgm:t>
        <a:bodyPr/>
        <a:lstStyle/>
        <a:p>
          <a:endParaRPr lang="en-US"/>
        </a:p>
      </dgm:t>
    </dgm:pt>
    <dgm:pt modelId="{741D02C8-C559-431A-8039-8F5D7DB28D06}" type="sibTrans" cxnId="{37FEC9D0-E821-4E3D-8A6F-3791E4C84F09}">
      <dgm:prSet/>
      <dgm:spPr/>
      <dgm:t>
        <a:bodyPr/>
        <a:lstStyle/>
        <a:p>
          <a:endParaRPr lang="en-US"/>
        </a:p>
      </dgm:t>
    </dgm:pt>
    <dgm:pt modelId="{F88C44A2-7456-46CD-A43D-6139A09660B9}">
      <dgm:prSet phldrT="[Text]"/>
      <dgm:spPr>
        <a:solidFill>
          <a:srgbClr val="87B3AE"/>
        </a:solidFill>
      </dgm:spPr>
      <dgm:t>
        <a:bodyPr/>
        <a:lstStyle/>
        <a:p>
          <a:r>
            <a:rPr lang="en-US" dirty="0"/>
            <a:t>Hospitals</a:t>
          </a:r>
        </a:p>
      </dgm:t>
    </dgm:pt>
    <dgm:pt modelId="{8C4CFC27-B0E9-4598-BAC1-AFAEB43FE96E}" type="parTrans" cxnId="{0F2053F4-D4EC-406D-B981-BB73B8A0060C}">
      <dgm:prSet/>
      <dgm:spPr/>
      <dgm:t>
        <a:bodyPr/>
        <a:lstStyle/>
        <a:p>
          <a:endParaRPr lang="en-US"/>
        </a:p>
      </dgm:t>
    </dgm:pt>
    <dgm:pt modelId="{CD39B3BE-D2B8-4759-89FE-DF424B050AF6}" type="sibTrans" cxnId="{0F2053F4-D4EC-406D-B981-BB73B8A0060C}">
      <dgm:prSet/>
      <dgm:spPr/>
      <dgm:t>
        <a:bodyPr/>
        <a:lstStyle/>
        <a:p>
          <a:endParaRPr lang="en-US"/>
        </a:p>
      </dgm:t>
    </dgm:pt>
    <dgm:pt modelId="{2DF3FEB8-60FB-4DBB-8A70-9AE9C3C8BE64}">
      <dgm:prSet phldrT="[Text]"/>
      <dgm:spPr>
        <a:solidFill>
          <a:srgbClr val="89BDBD"/>
        </a:solidFill>
      </dgm:spPr>
      <dgm:t>
        <a:bodyPr/>
        <a:lstStyle/>
        <a:p>
          <a:r>
            <a:rPr lang="en-US" dirty="0"/>
            <a:t>Doctor’s offices</a:t>
          </a:r>
        </a:p>
      </dgm:t>
    </dgm:pt>
    <dgm:pt modelId="{2E7D7BC8-E485-4358-9950-7DB5FDC25BF9}" type="parTrans" cxnId="{944B41F5-AB9D-4477-8D58-72A7B5FE76C1}">
      <dgm:prSet/>
      <dgm:spPr/>
      <dgm:t>
        <a:bodyPr/>
        <a:lstStyle/>
        <a:p>
          <a:endParaRPr lang="en-US"/>
        </a:p>
      </dgm:t>
    </dgm:pt>
    <dgm:pt modelId="{73648229-1837-441F-B723-DBCB044DD5E9}" type="sibTrans" cxnId="{944B41F5-AB9D-4477-8D58-72A7B5FE76C1}">
      <dgm:prSet/>
      <dgm:spPr/>
      <dgm:t>
        <a:bodyPr/>
        <a:lstStyle/>
        <a:p>
          <a:endParaRPr lang="en-US"/>
        </a:p>
      </dgm:t>
    </dgm:pt>
    <dgm:pt modelId="{7F65D903-1409-44DE-8B37-7EDF9CA88EF3}">
      <dgm:prSet phldrT="[Text]"/>
      <dgm:spPr>
        <a:solidFill>
          <a:srgbClr val="89BDBD"/>
        </a:solidFill>
      </dgm:spPr>
      <dgm:t>
        <a:bodyPr/>
        <a:lstStyle/>
        <a:p>
          <a:r>
            <a:rPr lang="en-US" dirty="0"/>
            <a:t>Mobile clinics</a:t>
          </a:r>
        </a:p>
      </dgm:t>
    </dgm:pt>
    <dgm:pt modelId="{2D76C9BA-77E7-45BD-9E7F-8F6A8A2A91D1}" type="parTrans" cxnId="{017B6674-2DA0-48A5-A4CF-6D699F121605}">
      <dgm:prSet/>
      <dgm:spPr/>
      <dgm:t>
        <a:bodyPr/>
        <a:lstStyle/>
        <a:p>
          <a:endParaRPr lang="en-US"/>
        </a:p>
      </dgm:t>
    </dgm:pt>
    <dgm:pt modelId="{21390351-087E-40D0-8033-9C6E2C822C57}" type="sibTrans" cxnId="{017B6674-2DA0-48A5-A4CF-6D699F121605}">
      <dgm:prSet/>
      <dgm:spPr/>
      <dgm:t>
        <a:bodyPr/>
        <a:lstStyle/>
        <a:p>
          <a:endParaRPr lang="en-US"/>
        </a:p>
      </dgm:t>
    </dgm:pt>
    <dgm:pt modelId="{A6BFA364-74D2-4EC5-92FD-8D2DBE30A3C3}">
      <dgm:prSet phldrT="[Text]"/>
      <dgm:spPr/>
      <dgm:t>
        <a:bodyPr/>
        <a:lstStyle/>
        <a:p>
          <a:r>
            <a:rPr lang="en-US" dirty="0"/>
            <a:t>Mass vaccination event</a:t>
          </a:r>
        </a:p>
      </dgm:t>
    </dgm:pt>
    <dgm:pt modelId="{7634BA3F-5CF5-4D67-8B02-5219D33B6477}" type="parTrans" cxnId="{7B02D4D6-A2B1-4AD1-A1FC-FCFC8933FAA7}">
      <dgm:prSet/>
      <dgm:spPr/>
      <dgm:t>
        <a:bodyPr/>
        <a:lstStyle/>
        <a:p>
          <a:endParaRPr lang="en-US"/>
        </a:p>
      </dgm:t>
    </dgm:pt>
    <dgm:pt modelId="{B3AF83A0-2FC8-4959-B375-8681B7CA3877}" type="sibTrans" cxnId="{7B02D4D6-A2B1-4AD1-A1FC-FCFC8933FAA7}">
      <dgm:prSet/>
      <dgm:spPr/>
      <dgm:t>
        <a:bodyPr/>
        <a:lstStyle/>
        <a:p>
          <a:endParaRPr lang="en-US"/>
        </a:p>
      </dgm:t>
    </dgm:pt>
    <dgm:pt modelId="{E13C74EE-7D86-4D81-884B-6F83BC040133}">
      <dgm:prSet/>
      <dgm:spPr/>
      <dgm:t>
        <a:bodyPr/>
        <a:lstStyle/>
        <a:p>
          <a:endParaRPr lang="en-US"/>
        </a:p>
      </dgm:t>
    </dgm:pt>
    <dgm:pt modelId="{1B55493D-E060-4C10-A200-472BB72255F2}" type="parTrans" cxnId="{5F33C78F-0376-481D-81E3-21C1CBE3053E}">
      <dgm:prSet/>
      <dgm:spPr/>
      <dgm:t>
        <a:bodyPr/>
        <a:lstStyle/>
        <a:p>
          <a:endParaRPr lang="en-US"/>
        </a:p>
      </dgm:t>
    </dgm:pt>
    <dgm:pt modelId="{1629FADB-D444-4804-B37F-447BE120C82E}" type="sibTrans" cxnId="{5F33C78F-0376-481D-81E3-21C1CBE3053E}">
      <dgm:prSet/>
      <dgm:spPr/>
      <dgm:t>
        <a:bodyPr/>
        <a:lstStyle/>
        <a:p>
          <a:endParaRPr lang="en-US"/>
        </a:p>
      </dgm:t>
    </dgm:pt>
    <dgm:pt modelId="{B0E73569-AD88-4ABC-A85A-5EC9E6D06DDD}" type="pres">
      <dgm:prSet presAssocID="{8AF703F3-CA21-48A2-AB7A-AE2D50D36B49}" presName="Name0" presStyleCnt="0">
        <dgm:presLayoutVars>
          <dgm:chMax val="1"/>
          <dgm:chPref val="1"/>
          <dgm:dir/>
          <dgm:animOne val="branch"/>
          <dgm:animLvl val="lvl"/>
        </dgm:presLayoutVars>
      </dgm:prSet>
      <dgm:spPr/>
      <dgm:t>
        <a:bodyPr/>
        <a:lstStyle/>
        <a:p>
          <a:endParaRPr lang="en-US"/>
        </a:p>
      </dgm:t>
    </dgm:pt>
    <dgm:pt modelId="{F0286A52-8DA1-4F55-8797-ABCE79BC44A6}" type="pres">
      <dgm:prSet presAssocID="{3446FE97-F691-42DD-AD39-D84B27244DA6}" presName="Parent" presStyleLbl="node0" presStyleIdx="0" presStyleCnt="1">
        <dgm:presLayoutVars>
          <dgm:chMax val="6"/>
          <dgm:chPref val="6"/>
        </dgm:presLayoutVars>
      </dgm:prSet>
      <dgm:spPr/>
      <dgm:t>
        <a:bodyPr/>
        <a:lstStyle/>
        <a:p>
          <a:endParaRPr lang="en-US"/>
        </a:p>
      </dgm:t>
    </dgm:pt>
    <dgm:pt modelId="{E7C423C9-5632-41AD-92BC-FEB90AF1A797}" type="pres">
      <dgm:prSet presAssocID="{963BEA08-8C8D-4C67-879B-8E8F7B6621F6}" presName="Accent1" presStyleCnt="0"/>
      <dgm:spPr/>
    </dgm:pt>
    <dgm:pt modelId="{9A01DFEA-C120-47CA-B775-B6D6DC0BAE3E}" type="pres">
      <dgm:prSet presAssocID="{963BEA08-8C8D-4C67-879B-8E8F7B6621F6}" presName="Accent" presStyleLbl="bgShp" presStyleIdx="0" presStyleCnt="6"/>
      <dgm:spPr/>
    </dgm:pt>
    <dgm:pt modelId="{2927369E-EF49-47CD-A648-6DABD6F88901}" type="pres">
      <dgm:prSet presAssocID="{963BEA08-8C8D-4C67-879B-8E8F7B6621F6}" presName="Child1" presStyleLbl="node1" presStyleIdx="0" presStyleCnt="6">
        <dgm:presLayoutVars>
          <dgm:chMax val="0"/>
          <dgm:chPref val="0"/>
          <dgm:bulletEnabled val="1"/>
        </dgm:presLayoutVars>
      </dgm:prSet>
      <dgm:spPr/>
      <dgm:t>
        <a:bodyPr/>
        <a:lstStyle/>
        <a:p>
          <a:endParaRPr lang="en-US"/>
        </a:p>
      </dgm:t>
    </dgm:pt>
    <dgm:pt modelId="{49C1631D-452A-4427-AC58-8B87015ED1E6}" type="pres">
      <dgm:prSet presAssocID="{2DD605D4-0A7A-4BAC-B1C3-DE0CD7E32F4D}" presName="Accent2" presStyleCnt="0"/>
      <dgm:spPr/>
    </dgm:pt>
    <dgm:pt modelId="{B6A708FA-7D0E-4E16-ACD9-336D49C8C8B2}" type="pres">
      <dgm:prSet presAssocID="{2DD605D4-0A7A-4BAC-B1C3-DE0CD7E32F4D}" presName="Accent" presStyleLbl="bgShp" presStyleIdx="1" presStyleCnt="6"/>
      <dgm:spPr/>
    </dgm:pt>
    <dgm:pt modelId="{1370B692-A92E-4E5A-96A1-AF755F9B3324}" type="pres">
      <dgm:prSet presAssocID="{2DD605D4-0A7A-4BAC-B1C3-DE0CD7E32F4D}" presName="Child2" presStyleLbl="node1" presStyleIdx="1" presStyleCnt="6">
        <dgm:presLayoutVars>
          <dgm:chMax val="0"/>
          <dgm:chPref val="0"/>
          <dgm:bulletEnabled val="1"/>
        </dgm:presLayoutVars>
      </dgm:prSet>
      <dgm:spPr/>
      <dgm:t>
        <a:bodyPr/>
        <a:lstStyle/>
        <a:p>
          <a:endParaRPr lang="en-US"/>
        </a:p>
      </dgm:t>
    </dgm:pt>
    <dgm:pt modelId="{8A40CB20-77B2-45C9-9A5A-81F17E4D256C}" type="pres">
      <dgm:prSet presAssocID="{F88C44A2-7456-46CD-A43D-6139A09660B9}" presName="Accent3" presStyleCnt="0"/>
      <dgm:spPr/>
    </dgm:pt>
    <dgm:pt modelId="{802FFC36-9CD2-4AB7-9DA5-DBB2EB1F9846}" type="pres">
      <dgm:prSet presAssocID="{F88C44A2-7456-46CD-A43D-6139A09660B9}" presName="Accent" presStyleLbl="bgShp" presStyleIdx="2" presStyleCnt="6"/>
      <dgm:spPr/>
    </dgm:pt>
    <dgm:pt modelId="{AE049FA8-258C-4024-8BCB-B022A8820F5F}" type="pres">
      <dgm:prSet presAssocID="{F88C44A2-7456-46CD-A43D-6139A09660B9}" presName="Child3" presStyleLbl="node1" presStyleIdx="2" presStyleCnt="6">
        <dgm:presLayoutVars>
          <dgm:chMax val="0"/>
          <dgm:chPref val="0"/>
          <dgm:bulletEnabled val="1"/>
        </dgm:presLayoutVars>
      </dgm:prSet>
      <dgm:spPr/>
      <dgm:t>
        <a:bodyPr/>
        <a:lstStyle/>
        <a:p>
          <a:endParaRPr lang="en-US"/>
        </a:p>
      </dgm:t>
    </dgm:pt>
    <dgm:pt modelId="{4A3CB25A-B355-42B4-AB4A-BE456E49506F}" type="pres">
      <dgm:prSet presAssocID="{2DF3FEB8-60FB-4DBB-8A70-9AE9C3C8BE64}" presName="Accent4" presStyleCnt="0"/>
      <dgm:spPr/>
    </dgm:pt>
    <dgm:pt modelId="{1FC81D55-0B3A-4E44-B301-8712BE254D98}" type="pres">
      <dgm:prSet presAssocID="{2DF3FEB8-60FB-4DBB-8A70-9AE9C3C8BE64}" presName="Accent" presStyleLbl="bgShp" presStyleIdx="3" presStyleCnt="6"/>
      <dgm:spPr/>
    </dgm:pt>
    <dgm:pt modelId="{F95F5366-85F5-4AA8-BE3D-3D342DE4B4F7}" type="pres">
      <dgm:prSet presAssocID="{2DF3FEB8-60FB-4DBB-8A70-9AE9C3C8BE64}" presName="Child4" presStyleLbl="node1" presStyleIdx="3" presStyleCnt="6">
        <dgm:presLayoutVars>
          <dgm:chMax val="0"/>
          <dgm:chPref val="0"/>
          <dgm:bulletEnabled val="1"/>
        </dgm:presLayoutVars>
      </dgm:prSet>
      <dgm:spPr/>
      <dgm:t>
        <a:bodyPr/>
        <a:lstStyle/>
        <a:p>
          <a:endParaRPr lang="en-US"/>
        </a:p>
      </dgm:t>
    </dgm:pt>
    <dgm:pt modelId="{077D8E48-CB15-4C07-9BAC-41C271A4FBD8}" type="pres">
      <dgm:prSet presAssocID="{7F65D903-1409-44DE-8B37-7EDF9CA88EF3}" presName="Accent5" presStyleCnt="0"/>
      <dgm:spPr/>
    </dgm:pt>
    <dgm:pt modelId="{DF77AC11-53F8-404D-B996-7DF78282C576}" type="pres">
      <dgm:prSet presAssocID="{7F65D903-1409-44DE-8B37-7EDF9CA88EF3}" presName="Accent" presStyleLbl="bgShp" presStyleIdx="4" presStyleCnt="6"/>
      <dgm:spPr/>
    </dgm:pt>
    <dgm:pt modelId="{F0685D1A-051C-402B-97EB-8BEC2C97C3BC}" type="pres">
      <dgm:prSet presAssocID="{7F65D903-1409-44DE-8B37-7EDF9CA88EF3}" presName="Child5" presStyleLbl="node1" presStyleIdx="4" presStyleCnt="6">
        <dgm:presLayoutVars>
          <dgm:chMax val="0"/>
          <dgm:chPref val="0"/>
          <dgm:bulletEnabled val="1"/>
        </dgm:presLayoutVars>
      </dgm:prSet>
      <dgm:spPr/>
      <dgm:t>
        <a:bodyPr/>
        <a:lstStyle/>
        <a:p>
          <a:endParaRPr lang="en-US"/>
        </a:p>
      </dgm:t>
    </dgm:pt>
    <dgm:pt modelId="{68E513FD-91A4-42D5-80F5-4557D0D38D77}" type="pres">
      <dgm:prSet presAssocID="{A6BFA364-74D2-4EC5-92FD-8D2DBE30A3C3}" presName="Accent6" presStyleCnt="0"/>
      <dgm:spPr/>
    </dgm:pt>
    <dgm:pt modelId="{AC02FE05-AD6B-4D57-AAD7-B6488224F6A7}" type="pres">
      <dgm:prSet presAssocID="{A6BFA364-74D2-4EC5-92FD-8D2DBE30A3C3}" presName="Accent" presStyleLbl="bgShp" presStyleIdx="5" presStyleCnt="6"/>
      <dgm:spPr/>
    </dgm:pt>
    <dgm:pt modelId="{B14B8908-A94F-4CDE-B77B-E62A32A57962}" type="pres">
      <dgm:prSet presAssocID="{A6BFA364-74D2-4EC5-92FD-8D2DBE30A3C3}" presName="Child6" presStyleLbl="node1" presStyleIdx="5" presStyleCnt="6">
        <dgm:presLayoutVars>
          <dgm:chMax val="0"/>
          <dgm:chPref val="0"/>
          <dgm:bulletEnabled val="1"/>
        </dgm:presLayoutVars>
      </dgm:prSet>
      <dgm:spPr/>
      <dgm:t>
        <a:bodyPr/>
        <a:lstStyle/>
        <a:p>
          <a:endParaRPr lang="en-US"/>
        </a:p>
      </dgm:t>
    </dgm:pt>
  </dgm:ptLst>
  <dgm:cxnLst>
    <dgm:cxn modelId="{0F2053F4-D4EC-406D-B981-BB73B8A0060C}" srcId="{3446FE97-F691-42DD-AD39-D84B27244DA6}" destId="{F88C44A2-7456-46CD-A43D-6139A09660B9}" srcOrd="2" destOrd="0" parTransId="{8C4CFC27-B0E9-4598-BAC1-AFAEB43FE96E}" sibTransId="{CD39B3BE-D2B8-4759-89FE-DF424B050AF6}"/>
    <dgm:cxn modelId="{944B41F5-AB9D-4477-8D58-72A7B5FE76C1}" srcId="{3446FE97-F691-42DD-AD39-D84B27244DA6}" destId="{2DF3FEB8-60FB-4DBB-8A70-9AE9C3C8BE64}" srcOrd="3" destOrd="0" parTransId="{2E7D7BC8-E485-4358-9950-7DB5FDC25BF9}" sibTransId="{73648229-1837-441F-B723-DBCB044DD5E9}"/>
    <dgm:cxn modelId="{5F33C78F-0376-481D-81E3-21C1CBE3053E}" srcId="{8AF703F3-CA21-48A2-AB7A-AE2D50D36B49}" destId="{E13C74EE-7D86-4D81-884B-6F83BC040133}" srcOrd="1" destOrd="0" parTransId="{1B55493D-E060-4C10-A200-472BB72255F2}" sibTransId="{1629FADB-D444-4804-B37F-447BE120C82E}"/>
    <dgm:cxn modelId="{017B6674-2DA0-48A5-A4CF-6D699F121605}" srcId="{3446FE97-F691-42DD-AD39-D84B27244DA6}" destId="{7F65D903-1409-44DE-8B37-7EDF9CA88EF3}" srcOrd="4" destOrd="0" parTransId="{2D76C9BA-77E7-45BD-9E7F-8F6A8A2A91D1}" sibTransId="{21390351-087E-40D0-8033-9C6E2C822C57}"/>
    <dgm:cxn modelId="{8833ACCD-9D30-46FF-94BA-9B3817514703}" type="presOf" srcId="{F88C44A2-7456-46CD-A43D-6139A09660B9}" destId="{AE049FA8-258C-4024-8BCB-B022A8820F5F}" srcOrd="0" destOrd="0" presId="urn:microsoft.com/office/officeart/2011/layout/HexagonRadial"/>
    <dgm:cxn modelId="{E5E865D5-CD8F-472C-8949-D2CD3F782B36}" type="presOf" srcId="{7F65D903-1409-44DE-8B37-7EDF9CA88EF3}" destId="{F0685D1A-051C-402B-97EB-8BEC2C97C3BC}" srcOrd="0" destOrd="0" presId="urn:microsoft.com/office/officeart/2011/layout/HexagonRadial"/>
    <dgm:cxn modelId="{B4339DBD-5FBA-4D19-8EDA-5F6899B50F97}" srcId="{8AF703F3-CA21-48A2-AB7A-AE2D50D36B49}" destId="{3446FE97-F691-42DD-AD39-D84B27244DA6}" srcOrd="0" destOrd="0" parTransId="{8F3EA973-081C-4E8F-8F09-640019627FEB}" sibTransId="{4A1B280E-7FE6-4432-94D3-21F4AA6A8525}"/>
    <dgm:cxn modelId="{0F569228-16E4-4709-B110-7DBE2CD76061}" type="presOf" srcId="{8AF703F3-CA21-48A2-AB7A-AE2D50D36B49}" destId="{B0E73569-AD88-4ABC-A85A-5EC9E6D06DDD}" srcOrd="0" destOrd="0" presId="urn:microsoft.com/office/officeart/2011/layout/HexagonRadial"/>
    <dgm:cxn modelId="{7B02D4D6-A2B1-4AD1-A1FC-FCFC8933FAA7}" srcId="{3446FE97-F691-42DD-AD39-D84B27244DA6}" destId="{A6BFA364-74D2-4EC5-92FD-8D2DBE30A3C3}" srcOrd="5" destOrd="0" parTransId="{7634BA3F-5CF5-4D67-8B02-5219D33B6477}" sibTransId="{B3AF83A0-2FC8-4959-B375-8681B7CA3877}"/>
    <dgm:cxn modelId="{75978007-80A9-454B-A4F4-06CE16950A25}" type="presOf" srcId="{A6BFA364-74D2-4EC5-92FD-8D2DBE30A3C3}" destId="{B14B8908-A94F-4CDE-B77B-E62A32A57962}" srcOrd="0" destOrd="0" presId="urn:microsoft.com/office/officeart/2011/layout/HexagonRadial"/>
    <dgm:cxn modelId="{EAEC590C-1230-414C-818C-36F4DA0524E9}" type="presOf" srcId="{2DD605D4-0A7A-4BAC-B1C3-DE0CD7E32F4D}" destId="{1370B692-A92E-4E5A-96A1-AF755F9B3324}" srcOrd="0" destOrd="0" presId="urn:microsoft.com/office/officeart/2011/layout/HexagonRadial"/>
    <dgm:cxn modelId="{705CBBCE-1306-413A-8300-1626B7C04062}" type="presOf" srcId="{2DF3FEB8-60FB-4DBB-8A70-9AE9C3C8BE64}" destId="{F95F5366-85F5-4AA8-BE3D-3D342DE4B4F7}" srcOrd="0" destOrd="0" presId="urn:microsoft.com/office/officeart/2011/layout/HexagonRadial"/>
    <dgm:cxn modelId="{B661B04F-61DE-4EB2-AA41-D507BCEA22E5}" type="presOf" srcId="{963BEA08-8C8D-4C67-879B-8E8F7B6621F6}" destId="{2927369E-EF49-47CD-A648-6DABD6F88901}" srcOrd="0" destOrd="0" presId="urn:microsoft.com/office/officeart/2011/layout/HexagonRadial"/>
    <dgm:cxn modelId="{B7996713-23F1-4B6A-8AEB-85DA88DE6AF1}" type="presOf" srcId="{3446FE97-F691-42DD-AD39-D84B27244DA6}" destId="{F0286A52-8DA1-4F55-8797-ABCE79BC44A6}" srcOrd="0" destOrd="0" presId="urn:microsoft.com/office/officeart/2011/layout/HexagonRadial"/>
    <dgm:cxn modelId="{37FEC9D0-E821-4E3D-8A6F-3791E4C84F09}" srcId="{3446FE97-F691-42DD-AD39-D84B27244DA6}" destId="{2DD605D4-0A7A-4BAC-B1C3-DE0CD7E32F4D}" srcOrd="1" destOrd="0" parTransId="{2F71D6BE-3794-4294-A243-E1005A935105}" sibTransId="{741D02C8-C559-431A-8039-8F5D7DB28D06}"/>
    <dgm:cxn modelId="{F3ECDF70-1350-4DE9-9BB2-29667197894E}" srcId="{3446FE97-F691-42DD-AD39-D84B27244DA6}" destId="{963BEA08-8C8D-4C67-879B-8E8F7B6621F6}" srcOrd="0" destOrd="0" parTransId="{3FDA0898-CBF0-4039-8311-129F6DEBDB15}" sibTransId="{A7AE28CC-FDAE-48F2-BC14-F20D0881C5E5}"/>
    <dgm:cxn modelId="{0C3F3F41-D23F-4485-ADF1-61EDB9C7E5E5}" type="presParOf" srcId="{B0E73569-AD88-4ABC-A85A-5EC9E6D06DDD}" destId="{F0286A52-8DA1-4F55-8797-ABCE79BC44A6}" srcOrd="0" destOrd="0" presId="urn:microsoft.com/office/officeart/2011/layout/HexagonRadial"/>
    <dgm:cxn modelId="{3A2FB95F-1D5E-447D-A36A-5594B5403F96}" type="presParOf" srcId="{B0E73569-AD88-4ABC-A85A-5EC9E6D06DDD}" destId="{E7C423C9-5632-41AD-92BC-FEB90AF1A797}" srcOrd="1" destOrd="0" presId="urn:microsoft.com/office/officeart/2011/layout/HexagonRadial"/>
    <dgm:cxn modelId="{9A626153-BF98-478F-BB14-203D2FE93A4F}" type="presParOf" srcId="{E7C423C9-5632-41AD-92BC-FEB90AF1A797}" destId="{9A01DFEA-C120-47CA-B775-B6D6DC0BAE3E}" srcOrd="0" destOrd="0" presId="urn:microsoft.com/office/officeart/2011/layout/HexagonRadial"/>
    <dgm:cxn modelId="{C1D4BACC-BD01-4F58-8B5D-B78E8B0BE792}" type="presParOf" srcId="{B0E73569-AD88-4ABC-A85A-5EC9E6D06DDD}" destId="{2927369E-EF49-47CD-A648-6DABD6F88901}" srcOrd="2" destOrd="0" presId="urn:microsoft.com/office/officeart/2011/layout/HexagonRadial"/>
    <dgm:cxn modelId="{C9ECEF22-9DDB-464B-BA4C-38D354EF29F0}" type="presParOf" srcId="{B0E73569-AD88-4ABC-A85A-5EC9E6D06DDD}" destId="{49C1631D-452A-4427-AC58-8B87015ED1E6}" srcOrd="3" destOrd="0" presId="urn:microsoft.com/office/officeart/2011/layout/HexagonRadial"/>
    <dgm:cxn modelId="{3A1CDFB6-198E-4BCD-A66B-AEE4087AA430}" type="presParOf" srcId="{49C1631D-452A-4427-AC58-8B87015ED1E6}" destId="{B6A708FA-7D0E-4E16-ACD9-336D49C8C8B2}" srcOrd="0" destOrd="0" presId="urn:microsoft.com/office/officeart/2011/layout/HexagonRadial"/>
    <dgm:cxn modelId="{233B9F82-3DFB-4FC8-9538-6C04781F1B09}" type="presParOf" srcId="{B0E73569-AD88-4ABC-A85A-5EC9E6D06DDD}" destId="{1370B692-A92E-4E5A-96A1-AF755F9B3324}" srcOrd="4" destOrd="0" presId="urn:microsoft.com/office/officeart/2011/layout/HexagonRadial"/>
    <dgm:cxn modelId="{1B757064-8362-4385-B806-9C1E6F6CC876}" type="presParOf" srcId="{B0E73569-AD88-4ABC-A85A-5EC9E6D06DDD}" destId="{8A40CB20-77B2-45C9-9A5A-81F17E4D256C}" srcOrd="5" destOrd="0" presId="urn:microsoft.com/office/officeart/2011/layout/HexagonRadial"/>
    <dgm:cxn modelId="{7E0DEFBA-4C46-40A5-9CE5-AD577CFA2246}" type="presParOf" srcId="{8A40CB20-77B2-45C9-9A5A-81F17E4D256C}" destId="{802FFC36-9CD2-4AB7-9DA5-DBB2EB1F9846}" srcOrd="0" destOrd="0" presId="urn:microsoft.com/office/officeart/2011/layout/HexagonRadial"/>
    <dgm:cxn modelId="{854DF90D-E958-43FC-A887-720F8BCDDFAA}" type="presParOf" srcId="{B0E73569-AD88-4ABC-A85A-5EC9E6D06DDD}" destId="{AE049FA8-258C-4024-8BCB-B022A8820F5F}" srcOrd="6" destOrd="0" presId="urn:microsoft.com/office/officeart/2011/layout/HexagonRadial"/>
    <dgm:cxn modelId="{95841BA6-CAB8-496C-A083-7088C3D073FF}" type="presParOf" srcId="{B0E73569-AD88-4ABC-A85A-5EC9E6D06DDD}" destId="{4A3CB25A-B355-42B4-AB4A-BE456E49506F}" srcOrd="7" destOrd="0" presId="urn:microsoft.com/office/officeart/2011/layout/HexagonRadial"/>
    <dgm:cxn modelId="{F27DBE4A-0222-4943-87A0-840E524BA5C0}" type="presParOf" srcId="{4A3CB25A-B355-42B4-AB4A-BE456E49506F}" destId="{1FC81D55-0B3A-4E44-B301-8712BE254D98}" srcOrd="0" destOrd="0" presId="urn:microsoft.com/office/officeart/2011/layout/HexagonRadial"/>
    <dgm:cxn modelId="{CC46D653-4474-4A1C-A236-9DEF55543F9D}" type="presParOf" srcId="{B0E73569-AD88-4ABC-A85A-5EC9E6D06DDD}" destId="{F95F5366-85F5-4AA8-BE3D-3D342DE4B4F7}" srcOrd="8" destOrd="0" presId="urn:microsoft.com/office/officeart/2011/layout/HexagonRadial"/>
    <dgm:cxn modelId="{EBD6D4D9-E86E-4654-9AB8-586319A02AA9}" type="presParOf" srcId="{B0E73569-AD88-4ABC-A85A-5EC9E6D06DDD}" destId="{077D8E48-CB15-4C07-9BAC-41C271A4FBD8}" srcOrd="9" destOrd="0" presId="urn:microsoft.com/office/officeart/2011/layout/HexagonRadial"/>
    <dgm:cxn modelId="{92CC5D2A-E8B1-48B6-ABB0-654768833941}" type="presParOf" srcId="{077D8E48-CB15-4C07-9BAC-41C271A4FBD8}" destId="{DF77AC11-53F8-404D-B996-7DF78282C576}" srcOrd="0" destOrd="0" presId="urn:microsoft.com/office/officeart/2011/layout/HexagonRadial"/>
    <dgm:cxn modelId="{608E5802-0062-4AB7-AB05-8030A24AC9B7}" type="presParOf" srcId="{B0E73569-AD88-4ABC-A85A-5EC9E6D06DDD}" destId="{F0685D1A-051C-402B-97EB-8BEC2C97C3BC}" srcOrd="10" destOrd="0" presId="urn:microsoft.com/office/officeart/2011/layout/HexagonRadial"/>
    <dgm:cxn modelId="{9E92FC6F-ED8C-415D-946C-5F00100939AC}" type="presParOf" srcId="{B0E73569-AD88-4ABC-A85A-5EC9E6D06DDD}" destId="{68E513FD-91A4-42D5-80F5-4557D0D38D77}" srcOrd="11" destOrd="0" presId="urn:microsoft.com/office/officeart/2011/layout/HexagonRadial"/>
    <dgm:cxn modelId="{476989B2-2D55-4209-A6E3-A72F52070707}" type="presParOf" srcId="{68E513FD-91A4-42D5-80F5-4557D0D38D77}" destId="{AC02FE05-AD6B-4D57-AAD7-B6488224F6A7}" srcOrd="0" destOrd="0" presId="urn:microsoft.com/office/officeart/2011/layout/HexagonRadial"/>
    <dgm:cxn modelId="{B7C2BC24-F3ED-4643-820A-1CC3AC3C518E}" type="presParOf" srcId="{B0E73569-AD88-4ABC-A85A-5EC9E6D06DDD}" destId="{B14B8908-A94F-4CDE-B77B-E62A32A57962}"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CA7AA-5500-45ED-B738-9446AF8C7BF7}" type="datetimeFigureOut">
              <a:rPr lang="en-US" smtClean="0"/>
              <a:t>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FCCE0-B1BF-449D-9010-0D09F328A524}" type="slidenum">
              <a:rPr lang="en-US" smtClean="0"/>
              <a:t>‹#›</a:t>
            </a:fld>
            <a:endParaRPr lang="en-US"/>
          </a:p>
        </p:txBody>
      </p:sp>
    </p:spTree>
    <p:extLst>
      <p:ext uri="{BB962C8B-B14F-4D97-AF65-F5344CB8AC3E}">
        <p14:creationId xmlns:p14="http://schemas.microsoft.com/office/powerpoint/2010/main" val="157098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the opportunity to speak with you today. My name is Kerry Lionadh and I’ve worked in Public Health for over 12 years and in immunizations for 5 years.  With me today is Erin Corrigan is an Operations and Policy Analyst who has been working with immunizations for over 10 years, and her first role in this field was as project manager for the Multnomah County Health Department’s response to the H1N1 flu pandemic in 2009.</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Oregon’s Immunization Strategy for this Fall </a:t>
            </a:r>
            <a:r>
              <a:rPr lang="en-US" sz="1200" kern="1200" dirty="0">
                <a:solidFill>
                  <a:schemeClr val="tx1"/>
                </a:solidFill>
                <a:effectLst/>
                <a:latin typeface="+mn-lt"/>
                <a:ea typeface="+mn-ea"/>
                <a:cs typeface="+mn-cs"/>
              </a:rPr>
              <a:t>With the real possibility of seasonal influenza and COVID-19 patients competing for medical resources when flu season begins, this year will have the biggest flu vaccine push ever in Oregon. </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are preparing for distribution of a COVID-19 vaccine when one is ready.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Immunization Program will continue working with providers to help them make up for missed immunizations and restore immunization rates to pre-pandemic levels. Many activities will be happening in August, National Immunization Awareness Month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Public Health Division will concentrate on promoting immunizations for seasonal influenza, with particular focus on underserved communities and groups who have been hardest hit by COVID-19.</a:t>
            </a:r>
          </a:p>
          <a:p>
            <a:endParaRPr lang="en-US" dirty="0"/>
          </a:p>
        </p:txBody>
      </p:sp>
      <p:sp>
        <p:nvSpPr>
          <p:cNvPr id="4" name="Slide Number Placeholder 3"/>
          <p:cNvSpPr>
            <a:spLocks noGrp="1"/>
          </p:cNvSpPr>
          <p:nvPr>
            <p:ph type="sldNum" sz="quarter" idx="5"/>
          </p:nvPr>
        </p:nvSpPr>
        <p:spPr/>
        <p:txBody>
          <a:bodyPr/>
          <a:lstStyle/>
          <a:p>
            <a:fld id="{E36FCCE0-B1BF-449D-9010-0D09F328A524}" type="slidenum">
              <a:rPr lang="en-US" smtClean="0"/>
              <a:t>1</a:t>
            </a:fld>
            <a:endParaRPr lang="en-US"/>
          </a:p>
        </p:txBody>
      </p:sp>
    </p:spTree>
    <p:extLst>
      <p:ext uri="{BB962C8B-B14F-4D97-AF65-F5344CB8AC3E}">
        <p14:creationId xmlns:p14="http://schemas.microsoft.com/office/powerpoint/2010/main" val="87637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The Public Health Division will concentrate on promoting immunizations for seasonal influenza, with particular focus on underserved communities and groups who have been hardest hit by COVID-19.</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With the real possibility of seasonal influenza and COVID-19 patients competing for medical resources when flu season begins, this year will have the biggest flu vaccine push ever in Oregon.  We can't vaccinate against COVID-19 yet, but we can maximize the leverage of the tools we do have. The Immunization Program will have an additional 70,000 doses of no-cost flu vaccine to distribute to vaccinate adults, and resources to support flu vaccination efforts across the state.</a:t>
            </a:r>
          </a:p>
          <a:p>
            <a:pPr lvl="1"/>
            <a:endParaRPr lang="en-US" sz="1200" dirty="0"/>
          </a:p>
          <a:p>
            <a:pPr lvl="1"/>
            <a:r>
              <a:rPr lang="en-US" sz="1200" dirty="0"/>
              <a:t>Our 3 goals for the CARES flu project are to:</a:t>
            </a:r>
          </a:p>
          <a:p>
            <a:pPr marL="685800" lvl="1" indent="-228600">
              <a:buFont typeface="+mj-lt"/>
              <a:buAutoNum type="arabicPeriod"/>
            </a:pPr>
            <a:r>
              <a:rPr lang="en-US" sz="1200" dirty="0"/>
              <a:t>Protect communities most affected by COVID-19</a:t>
            </a:r>
          </a:p>
          <a:p>
            <a:pPr marL="685800" lvl="1" indent="-228600">
              <a:buFont typeface="+mj-lt"/>
              <a:buAutoNum type="arabicPeriod"/>
            </a:pPr>
            <a:r>
              <a:rPr lang="en-US" sz="1200" dirty="0"/>
              <a:t>Lessen the burden on our healthcare system</a:t>
            </a:r>
          </a:p>
          <a:p>
            <a:pPr marL="685800" lvl="1" indent="-228600">
              <a:buFont typeface="+mj-lt"/>
              <a:buAutoNum type="arabicPeriod"/>
            </a:pPr>
            <a:r>
              <a:rPr lang="en-US" sz="1200" dirty="0"/>
              <a:t>Prepare for COVID-19 vaccine and administration.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6FCCE0-B1BF-449D-9010-0D09F328A5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000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Engagement</a:t>
            </a:r>
          </a:p>
          <a:p>
            <a:r>
              <a:rPr lang="en-US" dirty="0"/>
              <a:t>A complex network is necessary for successful implementation of a national  COVID-19 Vaccine distribution program</a:t>
            </a:r>
          </a:p>
          <a:p>
            <a:pPr marL="171450" indent="-171450">
              <a:buFont typeface="Arial" panose="020B0604020202020204" pitchFamily="34" charset="0"/>
              <a:buChar char="•"/>
            </a:pPr>
            <a:r>
              <a:rPr lang="en-US" dirty="0"/>
              <a:t>Support local, state and regional planning</a:t>
            </a:r>
          </a:p>
          <a:p>
            <a:pPr marL="171450" indent="-171450">
              <a:buFont typeface="Arial" panose="020B0604020202020204" pitchFamily="34" charset="0"/>
              <a:buChar char="•"/>
            </a:pPr>
            <a:r>
              <a:rPr lang="en-US" dirty="0"/>
              <a:t>Promote vaccine to general public and special populations</a:t>
            </a:r>
          </a:p>
          <a:p>
            <a:pPr marL="171450" indent="-171450">
              <a:buFont typeface="Arial" panose="020B0604020202020204" pitchFamily="34" charset="0"/>
              <a:buChar char="•"/>
            </a:pPr>
            <a:r>
              <a:rPr lang="en-US" dirty="0"/>
              <a:t>Ensure vaccine equity and access</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Strategies</a:t>
            </a:r>
          </a:p>
          <a:p>
            <a:pPr marL="171450" indent="-171450">
              <a:buFont typeface="Arial" panose="020B0604020202020204" pitchFamily="34" charset="0"/>
              <a:buChar char="•"/>
            </a:pPr>
            <a:r>
              <a:rPr lang="en-US" dirty="0"/>
              <a:t>Provide routine and timely updates on vaccine planning</a:t>
            </a:r>
          </a:p>
          <a:p>
            <a:pPr marL="171450" indent="-171450">
              <a:buFont typeface="Arial" panose="020B0604020202020204" pitchFamily="34" charset="0"/>
              <a:buChar char="•"/>
            </a:pPr>
            <a:r>
              <a:rPr lang="en-US" dirty="0"/>
              <a:t>Build national network to amplify messaging and outreach to increase trust, acceptance, and uptake of vaccine</a:t>
            </a:r>
          </a:p>
          <a:p>
            <a:pPr marL="171450" indent="-171450">
              <a:buFont typeface="Arial" panose="020B0604020202020204" pitchFamily="34" charset="0"/>
              <a:buChar char="•"/>
            </a:pPr>
            <a:r>
              <a:rPr lang="en-US" dirty="0"/>
              <a:t>Engage in dialogue with new and existing partners to understand key considerations and needs for special populations</a:t>
            </a:r>
          </a:p>
          <a:p>
            <a:pPr marL="171450" indent="-171450">
              <a:buFont typeface="Arial" panose="020B0604020202020204" pitchFamily="34" charset="0"/>
              <a:buChar char="•"/>
            </a:pPr>
            <a:r>
              <a:rPr lang="en-US" dirty="0"/>
              <a:t>Stand up specific stakeholder groups for communities of color</a:t>
            </a:r>
          </a:p>
        </p:txBody>
      </p:sp>
      <p:sp>
        <p:nvSpPr>
          <p:cNvPr id="4" name="Slide Number Placeholder 3"/>
          <p:cNvSpPr>
            <a:spLocks noGrp="1"/>
          </p:cNvSpPr>
          <p:nvPr>
            <p:ph type="sldNum" sz="quarter" idx="5"/>
          </p:nvPr>
        </p:nvSpPr>
        <p:spPr/>
        <p:txBody>
          <a:bodyPr/>
          <a:lstStyle/>
          <a:p>
            <a:fld id="{E36FCCE0-B1BF-449D-9010-0D09F328A524}" type="slidenum">
              <a:rPr lang="en-US" smtClean="0"/>
              <a:t>6</a:t>
            </a:fld>
            <a:endParaRPr lang="en-US"/>
          </a:p>
        </p:txBody>
      </p:sp>
    </p:spTree>
    <p:extLst>
      <p:ext uri="{BB962C8B-B14F-4D97-AF65-F5344CB8AC3E}">
        <p14:creationId xmlns:p14="http://schemas.microsoft.com/office/powerpoint/2010/main" val="18158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FCCE0-B1BF-449D-9010-0D09F328A524}" type="slidenum">
              <a:rPr lang="en-US" smtClean="0"/>
              <a:t>7</a:t>
            </a:fld>
            <a:endParaRPr lang="en-US"/>
          </a:p>
        </p:txBody>
      </p:sp>
    </p:spTree>
    <p:extLst>
      <p:ext uri="{BB962C8B-B14F-4D97-AF65-F5344CB8AC3E}">
        <p14:creationId xmlns:p14="http://schemas.microsoft.com/office/powerpoint/2010/main" val="2682709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understand the strong interest in immunization as a strategy for bringing COVID-19 response under control. Federal and private sector partners have indicated that they are hopeful that we will have a viable vaccine option in the coming months. We continue to follow the information available from CDC and other federal partners about vaccine rollout. As more guidance becomes available from federal partners, we will begin sharing information with our tribal, state and local partners, and elaborating state level plans in coordination with all of our partners. Though we would hope to have additional guidance in the next few months, the timeline is driven by the work of the private sector vaccine development and our federal partners.  We hope to engage with Community Based Organizations to ensure that the communities most affected by COVID-19,  have a voice in deciding how the vaccine is allocated and how the communication is developed.</a:t>
            </a:r>
          </a:p>
          <a:p>
            <a:endParaRPr lang="en-US" dirty="0"/>
          </a:p>
          <a:p>
            <a:r>
              <a:rPr lang="en-US" dirty="0"/>
              <a:t>The inner circle of hexagons are the administration sites that the Oregon Immunization Program will support,</a:t>
            </a:r>
          </a:p>
          <a:p>
            <a:pPr marL="228600" indent="-228600">
              <a:buFont typeface="+mj-lt"/>
              <a:buAutoNum type="arabicPeriod"/>
            </a:pPr>
            <a:r>
              <a:rPr lang="en-US" dirty="0"/>
              <a:t>Public Health clinics</a:t>
            </a:r>
          </a:p>
          <a:p>
            <a:pPr marL="228600" indent="-228600">
              <a:buFont typeface="+mj-lt"/>
              <a:buAutoNum type="arabicPeriod"/>
            </a:pPr>
            <a:r>
              <a:rPr lang="en-US" dirty="0"/>
              <a:t>FQHCs/CBOs</a:t>
            </a:r>
          </a:p>
          <a:p>
            <a:pPr marL="228600" indent="-228600">
              <a:buFont typeface="+mj-lt"/>
              <a:buAutoNum type="arabicPeriod"/>
            </a:pPr>
            <a:r>
              <a:rPr lang="en-US" dirty="0"/>
              <a:t>Hospitals</a:t>
            </a:r>
          </a:p>
          <a:p>
            <a:pPr marL="228600" indent="-228600">
              <a:buFont typeface="+mj-lt"/>
              <a:buAutoNum type="arabicPeriod"/>
            </a:pPr>
            <a:r>
              <a:rPr lang="en-US" dirty="0"/>
              <a:t>Doctor’s offices</a:t>
            </a:r>
          </a:p>
          <a:p>
            <a:pPr marL="228600" indent="-228600">
              <a:buFont typeface="+mj-lt"/>
              <a:buAutoNum type="arabicPeriod"/>
            </a:pPr>
            <a:r>
              <a:rPr lang="en-US" dirty="0"/>
              <a:t>Mobile clinics</a:t>
            </a:r>
          </a:p>
          <a:p>
            <a:pPr marL="228600" indent="-228600">
              <a:buFont typeface="+mj-lt"/>
              <a:buAutoNum type="arabicPeriod"/>
            </a:pPr>
            <a:r>
              <a:rPr lang="en-US" dirty="0"/>
              <a:t>Mass vaccination events</a:t>
            </a:r>
          </a:p>
          <a:p>
            <a:pPr marL="228600" indent="-228600">
              <a:buFont typeface="+mj-lt"/>
              <a:buAutoNum type="arabicPeriod"/>
            </a:pPr>
            <a:endParaRPr lang="en-US" dirty="0"/>
          </a:p>
          <a:p>
            <a:pPr marL="0" indent="0">
              <a:buFont typeface="+mj-lt"/>
              <a:buNone/>
            </a:pPr>
            <a:r>
              <a:rPr lang="en-US" dirty="0"/>
              <a:t>The yellow hexagons are the select commercial partners and federal entities that will work directly with the CDC</a:t>
            </a:r>
          </a:p>
          <a:p>
            <a:pPr marL="228600" indent="-228600">
              <a:buFont typeface="+mj-lt"/>
              <a:buAutoNum type="arabicPeriod"/>
            </a:pPr>
            <a:r>
              <a:rPr lang="en-US" dirty="0"/>
              <a:t>Pharmacy</a:t>
            </a:r>
          </a:p>
          <a:p>
            <a:pPr marL="228600" indent="-228600">
              <a:buFont typeface="+mj-lt"/>
              <a:buAutoNum type="arabicPeriod"/>
            </a:pPr>
            <a:r>
              <a:rPr lang="en-US" dirty="0"/>
              <a:t>LTC providers</a:t>
            </a:r>
          </a:p>
          <a:p>
            <a:pPr marL="228600" indent="-228600">
              <a:buFont typeface="+mj-lt"/>
              <a:buAutoNum type="arabicPeriod"/>
            </a:pPr>
            <a:r>
              <a:rPr lang="en-US" dirty="0"/>
              <a:t>Home Health</a:t>
            </a:r>
          </a:p>
          <a:p>
            <a:pPr marL="228600" indent="-228600">
              <a:buFont typeface="+mj-lt"/>
              <a:buAutoNum type="arabicPeriod"/>
            </a:pPr>
            <a:r>
              <a:rPr lang="en-US" dirty="0"/>
              <a:t>Indian Health Services</a:t>
            </a:r>
          </a:p>
          <a:p>
            <a:pPr marL="228600" indent="-228600">
              <a:buFont typeface="+mj-lt"/>
              <a:buAutoNum type="arabicPeriod"/>
            </a:pPr>
            <a:r>
              <a:rPr lang="en-US" dirty="0"/>
              <a:t>Other federal entity sites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36FCCE0-B1BF-449D-9010-0D09F328A524}" type="slidenum">
              <a:rPr lang="en-US" smtClean="0"/>
              <a:t>8</a:t>
            </a:fld>
            <a:endParaRPr lang="en-US"/>
          </a:p>
        </p:txBody>
      </p:sp>
    </p:spTree>
    <p:extLst>
      <p:ext uri="{BB962C8B-B14F-4D97-AF65-F5344CB8AC3E}">
        <p14:creationId xmlns:p14="http://schemas.microsoft.com/office/powerpoint/2010/main" val="128893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HAmasterpage_nobackfinal_shared.jpg"/>
          <p:cNvPicPr>
            <a:picLocks noChangeAspect="1"/>
          </p:cNvPicPr>
          <p:nvPr userDrawn="1"/>
        </p:nvPicPr>
        <p:blipFill>
          <a:blip r:embed="rId2" cstate="print"/>
          <a:stretch>
            <a:fillRect/>
          </a:stretch>
        </p:blipFill>
        <p:spPr>
          <a:xfrm>
            <a:off x="2690" y="0"/>
            <a:ext cx="9138621" cy="6858000"/>
          </a:xfrm>
          <a:prstGeom prst="rect">
            <a:avLst/>
          </a:prstGeom>
        </p:spPr>
      </p:pic>
      <p:sp>
        <p:nvSpPr>
          <p:cNvPr id="6146" name="Rectangle 2"/>
          <p:cNvSpPr>
            <a:spLocks noGrp="1" noChangeArrowheads="1"/>
          </p:cNvSpPr>
          <p:nvPr>
            <p:ph type="ctrTitle"/>
          </p:nvPr>
        </p:nvSpPr>
        <p:spPr>
          <a:xfrm>
            <a:off x="685800" y="682627"/>
            <a:ext cx="7772400" cy="1470025"/>
          </a:xfrm>
        </p:spPr>
        <p:txBody>
          <a:bodyPr/>
          <a:lstStyle>
            <a:lvl1pPr algn="ctr">
              <a:defRPr/>
            </a:lvl1pPr>
          </a:lstStyle>
          <a:p>
            <a:r>
              <a:rPr lang="en-US"/>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
        <p:nvSpPr>
          <p:cNvPr id="6153" name="Rectangle 9"/>
          <p:cNvSpPr>
            <a:spLocks noChangeArrowheads="1"/>
          </p:cNvSpPr>
          <p:nvPr/>
        </p:nvSpPr>
        <p:spPr bwMode="auto">
          <a:xfrm>
            <a:off x="3124200" y="6324600"/>
            <a:ext cx="2895600" cy="323850"/>
          </a:xfrm>
          <a:prstGeom prst="rect">
            <a:avLst/>
          </a:prstGeom>
          <a:noFill/>
          <a:ln w="9525">
            <a:noFill/>
            <a:miter lim="800000"/>
            <a:headEnd/>
            <a:tailEnd/>
          </a:ln>
          <a:effectLst/>
        </p:spPr>
        <p:txBody>
          <a:bodyPr/>
          <a:lstStyle/>
          <a:p>
            <a:pPr algn="ctr" eaLnBrk="1" hangingPunct="1"/>
            <a:endParaRPr lang="en-US" sz="1200">
              <a:solidFill>
                <a:srgbClr val="005595"/>
              </a:solidFill>
              <a:latin typeface="Arial" charset="0"/>
            </a:endParaRPr>
          </a:p>
        </p:txBody>
      </p:sp>
    </p:spTree>
    <p:extLst>
      <p:ext uri="{BB962C8B-B14F-4D97-AF65-F5344CB8AC3E}">
        <p14:creationId xmlns:p14="http://schemas.microsoft.com/office/powerpoint/2010/main" val="122021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A4D164C-97E3-4077-A336-8B3BA028DF35}"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23450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3401412-47C9-4FBE-B950-A30F096D7934}"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17678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682627"/>
            <a:ext cx="7772400" cy="1470025"/>
          </a:xfrm>
        </p:spPr>
        <p:txBody>
          <a:bodyPr/>
          <a:lstStyle>
            <a:lvl1pPr algn="ctr">
              <a:defRPr/>
            </a:lvl1pPr>
          </a:lstStyle>
          <a:p>
            <a:r>
              <a:rPr lang="en-US"/>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
        <p:nvSpPr>
          <p:cNvPr id="6153" name="Rectangle 9"/>
          <p:cNvSpPr>
            <a:spLocks noChangeArrowheads="1"/>
          </p:cNvSpPr>
          <p:nvPr/>
        </p:nvSpPr>
        <p:spPr bwMode="auto">
          <a:xfrm>
            <a:off x="3124200" y="6324600"/>
            <a:ext cx="2895600" cy="323850"/>
          </a:xfrm>
          <a:prstGeom prst="rect">
            <a:avLst/>
          </a:prstGeom>
          <a:noFill/>
          <a:ln w="9525">
            <a:noFill/>
            <a:miter lim="800000"/>
            <a:headEnd/>
            <a:tailEnd/>
          </a:ln>
          <a:effectLst/>
        </p:spPr>
        <p:txBody>
          <a:bodyPr/>
          <a:lstStyle/>
          <a:p>
            <a:pPr algn="ctr" eaLnBrk="1" hangingPunct="1"/>
            <a:endParaRPr lang="en-US" sz="1200">
              <a:solidFill>
                <a:srgbClr val="005595"/>
              </a:solidFill>
              <a:latin typeface="Arial" charset="0"/>
            </a:endParaRPr>
          </a:p>
        </p:txBody>
      </p:sp>
    </p:spTree>
    <p:extLst>
      <p:ext uri="{BB962C8B-B14F-4D97-AF65-F5344CB8AC3E}">
        <p14:creationId xmlns:p14="http://schemas.microsoft.com/office/powerpoint/2010/main" val="3239446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35B1C7C-2FE3-440E-960B-DC336E9D4EC3}"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944530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2693C284-B4DC-451D-807D-F60D65E3CB4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782745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77962D4F-5079-4222-824C-2D2332E0DD5E}"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467763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7B73C464-62F4-41AC-86F0-6F0305D6E9D3}"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4007646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01E5BF8-2D8D-486B-87C7-C2DCA0D61843}"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70086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0F3097-2133-4D9E-BC2B-43985C5D995A}"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882406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129712D-99B4-4A1B-A104-7124243888D5}"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8995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35B1C7C-2FE3-440E-960B-DC336E9D4EC3}"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956848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620B12F-3AA2-41D6-BCED-9B854066AE1B}"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74422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A4D164C-97E3-4077-A336-8B3BA028DF35}"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71851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3401412-47C9-4FBE-B950-A30F096D7934}"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82434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2693C284-B4DC-451D-807D-F60D65E3CB4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75612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77962D4F-5079-4222-824C-2D2332E0DD5E}"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0394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7B73C464-62F4-41AC-86F0-6F0305D6E9D3}"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270086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01E5BF8-2D8D-486B-87C7-C2DCA0D61843}"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49697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0F3097-2133-4D9E-BC2B-43985C5D995A}"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0454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129712D-99B4-4A1B-A104-7124243888D5}"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00627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620B12F-3AA2-41D6-BCED-9B854066AE1B}"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9106417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1" name="Picture 11" descr="Power Point Template PG 2 new sm"/>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8" name="Rectangle 8"/>
          <p:cNvSpPr>
            <a:spLocks noGrp="1" noChangeArrowheads="1"/>
          </p:cNvSpPr>
          <p:nvPr>
            <p:ph type="sldNum" sz="quarter" idx="4"/>
          </p:nvPr>
        </p:nvSpPr>
        <p:spPr bwMode="auto">
          <a:xfrm>
            <a:off x="304800" y="65341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fld id="{4992160A-B009-4DF0-9663-DC50E3E3959B}" type="slidenum">
              <a:rPr lang="en-US"/>
              <a:pPr/>
              <a:t>‹#›</a:t>
            </a:fld>
            <a:endParaRPr lang="en-US"/>
          </a:p>
        </p:txBody>
      </p:sp>
      <p:sp>
        <p:nvSpPr>
          <p:cNvPr id="5130" name="Rectangle 10"/>
          <p:cNvSpPr>
            <a:spLocks noGrp="1" noChangeArrowheads="1"/>
          </p:cNvSpPr>
          <p:nvPr>
            <p:ph type="ftr" sz="quarter" idx="3"/>
          </p:nvPr>
        </p:nvSpPr>
        <p:spPr bwMode="auto">
          <a:xfrm>
            <a:off x="3124200" y="653415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endParaRPr lang="en-US"/>
          </a:p>
        </p:txBody>
      </p:sp>
    </p:spTree>
    <p:extLst>
      <p:ext uri="{BB962C8B-B14F-4D97-AF65-F5344CB8AC3E}">
        <p14:creationId xmlns:p14="http://schemas.microsoft.com/office/powerpoint/2010/main" val="3150204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spcBef>
          <a:spcPct val="0"/>
        </a:spcBef>
        <a:spcAft>
          <a:spcPct val="0"/>
        </a:spcAft>
        <a:defRPr sz="3200" b="1">
          <a:solidFill>
            <a:srgbClr val="005595"/>
          </a:solidFill>
          <a:latin typeface="+mj-lt"/>
          <a:ea typeface="+mj-ea"/>
          <a:cs typeface="+mj-cs"/>
        </a:defRPr>
      </a:lvl1pPr>
      <a:lvl2pPr algn="l" rtl="0" fontAlgn="base">
        <a:spcBef>
          <a:spcPct val="0"/>
        </a:spcBef>
        <a:spcAft>
          <a:spcPct val="0"/>
        </a:spcAft>
        <a:defRPr sz="3200" b="1">
          <a:solidFill>
            <a:srgbClr val="005595"/>
          </a:solidFill>
          <a:latin typeface="Arial" charset="0"/>
        </a:defRPr>
      </a:lvl2pPr>
      <a:lvl3pPr algn="l" rtl="0" fontAlgn="base">
        <a:spcBef>
          <a:spcPct val="0"/>
        </a:spcBef>
        <a:spcAft>
          <a:spcPct val="0"/>
        </a:spcAft>
        <a:defRPr sz="3200" b="1">
          <a:solidFill>
            <a:srgbClr val="005595"/>
          </a:solidFill>
          <a:latin typeface="Arial" charset="0"/>
        </a:defRPr>
      </a:lvl3pPr>
      <a:lvl4pPr algn="l" rtl="0" fontAlgn="base">
        <a:spcBef>
          <a:spcPct val="0"/>
        </a:spcBef>
        <a:spcAft>
          <a:spcPct val="0"/>
        </a:spcAft>
        <a:defRPr sz="3200" b="1">
          <a:solidFill>
            <a:srgbClr val="005595"/>
          </a:solidFill>
          <a:latin typeface="Arial" charset="0"/>
        </a:defRPr>
      </a:lvl4pPr>
      <a:lvl5pPr algn="l" rtl="0" fontAlgn="base">
        <a:spcBef>
          <a:spcPct val="0"/>
        </a:spcBef>
        <a:spcAft>
          <a:spcPct val="0"/>
        </a:spcAft>
        <a:defRPr sz="3200" b="1">
          <a:solidFill>
            <a:srgbClr val="005595"/>
          </a:solidFill>
          <a:latin typeface="Arial"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fontAlgn="base">
        <a:spcBef>
          <a:spcPct val="20000"/>
        </a:spcBef>
        <a:spcAft>
          <a:spcPct val="0"/>
        </a:spcAft>
        <a:buChar char="•"/>
        <a:defRPr sz="2000">
          <a:solidFill>
            <a:srgbClr val="005595"/>
          </a:solidFill>
          <a:latin typeface="+mn-lt"/>
          <a:ea typeface="+mn-ea"/>
          <a:cs typeface="+mn-cs"/>
        </a:defRPr>
      </a:lvl1pPr>
      <a:lvl2pPr marL="742950" indent="-285750" algn="l" rtl="0" fontAlgn="base">
        <a:spcBef>
          <a:spcPct val="20000"/>
        </a:spcBef>
        <a:spcAft>
          <a:spcPct val="0"/>
        </a:spcAft>
        <a:buChar char="–"/>
        <a:defRPr>
          <a:solidFill>
            <a:srgbClr val="005595"/>
          </a:solidFill>
          <a:latin typeface="+mn-lt"/>
        </a:defRPr>
      </a:lvl2pPr>
      <a:lvl3pPr marL="1143000" indent="-228600" algn="l" rtl="0" fontAlgn="base">
        <a:spcBef>
          <a:spcPct val="20000"/>
        </a:spcBef>
        <a:spcAft>
          <a:spcPct val="0"/>
        </a:spcAft>
        <a:buChar char="•"/>
        <a:defRPr sz="1600">
          <a:solidFill>
            <a:srgbClr val="005595"/>
          </a:solidFill>
          <a:latin typeface="+mn-lt"/>
        </a:defRPr>
      </a:lvl3pPr>
      <a:lvl4pPr marL="1600200" indent="-228600" algn="l" rtl="0" fontAlgn="base">
        <a:spcBef>
          <a:spcPct val="20000"/>
        </a:spcBef>
        <a:spcAft>
          <a:spcPct val="0"/>
        </a:spcAft>
        <a:buChar char="–"/>
        <a:defRPr sz="1400">
          <a:solidFill>
            <a:srgbClr val="005595"/>
          </a:solidFill>
          <a:latin typeface="+mn-lt"/>
        </a:defRPr>
      </a:lvl4pPr>
      <a:lvl5pPr marL="2057400" indent="-228600" algn="l" rtl="0" fontAlgn="base">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8" name="Rectangle 8"/>
          <p:cNvSpPr>
            <a:spLocks noGrp="1" noChangeArrowheads="1"/>
          </p:cNvSpPr>
          <p:nvPr>
            <p:ph type="sldNum" sz="quarter" idx="4"/>
          </p:nvPr>
        </p:nvSpPr>
        <p:spPr bwMode="auto">
          <a:xfrm>
            <a:off x="304800" y="65341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fld id="{4992160A-B009-4DF0-9663-DC50E3E3959B}" type="slidenum">
              <a:rPr lang="en-US"/>
              <a:pPr/>
              <a:t>‹#›</a:t>
            </a:fld>
            <a:endParaRPr lang="en-US"/>
          </a:p>
        </p:txBody>
      </p:sp>
      <p:sp>
        <p:nvSpPr>
          <p:cNvPr id="5130" name="Rectangle 10"/>
          <p:cNvSpPr>
            <a:spLocks noGrp="1" noChangeArrowheads="1"/>
          </p:cNvSpPr>
          <p:nvPr>
            <p:ph type="ftr" sz="quarter" idx="3"/>
          </p:nvPr>
        </p:nvSpPr>
        <p:spPr bwMode="auto">
          <a:xfrm>
            <a:off x="3124200" y="653415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endParaRPr lang="en-US"/>
          </a:p>
        </p:txBody>
      </p:sp>
    </p:spTree>
    <p:extLst>
      <p:ext uri="{BB962C8B-B14F-4D97-AF65-F5344CB8AC3E}">
        <p14:creationId xmlns:p14="http://schemas.microsoft.com/office/powerpoint/2010/main" val="41621122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fontAlgn="base">
        <a:spcBef>
          <a:spcPct val="0"/>
        </a:spcBef>
        <a:spcAft>
          <a:spcPct val="0"/>
        </a:spcAft>
        <a:defRPr sz="3200" b="1">
          <a:solidFill>
            <a:srgbClr val="005595"/>
          </a:solidFill>
          <a:latin typeface="+mj-lt"/>
          <a:ea typeface="+mj-ea"/>
          <a:cs typeface="+mj-cs"/>
        </a:defRPr>
      </a:lvl1pPr>
      <a:lvl2pPr algn="l" rtl="0" fontAlgn="base">
        <a:spcBef>
          <a:spcPct val="0"/>
        </a:spcBef>
        <a:spcAft>
          <a:spcPct val="0"/>
        </a:spcAft>
        <a:defRPr sz="3200" b="1">
          <a:solidFill>
            <a:srgbClr val="005595"/>
          </a:solidFill>
          <a:latin typeface="Arial" charset="0"/>
        </a:defRPr>
      </a:lvl2pPr>
      <a:lvl3pPr algn="l" rtl="0" fontAlgn="base">
        <a:spcBef>
          <a:spcPct val="0"/>
        </a:spcBef>
        <a:spcAft>
          <a:spcPct val="0"/>
        </a:spcAft>
        <a:defRPr sz="3200" b="1">
          <a:solidFill>
            <a:srgbClr val="005595"/>
          </a:solidFill>
          <a:latin typeface="Arial" charset="0"/>
        </a:defRPr>
      </a:lvl3pPr>
      <a:lvl4pPr algn="l" rtl="0" fontAlgn="base">
        <a:spcBef>
          <a:spcPct val="0"/>
        </a:spcBef>
        <a:spcAft>
          <a:spcPct val="0"/>
        </a:spcAft>
        <a:defRPr sz="3200" b="1">
          <a:solidFill>
            <a:srgbClr val="005595"/>
          </a:solidFill>
          <a:latin typeface="Arial" charset="0"/>
        </a:defRPr>
      </a:lvl4pPr>
      <a:lvl5pPr algn="l" rtl="0" fontAlgn="base">
        <a:spcBef>
          <a:spcPct val="0"/>
        </a:spcBef>
        <a:spcAft>
          <a:spcPct val="0"/>
        </a:spcAft>
        <a:defRPr sz="3200" b="1">
          <a:solidFill>
            <a:srgbClr val="005595"/>
          </a:solidFill>
          <a:latin typeface="Arial"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fontAlgn="base">
        <a:spcBef>
          <a:spcPct val="20000"/>
        </a:spcBef>
        <a:spcAft>
          <a:spcPct val="0"/>
        </a:spcAft>
        <a:buChar char="•"/>
        <a:defRPr sz="2000">
          <a:solidFill>
            <a:srgbClr val="005595"/>
          </a:solidFill>
          <a:latin typeface="+mn-lt"/>
          <a:ea typeface="+mn-ea"/>
          <a:cs typeface="+mn-cs"/>
        </a:defRPr>
      </a:lvl1pPr>
      <a:lvl2pPr marL="742950" indent="-285750" algn="l" rtl="0" fontAlgn="base">
        <a:spcBef>
          <a:spcPct val="20000"/>
        </a:spcBef>
        <a:spcAft>
          <a:spcPct val="0"/>
        </a:spcAft>
        <a:buChar char="–"/>
        <a:defRPr>
          <a:solidFill>
            <a:srgbClr val="005595"/>
          </a:solidFill>
          <a:latin typeface="+mn-lt"/>
        </a:defRPr>
      </a:lvl2pPr>
      <a:lvl3pPr marL="1143000" indent="-228600" algn="l" rtl="0" fontAlgn="base">
        <a:spcBef>
          <a:spcPct val="20000"/>
        </a:spcBef>
        <a:spcAft>
          <a:spcPct val="0"/>
        </a:spcAft>
        <a:buChar char="•"/>
        <a:defRPr sz="1600">
          <a:solidFill>
            <a:srgbClr val="005595"/>
          </a:solidFill>
          <a:latin typeface="+mn-lt"/>
        </a:defRPr>
      </a:lvl3pPr>
      <a:lvl4pPr marL="1600200" indent="-228600" algn="l" rtl="0" fontAlgn="base">
        <a:spcBef>
          <a:spcPct val="20000"/>
        </a:spcBef>
        <a:spcAft>
          <a:spcPct val="0"/>
        </a:spcAft>
        <a:buChar char="–"/>
        <a:defRPr sz="1400">
          <a:solidFill>
            <a:srgbClr val="005595"/>
          </a:solidFill>
          <a:latin typeface="+mn-lt"/>
        </a:defRPr>
      </a:lvl4pPr>
      <a:lvl5pPr marL="2057400" indent="-228600" algn="l" rtl="0" fontAlgn="base">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HILADELPHIA BECOMES FIRST CITY IN U.S. TO PROHIBIT RETALIATION ...">
            <a:extLst>
              <a:ext uri="{FF2B5EF4-FFF2-40B4-BE49-F238E27FC236}">
                <a16:creationId xmlns:a16="http://schemas.microsoft.com/office/drawing/2014/main" xmlns="" id="{92195B44-97DF-4CF4-881B-D44A12AC25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861"/>
          <a:stretch/>
        </p:blipFill>
        <p:spPr bwMode="auto">
          <a:xfrm>
            <a:off x="407772" y="1153145"/>
            <a:ext cx="8452022" cy="473634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xmlns="" id="{B6EDB7FD-D9D0-4DE4-BA9D-A1C86583652E}"/>
              </a:ext>
            </a:extLst>
          </p:cNvPr>
          <p:cNvSpPr>
            <a:spLocks noGrp="1"/>
          </p:cNvSpPr>
          <p:nvPr>
            <p:ph idx="1"/>
          </p:nvPr>
        </p:nvSpPr>
        <p:spPr>
          <a:xfrm>
            <a:off x="457200" y="2514600"/>
            <a:ext cx="8229600" cy="3200400"/>
          </a:xfrm>
        </p:spPr>
        <p:txBody>
          <a:bodyPr/>
          <a:lstStyle/>
          <a:p>
            <a:pPr marL="0" indent="0">
              <a:buNone/>
            </a:pPr>
            <a:endParaRPr lang="en-US" dirty="0"/>
          </a:p>
          <a:p>
            <a:pPr marL="0" indent="0">
              <a:buNone/>
            </a:pPr>
            <a:endParaRPr lang="en-US" dirty="0"/>
          </a:p>
        </p:txBody>
      </p:sp>
      <p:sp>
        <p:nvSpPr>
          <p:cNvPr id="4" name="Title 3">
            <a:extLst>
              <a:ext uri="{FF2B5EF4-FFF2-40B4-BE49-F238E27FC236}">
                <a16:creationId xmlns:a16="http://schemas.microsoft.com/office/drawing/2014/main" xmlns="" id="{356B9483-EEE7-4EAC-80AF-527C8A025133}"/>
              </a:ext>
            </a:extLst>
          </p:cNvPr>
          <p:cNvSpPr>
            <a:spLocks noGrp="1"/>
          </p:cNvSpPr>
          <p:nvPr>
            <p:ph type="title"/>
          </p:nvPr>
        </p:nvSpPr>
        <p:spPr>
          <a:xfrm>
            <a:off x="0" y="-6176"/>
            <a:ext cx="9144000" cy="1159322"/>
          </a:xfrm>
          <a:gradFill flip="none" rotWithShape="1">
            <a:gsLst>
              <a:gs pos="0">
                <a:schemeClr val="accent3"/>
              </a:gs>
              <a:gs pos="100000">
                <a:srgbClr val="FCFEFE">
                  <a:alpha val="66000"/>
                </a:srgbClr>
              </a:gs>
            </a:gsLst>
            <a:lin ang="600000" scaled="0"/>
            <a:tileRect/>
          </a:gradFill>
        </p:spPr>
        <p:txBody>
          <a:bodyPr/>
          <a:lstStyle/>
          <a:p>
            <a:pPr marL="0" indent="0" algn="ctr">
              <a:buNone/>
            </a:pPr>
            <a:r>
              <a:rPr lang="en-US" dirty="0"/>
              <a:t>A respiratory infection season like no other</a:t>
            </a:r>
            <a:br>
              <a:rPr lang="en-US" dirty="0"/>
            </a:br>
            <a:r>
              <a:rPr lang="en-US" sz="2800" b="0" dirty="0"/>
              <a:t>Influenza &amp; COVID-19 Vaccine Planning</a:t>
            </a:r>
            <a:endParaRPr lang="en-US" b="0" dirty="0"/>
          </a:p>
        </p:txBody>
      </p:sp>
      <p:sp>
        <p:nvSpPr>
          <p:cNvPr id="10" name="Title 3">
            <a:extLst>
              <a:ext uri="{FF2B5EF4-FFF2-40B4-BE49-F238E27FC236}">
                <a16:creationId xmlns:a16="http://schemas.microsoft.com/office/drawing/2014/main" xmlns="" id="{DB0F44E5-EE9C-4D45-AC12-89D4E8D76D72}"/>
              </a:ext>
            </a:extLst>
          </p:cNvPr>
          <p:cNvSpPr txBox="1">
            <a:spLocks/>
          </p:cNvSpPr>
          <p:nvPr/>
        </p:nvSpPr>
        <p:spPr bwMode="auto">
          <a:xfrm>
            <a:off x="284206" y="4976782"/>
            <a:ext cx="8748583" cy="991534"/>
          </a:xfrm>
          <a:prstGeom prst="rect">
            <a:avLst/>
          </a:prstGeom>
          <a:gradFill flip="none" rotWithShape="1">
            <a:gsLst>
              <a:gs pos="29000">
                <a:schemeClr val="accent3">
                  <a:alpha val="99000"/>
                </a:schemeClr>
              </a:gs>
              <a:gs pos="100000">
                <a:srgbClr val="FCFEFE">
                  <a:alpha val="40000"/>
                </a:srgbClr>
              </a:gs>
            </a:gsLst>
            <a:lin ang="5400000" scaled="0"/>
            <a:tileRect/>
          </a:gra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1">
                <a:solidFill>
                  <a:srgbClr val="005595"/>
                </a:solidFill>
                <a:latin typeface="+mj-lt"/>
                <a:ea typeface="+mj-ea"/>
                <a:cs typeface="+mj-cs"/>
              </a:defRPr>
            </a:lvl1pPr>
            <a:lvl2pPr algn="l" rtl="0" fontAlgn="base">
              <a:spcBef>
                <a:spcPct val="0"/>
              </a:spcBef>
              <a:spcAft>
                <a:spcPct val="0"/>
              </a:spcAft>
              <a:defRPr sz="3200" b="1">
                <a:solidFill>
                  <a:srgbClr val="005595"/>
                </a:solidFill>
                <a:latin typeface="Arial" charset="0"/>
              </a:defRPr>
            </a:lvl2pPr>
            <a:lvl3pPr algn="l" rtl="0" fontAlgn="base">
              <a:spcBef>
                <a:spcPct val="0"/>
              </a:spcBef>
              <a:spcAft>
                <a:spcPct val="0"/>
              </a:spcAft>
              <a:defRPr sz="3200" b="1">
                <a:solidFill>
                  <a:srgbClr val="005595"/>
                </a:solidFill>
                <a:latin typeface="Arial" charset="0"/>
              </a:defRPr>
            </a:lvl3pPr>
            <a:lvl4pPr algn="l" rtl="0" fontAlgn="base">
              <a:spcBef>
                <a:spcPct val="0"/>
              </a:spcBef>
              <a:spcAft>
                <a:spcPct val="0"/>
              </a:spcAft>
              <a:defRPr sz="3200" b="1">
                <a:solidFill>
                  <a:srgbClr val="005595"/>
                </a:solidFill>
                <a:latin typeface="Arial" charset="0"/>
              </a:defRPr>
            </a:lvl4pPr>
            <a:lvl5pPr algn="l" rtl="0" fontAlgn="base">
              <a:spcBef>
                <a:spcPct val="0"/>
              </a:spcBef>
              <a:spcAft>
                <a:spcPct val="0"/>
              </a:spcAft>
              <a:defRPr sz="3200" b="1">
                <a:solidFill>
                  <a:srgbClr val="005595"/>
                </a:solidFill>
                <a:latin typeface="Arial"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a:lstStyle>
          <a:p>
            <a:pPr algn="ctr"/>
            <a:r>
              <a:rPr lang="en-US" sz="1800" b="0" kern="0" dirty="0"/>
              <a:t>Oregon Public Health, Immunization Program </a:t>
            </a:r>
            <a:br>
              <a:rPr lang="en-US" sz="1800" b="0" kern="0" dirty="0"/>
            </a:br>
            <a:r>
              <a:rPr lang="en-US" sz="1800" b="0" kern="0" dirty="0"/>
              <a:t>Erin Corrigan, MPH</a:t>
            </a:r>
            <a:br>
              <a:rPr lang="en-US" sz="1800" b="0" kern="0" dirty="0"/>
            </a:br>
            <a:r>
              <a:rPr lang="en-US" sz="1800" b="0" kern="0" dirty="0"/>
              <a:t>Kerry Lionadh</a:t>
            </a:r>
            <a:endParaRPr lang="en-US" b="0" kern="0" dirty="0"/>
          </a:p>
        </p:txBody>
      </p:sp>
    </p:spTree>
    <p:extLst>
      <p:ext uri="{BB962C8B-B14F-4D97-AF65-F5344CB8AC3E}">
        <p14:creationId xmlns:p14="http://schemas.microsoft.com/office/powerpoint/2010/main" val="127677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62A315-FB74-4E01-AB22-FCEC7A87BA6E}"/>
              </a:ext>
            </a:extLst>
          </p:cNvPr>
          <p:cNvSpPr>
            <a:spLocks noGrp="1"/>
          </p:cNvSpPr>
          <p:nvPr>
            <p:ph type="title"/>
          </p:nvPr>
        </p:nvSpPr>
        <p:spPr/>
        <p:txBody>
          <a:bodyPr/>
          <a:lstStyle/>
          <a:p>
            <a:r>
              <a:rPr lang="en-US" dirty="0"/>
              <a:t>Oregon cares</a:t>
            </a:r>
            <a:br>
              <a:rPr lang="en-US" dirty="0"/>
            </a:br>
            <a:r>
              <a:rPr lang="en-US" dirty="0"/>
              <a:t>Influenza Grant</a:t>
            </a:r>
          </a:p>
        </p:txBody>
      </p:sp>
      <p:sp>
        <p:nvSpPr>
          <p:cNvPr id="5" name="Text Placeholder 4">
            <a:extLst>
              <a:ext uri="{FF2B5EF4-FFF2-40B4-BE49-F238E27FC236}">
                <a16:creationId xmlns:a16="http://schemas.microsoft.com/office/drawing/2014/main" xmlns="" id="{B9FB4007-64BD-4C69-8D51-0D69639FF8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6789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6FE788-BC1D-4CFA-B78B-7ADA534CDE27}"/>
              </a:ext>
            </a:extLst>
          </p:cNvPr>
          <p:cNvSpPr>
            <a:spLocks noGrp="1"/>
          </p:cNvSpPr>
          <p:nvPr>
            <p:ph type="title"/>
          </p:nvPr>
        </p:nvSpPr>
        <p:spPr/>
        <p:txBody>
          <a:bodyPr/>
          <a:lstStyle/>
          <a:p>
            <a:pPr algn="ctr"/>
            <a:r>
              <a:rPr lang="en-US" dirty="0"/>
              <a:t>Oregon CARES Influenza Project</a:t>
            </a:r>
          </a:p>
        </p:txBody>
      </p:sp>
      <p:graphicFrame>
        <p:nvGraphicFramePr>
          <p:cNvPr id="4" name="Diagram 3">
            <a:extLst>
              <a:ext uri="{FF2B5EF4-FFF2-40B4-BE49-F238E27FC236}">
                <a16:creationId xmlns:a16="http://schemas.microsoft.com/office/drawing/2014/main" xmlns="" id="{4334454A-7657-4F11-B409-45958EFE785C}"/>
              </a:ext>
            </a:extLst>
          </p:cNvPr>
          <p:cNvGraphicFramePr/>
          <p:nvPr>
            <p:extLst>
              <p:ext uri="{D42A27DB-BD31-4B8C-83A1-F6EECF244321}">
                <p14:modId xmlns:p14="http://schemas.microsoft.com/office/powerpoint/2010/main" val="1537181623"/>
              </p:ext>
            </p:extLst>
          </p:nvPr>
        </p:nvGraphicFramePr>
        <p:xfrm>
          <a:off x="-665680" y="1450068"/>
          <a:ext cx="6996731" cy="3759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xmlns="" id="{EC1CDE01-9C6A-4971-A087-871598A6A94F}"/>
              </a:ext>
            </a:extLst>
          </p:cNvPr>
          <p:cNvSpPr>
            <a:spLocks noGrp="1"/>
          </p:cNvSpPr>
          <p:nvPr>
            <p:ph idx="1"/>
          </p:nvPr>
        </p:nvSpPr>
        <p:spPr>
          <a:xfrm>
            <a:off x="235531" y="1505478"/>
            <a:ext cx="6012869" cy="4479678"/>
          </a:xfrm>
        </p:spPr>
        <p:txBody>
          <a:bodyPr vert="wordArtVert">
            <a:normAutofit/>
          </a:bodyPr>
          <a:lstStyle/>
          <a:p>
            <a:pPr marL="0" indent="0">
              <a:buNone/>
            </a:pPr>
            <a:r>
              <a:rPr lang="en-US" sz="3200" b="1" dirty="0">
                <a:solidFill>
                  <a:srgbClr val="D78D1F"/>
                </a:solidFill>
              </a:rPr>
              <a:t>3 GOALS</a:t>
            </a:r>
          </a:p>
          <a:p>
            <a:pPr marL="0" indent="0">
              <a:buNone/>
            </a:pPr>
            <a:endParaRPr lang="en-US" sz="3600" dirty="0"/>
          </a:p>
          <a:p>
            <a:endParaRPr lang="en-US" sz="3600" dirty="0"/>
          </a:p>
        </p:txBody>
      </p:sp>
      <p:sp>
        <p:nvSpPr>
          <p:cNvPr id="5" name="Content Placeholder 2">
            <a:extLst>
              <a:ext uri="{FF2B5EF4-FFF2-40B4-BE49-F238E27FC236}">
                <a16:creationId xmlns:a16="http://schemas.microsoft.com/office/drawing/2014/main" xmlns="" id="{B0A92752-2325-4588-9CFC-E944330A3A77}"/>
              </a:ext>
            </a:extLst>
          </p:cNvPr>
          <p:cNvSpPr txBox="1">
            <a:spLocks/>
          </p:cNvSpPr>
          <p:nvPr/>
        </p:nvSpPr>
        <p:spPr bwMode="auto">
          <a:xfrm>
            <a:off x="4807527" y="1450068"/>
            <a:ext cx="4336473" cy="4479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fontAlgn="base">
              <a:spcBef>
                <a:spcPct val="20000"/>
              </a:spcBef>
              <a:spcAft>
                <a:spcPct val="0"/>
              </a:spcAft>
              <a:buChar char="•"/>
              <a:defRPr sz="2000">
                <a:solidFill>
                  <a:srgbClr val="005595"/>
                </a:solidFill>
                <a:latin typeface="+mn-lt"/>
                <a:ea typeface="+mn-ea"/>
                <a:cs typeface="+mn-cs"/>
              </a:defRPr>
            </a:lvl1pPr>
            <a:lvl2pPr marL="742950" indent="-285750" algn="l" rtl="0" fontAlgn="base">
              <a:spcBef>
                <a:spcPct val="20000"/>
              </a:spcBef>
              <a:spcAft>
                <a:spcPct val="0"/>
              </a:spcAft>
              <a:buChar char="–"/>
              <a:defRPr>
                <a:solidFill>
                  <a:srgbClr val="005595"/>
                </a:solidFill>
                <a:latin typeface="+mn-lt"/>
              </a:defRPr>
            </a:lvl2pPr>
            <a:lvl3pPr marL="1143000" indent="-228600" algn="l" rtl="0" fontAlgn="base">
              <a:spcBef>
                <a:spcPct val="20000"/>
              </a:spcBef>
              <a:spcAft>
                <a:spcPct val="0"/>
              </a:spcAft>
              <a:buChar char="•"/>
              <a:defRPr sz="1600">
                <a:solidFill>
                  <a:srgbClr val="005595"/>
                </a:solidFill>
                <a:latin typeface="+mn-lt"/>
              </a:defRPr>
            </a:lvl3pPr>
            <a:lvl4pPr marL="1600200" indent="-228600" algn="l" rtl="0" fontAlgn="base">
              <a:spcBef>
                <a:spcPct val="20000"/>
              </a:spcBef>
              <a:spcAft>
                <a:spcPct val="0"/>
              </a:spcAft>
              <a:buChar char="–"/>
              <a:defRPr sz="1400">
                <a:solidFill>
                  <a:srgbClr val="005595"/>
                </a:solidFill>
                <a:latin typeface="+mn-lt"/>
              </a:defRPr>
            </a:lvl4pPr>
            <a:lvl5pPr marL="2057400" indent="-228600" algn="l" rtl="0" fontAlgn="base">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a:lstStyle>
          <a:p>
            <a:r>
              <a:rPr lang="en-US" kern="0" dirty="0"/>
              <a:t>$800K to LPHAs</a:t>
            </a:r>
          </a:p>
          <a:p>
            <a:r>
              <a:rPr lang="en-US" kern="0" dirty="0"/>
              <a:t>$100K to Tribal Gov’t</a:t>
            </a:r>
          </a:p>
          <a:p>
            <a:r>
              <a:rPr lang="en-US" kern="0" dirty="0"/>
              <a:t>$250K to DAS to vaccinate adult foster care patients and staff</a:t>
            </a:r>
          </a:p>
          <a:p>
            <a:r>
              <a:rPr lang="en-US" kern="0" dirty="0"/>
              <a:t>$100K to develop media toolkit for all partners to personalize</a:t>
            </a:r>
          </a:p>
          <a:p>
            <a:r>
              <a:rPr lang="en-US" kern="0" dirty="0"/>
              <a:t>Multiple mini-grants to novel immunization administration concept testing</a:t>
            </a:r>
          </a:p>
          <a:p>
            <a:r>
              <a:rPr lang="en-US" kern="0" dirty="0"/>
              <a:t>Staff and technology to hire new influenza and COVID vaccine providers</a:t>
            </a:r>
          </a:p>
          <a:p>
            <a:r>
              <a:rPr lang="en-US" kern="0" dirty="0"/>
              <a:t>Enhanced training for 400 pharmacists</a:t>
            </a:r>
          </a:p>
          <a:p>
            <a:r>
              <a:rPr lang="en-US" kern="0" dirty="0"/>
              <a:t>Vaccine storage and handling equipment for correctional facilities</a:t>
            </a:r>
          </a:p>
        </p:txBody>
      </p:sp>
    </p:spTree>
    <p:extLst>
      <p:ext uri="{BB962C8B-B14F-4D97-AF65-F5344CB8AC3E}">
        <p14:creationId xmlns:p14="http://schemas.microsoft.com/office/powerpoint/2010/main" val="878338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CF1AD1-566F-4357-A0B4-5D2741502F0A}"/>
              </a:ext>
            </a:extLst>
          </p:cNvPr>
          <p:cNvSpPr>
            <a:spLocks noGrp="1"/>
          </p:cNvSpPr>
          <p:nvPr>
            <p:ph type="title" idx="4294967295"/>
          </p:nvPr>
        </p:nvSpPr>
        <p:spPr>
          <a:xfrm>
            <a:off x="110836" y="256307"/>
            <a:ext cx="8908473" cy="1485900"/>
          </a:xfrm>
        </p:spPr>
        <p:txBody>
          <a:bodyPr/>
          <a:lstStyle/>
          <a:p>
            <a:pPr algn="ctr"/>
            <a:r>
              <a:rPr lang="en-US" dirty="0"/>
              <a:t>LPHA &amp; Tribal funds &amp; vaccine may be used for:</a:t>
            </a:r>
          </a:p>
        </p:txBody>
      </p:sp>
      <p:sp>
        <p:nvSpPr>
          <p:cNvPr id="3" name="Content Placeholder 2">
            <a:extLst>
              <a:ext uri="{FF2B5EF4-FFF2-40B4-BE49-F238E27FC236}">
                <a16:creationId xmlns:a16="http://schemas.microsoft.com/office/drawing/2014/main" xmlns="" id="{DDE14712-F0DE-490E-8867-2D5F43302F18}"/>
              </a:ext>
            </a:extLst>
          </p:cNvPr>
          <p:cNvSpPr>
            <a:spLocks noGrp="1"/>
          </p:cNvSpPr>
          <p:nvPr>
            <p:ph idx="4294967295"/>
          </p:nvPr>
        </p:nvSpPr>
        <p:spPr>
          <a:xfrm>
            <a:off x="1070265" y="1856507"/>
            <a:ext cx="7200900" cy="4059384"/>
          </a:xfrm>
        </p:spPr>
        <p:txBody>
          <a:bodyPr/>
          <a:lstStyle/>
          <a:p>
            <a:r>
              <a:rPr lang="en-US" dirty="0"/>
              <a:t>Staff, equipment, contractors, education, infrastructure, clinic costs, local collaborations, support for FQHCs, etc.</a:t>
            </a:r>
          </a:p>
          <a:p>
            <a:r>
              <a:rPr lang="en-US" dirty="0"/>
              <a:t>Additional 70,000 doses of flu vaccine. Vaccine is intended for BIPOC, congregate housing, correctional facilities – those most affected to date by COVID</a:t>
            </a:r>
          </a:p>
          <a:p>
            <a:r>
              <a:rPr lang="en-US" dirty="0"/>
              <a:t>Vaccine is at no cost, and can be administered to anyone needing it, regardless of insurance status</a:t>
            </a:r>
          </a:p>
          <a:p>
            <a:r>
              <a:rPr lang="en-US" dirty="0"/>
              <a:t>Ok to allocate associated costs back to 6/6/20, and costs through 6/30/21.</a:t>
            </a:r>
          </a:p>
          <a:p>
            <a:endParaRPr lang="en-US" dirty="0"/>
          </a:p>
        </p:txBody>
      </p:sp>
    </p:spTree>
    <p:extLst>
      <p:ext uri="{BB962C8B-B14F-4D97-AF65-F5344CB8AC3E}">
        <p14:creationId xmlns:p14="http://schemas.microsoft.com/office/powerpoint/2010/main" val="332740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B0E2A-26B3-4762-9549-CFC9844A682B}"/>
              </a:ext>
            </a:extLst>
          </p:cNvPr>
          <p:cNvSpPr>
            <a:spLocks noGrp="1"/>
          </p:cNvSpPr>
          <p:nvPr>
            <p:ph type="title"/>
          </p:nvPr>
        </p:nvSpPr>
        <p:spPr/>
        <p:txBody>
          <a:bodyPr/>
          <a:lstStyle/>
          <a:p>
            <a:r>
              <a:rPr lang="en-US" dirty="0"/>
              <a:t>COVID-19 Vaccine</a:t>
            </a:r>
          </a:p>
        </p:txBody>
      </p:sp>
      <p:sp>
        <p:nvSpPr>
          <p:cNvPr id="5" name="Subtitle 4">
            <a:extLst>
              <a:ext uri="{FF2B5EF4-FFF2-40B4-BE49-F238E27FC236}">
                <a16:creationId xmlns:a16="http://schemas.microsoft.com/office/drawing/2014/main" xmlns="" id="{7E4729A5-B30F-4427-AAEC-6C0B5AED7B42}"/>
              </a:ext>
            </a:extLst>
          </p:cNvPr>
          <p:cNvSpPr>
            <a:spLocks noGrp="1"/>
          </p:cNvSpPr>
          <p:nvPr>
            <p:ph type="body" idx="1"/>
          </p:nvPr>
        </p:nvSpPr>
        <p:spPr/>
        <p:txBody>
          <a:bodyPr>
            <a:normAutofit/>
          </a:bodyPr>
          <a:lstStyle/>
          <a:p>
            <a:r>
              <a:rPr lang="en-US" sz="4000" dirty="0"/>
              <a:t>Update</a:t>
            </a:r>
          </a:p>
        </p:txBody>
      </p:sp>
    </p:spTree>
    <p:extLst>
      <p:ext uri="{BB962C8B-B14F-4D97-AF65-F5344CB8AC3E}">
        <p14:creationId xmlns:p14="http://schemas.microsoft.com/office/powerpoint/2010/main" val="40097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E49C8BAC-380A-41EE-BFF6-A4F5B6DCCD03}"/>
              </a:ext>
            </a:extLst>
          </p:cNvPr>
          <p:cNvSpPr/>
          <p:nvPr/>
        </p:nvSpPr>
        <p:spPr bwMode="auto">
          <a:xfrm>
            <a:off x="318655" y="3854007"/>
            <a:ext cx="8534400" cy="1849583"/>
          </a:xfrm>
          <a:prstGeom prst="roundRect">
            <a:avLst>
              <a:gd name="adj" fmla="val 8216"/>
            </a:avLst>
          </a:prstGeom>
          <a:gradFill flip="none" rotWithShape="1">
            <a:gsLst>
              <a:gs pos="15000">
                <a:schemeClr val="bg1"/>
              </a:gs>
              <a:gs pos="0">
                <a:schemeClr val="accent1">
                  <a:lumMod val="5000"/>
                  <a:lumOff val="95000"/>
                </a:schemeClr>
              </a:gs>
              <a:gs pos="100000">
                <a:srgbClr val="EFD185"/>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kumimoji="0" lang="en-US" sz="1600" b="1" i="0" u="none" strike="noStrike" cap="none" normalizeH="0" baseline="0" dirty="0">
                <a:ln>
                  <a:noFill/>
                </a:ln>
                <a:solidFill>
                  <a:schemeClr val="tx1"/>
                </a:solidFill>
                <a:effectLst/>
                <a:latin typeface="+mj-lt"/>
              </a:rPr>
              <a:t>Strategies</a:t>
            </a:r>
          </a:p>
          <a:p>
            <a:pPr eaLnBrk="0" fontAlgn="base" hangingPunct="0">
              <a:spcBef>
                <a:spcPct val="0"/>
              </a:spcBef>
              <a:spcAft>
                <a:spcPct val="0"/>
              </a:spcAft>
            </a:pPr>
            <a:r>
              <a:rPr lang="en-US" sz="1600" dirty="0"/>
              <a:t>Understand key considerations for special populations</a:t>
            </a:r>
            <a:endParaRPr lang="en-US" sz="1600" dirty="0">
              <a:latin typeface="+mj-lt"/>
            </a:endParaRPr>
          </a:p>
          <a:p>
            <a:pPr marL="171450" indent="-171450">
              <a:lnSpc>
                <a:spcPct val="150000"/>
              </a:lnSpc>
              <a:buFont typeface="Arial" panose="020B0604020202020204" pitchFamily="34" charset="0"/>
              <a:buChar char="•"/>
            </a:pPr>
            <a:r>
              <a:rPr lang="en-US" sz="1600" dirty="0"/>
              <a:t>Provide routine &amp; timely updates</a:t>
            </a:r>
          </a:p>
          <a:p>
            <a:pPr marL="171450" indent="-171450">
              <a:buFont typeface="Arial" panose="020B0604020202020204" pitchFamily="34" charset="0"/>
              <a:buChar char="•"/>
            </a:pPr>
            <a:r>
              <a:rPr lang="en-US" sz="1600" dirty="0"/>
              <a:t>Build national network to amplify messaging &amp; outreach </a:t>
            </a:r>
          </a:p>
          <a:p>
            <a:pPr marL="171450" indent="-171450">
              <a:buFont typeface="Arial" panose="020B0604020202020204" pitchFamily="34" charset="0"/>
              <a:buChar char="•"/>
            </a:pPr>
            <a:r>
              <a:rPr lang="en-US" sz="1600" dirty="0"/>
              <a:t>Engage in dialogue with new &amp; existing partners </a:t>
            </a:r>
          </a:p>
          <a:p>
            <a:pPr marL="171450" indent="-171450">
              <a:buFont typeface="Arial" panose="020B0604020202020204" pitchFamily="34" charset="0"/>
              <a:buChar char="•"/>
            </a:pPr>
            <a:r>
              <a:rPr lang="en-US" sz="1600" dirty="0"/>
              <a:t>Stand up specific stakeholder groups for communities of color</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endParaRPr>
          </a:p>
        </p:txBody>
      </p:sp>
      <p:sp>
        <p:nvSpPr>
          <p:cNvPr id="6" name="Rectangle: Rounded Corners 5">
            <a:extLst>
              <a:ext uri="{FF2B5EF4-FFF2-40B4-BE49-F238E27FC236}">
                <a16:creationId xmlns:a16="http://schemas.microsoft.com/office/drawing/2014/main" xmlns="" id="{EE1F5CC3-A551-4AF1-9B03-0BA367B53050}"/>
              </a:ext>
            </a:extLst>
          </p:cNvPr>
          <p:cNvSpPr/>
          <p:nvPr/>
        </p:nvSpPr>
        <p:spPr bwMode="auto">
          <a:xfrm>
            <a:off x="332510" y="1856505"/>
            <a:ext cx="8534400" cy="1849583"/>
          </a:xfrm>
          <a:prstGeom prst="roundRect">
            <a:avLst>
              <a:gd name="adj" fmla="val 8216"/>
            </a:avLst>
          </a:prstGeom>
          <a:gradFill flip="none" rotWithShape="1">
            <a:gsLst>
              <a:gs pos="20000">
                <a:schemeClr val="bg1"/>
              </a:gs>
              <a:gs pos="36000">
                <a:schemeClr val="accent5"/>
              </a:gs>
              <a:gs pos="0">
                <a:schemeClr val="accent1">
                  <a:lumMod val="5000"/>
                  <a:lumOff val="95000"/>
                </a:schemeClr>
              </a:gs>
              <a:gs pos="100000">
                <a:schemeClr val="accent5">
                  <a:lumMod val="9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a:t>Engagement </a:t>
            </a:r>
          </a:p>
          <a:p>
            <a:pPr eaLnBrk="0" fontAlgn="base" hangingPunct="0">
              <a:spcBef>
                <a:spcPct val="0"/>
              </a:spcBef>
              <a:spcAft>
                <a:spcPct val="0"/>
              </a:spcAft>
            </a:pPr>
            <a:r>
              <a:rPr lang="en-US" sz="1600" dirty="0"/>
              <a:t>Increase trust, acceptance, &amp; uptake of vaccine</a:t>
            </a:r>
            <a:endParaRPr lang="en-US" sz="1600" dirty="0">
              <a:latin typeface="+mj-lt"/>
            </a:endParaRPr>
          </a:p>
          <a:p>
            <a:pPr marL="171450" indent="-171450">
              <a:lnSpc>
                <a:spcPct val="150000"/>
              </a:lnSpc>
              <a:buFont typeface="Arial" panose="020B0604020202020204" pitchFamily="34" charset="0"/>
              <a:buChar char="•"/>
            </a:pPr>
            <a:r>
              <a:rPr lang="en-US" sz="1600" dirty="0"/>
              <a:t>Support local, state &amp; regional planning</a:t>
            </a:r>
          </a:p>
          <a:p>
            <a:pPr marL="171450" indent="-171450">
              <a:buFont typeface="Arial" panose="020B0604020202020204" pitchFamily="34" charset="0"/>
              <a:buChar char="•"/>
            </a:pPr>
            <a:r>
              <a:rPr lang="en-US" sz="1600" dirty="0"/>
              <a:t>Promote vaccine to general public &amp;</a:t>
            </a:r>
            <a:br>
              <a:rPr lang="en-US" sz="1600" dirty="0"/>
            </a:br>
            <a:r>
              <a:rPr lang="en-US" sz="1600" dirty="0"/>
              <a:t>special populations</a:t>
            </a:r>
          </a:p>
          <a:p>
            <a:pPr marL="171450" indent="-171450">
              <a:buFont typeface="Arial" panose="020B0604020202020204" pitchFamily="34" charset="0"/>
              <a:buChar char="•"/>
            </a:pPr>
            <a:r>
              <a:rPr lang="en-US" sz="1600" dirty="0"/>
              <a:t>Ensure vaccine equity &amp; access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endParaRPr>
          </a:p>
        </p:txBody>
      </p:sp>
      <p:sp>
        <p:nvSpPr>
          <p:cNvPr id="3" name="Title 2">
            <a:extLst>
              <a:ext uri="{FF2B5EF4-FFF2-40B4-BE49-F238E27FC236}">
                <a16:creationId xmlns:a16="http://schemas.microsoft.com/office/drawing/2014/main" xmlns="" id="{C230B838-8BD8-4068-8FD7-E4143D9A93C3}"/>
              </a:ext>
            </a:extLst>
          </p:cNvPr>
          <p:cNvSpPr>
            <a:spLocks noGrp="1"/>
          </p:cNvSpPr>
          <p:nvPr>
            <p:ph type="title"/>
          </p:nvPr>
        </p:nvSpPr>
        <p:spPr/>
        <p:txBody>
          <a:bodyPr/>
          <a:lstStyle/>
          <a:p>
            <a:r>
              <a:rPr lang="en-US" dirty="0"/>
              <a:t>Stakeholder Engagement and Strategies</a:t>
            </a:r>
          </a:p>
        </p:txBody>
      </p:sp>
      <p:sp>
        <p:nvSpPr>
          <p:cNvPr id="2" name="Slide Number Placeholder 1">
            <a:extLst>
              <a:ext uri="{FF2B5EF4-FFF2-40B4-BE49-F238E27FC236}">
                <a16:creationId xmlns:a16="http://schemas.microsoft.com/office/drawing/2014/main" xmlns="" id="{FD7BDB79-029F-45AD-B341-52D0FC8E1590}"/>
              </a:ext>
            </a:extLst>
          </p:cNvPr>
          <p:cNvSpPr>
            <a:spLocks noGrp="1"/>
          </p:cNvSpPr>
          <p:nvPr>
            <p:ph type="sldNum" sz="quarter" idx="10"/>
          </p:nvPr>
        </p:nvSpPr>
        <p:spPr/>
        <p:txBody>
          <a:bodyPr/>
          <a:lstStyle/>
          <a:p>
            <a:fld id="{810F3097-2133-4D9E-BC2B-43985C5D995A}" type="slidenum">
              <a:rPr lang="en-US" smtClean="0"/>
              <a:pPr/>
              <a:t>6</a:t>
            </a:fld>
            <a:endParaRPr lang="en-US"/>
          </a:p>
        </p:txBody>
      </p:sp>
      <p:graphicFrame>
        <p:nvGraphicFramePr>
          <p:cNvPr id="4" name="Diagram 3">
            <a:extLst>
              <a:ext uri="{FF2B5EF4-FFF2-40B4-BE49-F238E27FC236}">
                <a16:creationId xmlns:a16="http://schemas.microsoft.com/office/drawing/2014/main" xmlns="" id="{F799D89A-2FCE-489D-ACAC-4D3348E88614}"/>
              </a:ext>
            </a:extLst>
          </p:cNvPr>
          <p:cNvGraphicFramePr/>
          <p:nvPr>
            <p:extLst>
              <p:ext uri="{D42A27DB-BD31-4B8C-83A1-F6EECF244321}">
                <p14:modId xmlns:p14="http://schemas.microsoft.com/office/powerpoint/2010/main" val="4104984813"/>
              </p:ext>
            </p:extLst>
          </p:nvPr>
        </p:nvGraphicFramePr>
        <p:xfrm>
          <a:off x="4488873" y="1168254"/>
          <a:ext cx="5264727" cy="4140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32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A158335-36F9-494B-8C42-968E7A5BAB76}"/>
              </a:ext>
            </a:extLst>
          </p:cNvPr>
          <p:cNvSpPr>
            <a:spLocks noGrp="1"/>
          </p:cNvSpPr>
          <p:nvPr>
            <p:ph type="title"/>
          </p:nvPr>
        </p:nvSpPr>
        <p:spPr/>
        <p:txBody>
          <a:bodyPr/>
          <a:lstStyle/>
          <a:p>
            <a:r>
              <a:rPr lang="en-US" sz="2800" dirty="0"/>
              <a:t>National COVID-19 Immunization Scenario</a:t>
            </a:r>
            <a:r>
              <a:rPr lang="en-US" dirty="0"/>
              <a:t/>
            </a:r>
            <a:br>
              <a:rPr lang="en-US" dirty="0"/>
            </a:br>
            <a:r>
              <a:rPr lang="en-US" sz="1800" dirty="0">
                <a:solidFill>
                  <a:srgbClr val="D78D1F"/>
                </a:solidFill>
              </a:rPr>
              <a:t>Example for planning purposes. Will be adapted based on the Operation Warp Speed vaccine candidates and vaccine prioritization.</a:t>
            </a:r>
            <a:endParaRPr lang="en-US" sz="1800" dirty="0"/>
          </a:p>
        </p:txBody>
      </p:sp>
      <p:sp>
        <p:nvSpPr>
          <p:cNvPr id="3" name="Slide Number Placeholder 2">
            <a:extLst>
              <a:ext uri="{FF2B5EF4-FFF2-40B4-BE49-F238E27FC236}">
                <a16:creationId xmlns:a16="http://schemas.microsoft.com/office/drawing/2014/main" xmlns="" id="{E2A08001-9BF9-4C2A-8AA2-5EFF9B42743B}"/>
              </a:ext>
            </a:extLst>
          </p:cNvPr>
          <p:cNvSpPr>
            <a:spLocks noGrp="1"/>
          </p:cNvSpPr>
          <p:nvPr>
            <p:ph type="sldNum" sz="quarter" idx="10"/>
          </p:nvPr>
        </p:nvSpPr>
        <p:spPr/>
        <p:txBody>
          <a:bodyPr/>
          <a:lstStyle/>
          <a:p>
            <a:fld id="{D01E5BF8-2D8D-486B-87C7-C2DCA0D61843}" type="slidenum">
              <a:rPr lang="en-US" smtClean="0"/>
              <a:pPr/>
              <a:t>7</a:t>
            </a:fld>
            <a:endParaRPr lang="en-US" dirty="0"/>
          </a:p>
        </p:txBody>
      </p:sp>
      <p:graphicFrame>
        <p:nvGraphicFramePr>
          <p:cNvPr id="5" name="Diagram 4">
            <a:extLst>
              <a:ext uri="{FF2B5EF4-FFF2-40B4-BE49-F238E27FC236}">
                <a16:creationId xmlns:a16="http://schemas.microsoft.com/office/drawing/2014/main" xmlns="" id="{08408E22-0CD2-4192-84A4-74EBD30A9008}"/>
              </a:ext>
            </a:extLst>
          </p:cNvPr>
          <p:cNvGraphicFramePr/>
          <p:nvPr>
            <p:extLst>
              <p:ext uri="{D42A27DB-BD31-4B8C-83A1-F6EECF244321}">
                <p14:modId xmlns:p14="http://schemas.microsoft.com/office/powerpoint/2010/main" val="1023063431"/>
              </p:ext>
            </p:extLst>
          </p:nvPr>
        </p:nvGraphicFramePr>
        <p:xfrm>
          <a:off x="443345" y="551871"/>
          <a:ext cx="8409707" cy="5128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eform: Shape 6">
            <a:extLst>
              <a:ext uri="{FF2B5EF4-FFF2-40B4-BE49-F238E27FC236}">
                <a16:creationId xmlns:a16="http://schemas.microsoft.com/office/drawing/2014/main" xmlns="" id="{BC8CE1A3-1AC8-46DE-94F5-5433CCB424B0}"/>
              </a:ext>
            </a:extLst>
          </p:cNvPr>
          <p:cNvSpPr/>
          <p:nvPr/>
        </p:nvSpPr>
        <p:spPr bwMode="auto">
          <a:xfrm>
            <a:off x="4778891" y="2341429"/>
            <a:ext cx="4046450" cy="1987680"/>
          </a:xfrm>
          <a:custGeom>
            <a:avLst/>
            <a:gdLst>
              <a:gd name="connsiteX0" fmla="*/ 0 w 4336473"/>
              <a:gd name="connsiteY0" fmla="*/ 0 h 1568467"/>
              <a:gd name="connsiteX1" fmla="*/ 554182 w 4336473"/>
              <a:gd name="connsiteY1" fmla="*/ 540327 h 1568467"/>
              <a:gd name="connsiteX2" fmla="*/ 1066800 w 4336473"/>
              <a:gd name="connsiteY2" fmla="*/ 540327 h 1568467"/>
              <a:gd name="connsiteX3" fmla="*/ 1593273 w 4336473"/>
              <a:gd name="connsiteY3" fmla="*/ 1039091 h 1568467"/>
              <a:gd name="connsiteX4" fmla="*/ 1925782 w 4336473"/>
              <a:gd name="connsiteY4" fmla="*/ 1066800 h 1568467"/>
              <a:gd name="connsiteX5" fmla="*/ 2535382 w 4336473"/>
              <a:gd name="connsiteY5" fmla="*/ 1537854 h 1568467"/>
              <a:gd name="connsiteX6" fmla="*/ 4322618 w 4336473"/>
              <a:gd name="connsiteY6" fmla="*/ 1524000 h 1568467"/>
              <a:gd name="connsiteX7" fmla="*/ 4336473 w 4336473"/>
              <a:gd name="connsiteY7" fmla="*/ 1524000 h 1568467"/>
              <a:gd name="connsiteX0" fmla="*/ 0 w 4336473"/>
              <a:gd name="connsiteY0" fmla="*/ 0 h 1568467"/>
              <a:gd name="connsiteX1" fmla="*/ 221673 w 4336473"/>
              <a:gd name="connsiteY1" fmla="*/ 249382 h 1568467"/>
              <a:gd name="connsiteX2" fmla="*/ 554182 w 4336473"/>
              <a:gd name="connsiteY2" fmla="*/ 540327 h 1568467"/>
              <a:gd name="connsiteX3" fmla="*/ 1066800 w 4336473"/>
              <a:gd name="connsiteY3" fmla="*/ 540327 h 1568467"/>
              <a:gd name="connsiteX4" fmla="*/ 1593273 w 4336473"/>
              <a:gd name="connsiteY4" fmla="*/ 1039091 h 1568467"/>
              <a:gd name="connsiteX5" fmla="*/ 1925782 w 4336473"/>
              <a:gd name="connsiteY5" fmla="*/ 1066800 h 1568467"/>
              <a:gd name="connsiteX6" fmla="*/ 2535382 w 4336473"/>
              <a:gd name="connsiteY6" fmla="*/ 1537854 h 1568467"/>
              <a:gd name="connsiteX7" fmla="*/ 4322618 w 4336473"/>
              <a:gd name="connsiteY7" fmla="*/ 1524000 h 1568467"/>
              <a:gd name="connsiteX8" fmla="*/ 4336473 w 4336473"/>
              <a:gd name="connsiteY8" fmla="*/ 1524000 h 1568467"/>
              <a:gd name="connsiteX0" fmla="*/ 0 w 4336473"/>
              <a:gd name="connsiteY0" fmla="*/ 32240 h 1600707"/>
              <a:gd name="connsiteX1" fmla="*/ 318655 w 4336473"/>
              <a:gd name="connsiteY1" fmla="*/ 32240 h 1600707"/>
              <a:gd name="connsiteX2" fmla="*/ 554182 w 4336473"/>
              <a:gd name="connsiteY2" fmla="*/ 572567 h 1600707"/>
              <a:gd name="connsiteX3" fmla="*/ 1066800 w 4336473"/>
              <a:gd name="connsiteY3" fmla="*/ 572567 h 1600707"/>
              <a:gd name="connsiteX4" fmla="*/ 1593273 w 4336473"/>
              <a:gd name="connsiteY4" fmla="*/ 1071331 h 1600707"/>
              <a:gd name="connsiteX5" fmla="*/ 1925782 w 4336473"/>
              <a:gd name="connsiteY5" fmla="*/ 1099040 h 1600707"/>
              <a:gd name="connsiteX6" fmla="*/ 2535382 w 4336473"/>
              <a:gd name="connsiteY6" fmla="*/ 1570094 h 1600707"/>
              <a:gd name="connsiteX7" fmla="*/ 4322618 w 4336473"/>
              <a:gd name="connsiteY7" fmla="*/ 1556240 h 1600707"/>
              <a:gd name="connsiteX8" fmla="*/ 4336473 w 4336473"/>
              <a:gd name="connsiteY8" fmla="*/ 1556240 h 1600707"/>
              <a:gd name="connsiteX0" fmla="*/ 0 w 4336473"/>
              <a:gd name="connsiteY0" fmla="*/ 0 h 1568467"/>
              <a:gd name="connsiteX1" fmla="*/ 374073 w 4336473"/>
              <a:gd name="connsiteY1" fmla="*/ 83128 h 1568467"/>
              <a:gd name="connsiteX2" fmla="*/ 554182 w 4336473"/>
              <a:gd name="connsiteY2" fmla="*/ 540327 h 1568467"/>
              <a:gd name="connsiteX3" fmla="*/ 1066800 w 4336473"/>
              <a:gd name="connsiteY3" fmla="*/ 540327 h 1568467"/>
              <a:gd name="connsiteX4" fmla="*/ 1593273 w 4336473"/>
              <a:gd name="connsiteY4" fmla="*/ 1039091 h 1568467"/>
              <a:gd name="connsiteX5" fmla="*/ 1925782 w 4336473"/>
              <a:gd name="connsiteY5" fmla="*/ 1066800 h 1568467"/>
              <a:gd name="connsiteX6" fmla="*/ 2535382 w 4336473"/>
              <a:gd name="connsiteY6" fmla="*/ 1537854 h 1568467"/>
              <a:gd name="connsiteX7" fmla="*/ 4322618 w 4336473"/>
              <a:gd name="connsiteY7" fmla="*/ 1524000 h 1568467"/>
              <a:gd name="connsiteX8" fmla="*/ 4336473 w 4336473"/>
              <a:gd name="connsiteY8" fmla="*/ 1524000 h 1568467"/>
              <a:gd name="connsiteX0" fmla="*/ 0 w 4336473"/>
              <a:gd name="connsiteY0" fmla="*/ 0 h 1548356"/>
              <a:gd name="connsiteX1" fmla="*/ 374073 w 4336473"/>
              <a:gd name="connsiteY1" fmla="*/ 83128 h 1548356"/>
              <a:gd name="connsiteX2" fmla="*/ 554182 w 4336473"/>
              <a:gd name="connsiteY2" fmla="*/ 540327 h 1548356"/>
              <a:gd name="connsiteX3" fmla="*/ 1066800 w 4336473"/>
              <a:gd name="connsiteY3" fmla="*/ 540327 h 1548356"/>
              <a:gd name="connsiteX4" fmla="*/ 1593273 w 4336473"/>
              <a:gd name="connsiteY4" fmla="*/ 1039091 h 1548356"/>
              <a:gd name="connsiteX5" fmla="*/ 2105891 w 4336473"/>
              <a:gd name="connsiteY5" fmla="*/ 1343891 h 1548356"/>
              <a:gd name="connsiteX6" fmla="*/ 2535382 w 4336473"/>
              <a:gd name="connsiteY6" fmla="*/ 1537854 h 1548356"/>
              <a:gd name="connsiteX7" fmla="*/ 4322618 w 4336473"/>
              <a:gd name="connsiteY7" fmla="*/ 1524000 h 1548356"/>
              <a:gd name="connsiteX8" fmla="*/ 4336473 w 4336473"/>
              <a:gd name="connsiteY8" fmla="*/ 1524000 h 1548356"/>
              <a:gd name="connsiteX0" fmla="*/ 0 w 4336473"/>
              <a:gd name="connsiteY0" fmla="*/ 0 h 2272991"/>
              <a:gd name="connsiteX1" fmla="*/ 374073 w 4336473"/>
              <a:gd name="connsiteY1" fmla="*/ 83128 h 2272991"/>
              <a:gd name="connsiteX2" fmla="*/ 554182 w 4336473"/>
              <a:gd name="connsiteY2" fmla="*/ 540327 h 2272991"/>
              <a:gd name="connsiteX3" fmla="*/ 1066800 w 4336473"/>
              <a:gd name="connsiteY3" fmla="*/ 540327 h 2272991"/>
              <a:gd name="connsiteX4" fmla="*/ 1593273 w 4336473"/>
              <a:gd name="connsiteY4" fmla="*/ 1039091 h 2272991"/>
              <a:gd name="connsiteX5" fmla="*/ 2105891 w 4336473"/>
              <a:gd name="connsiteY5" fmla="*/ 1343891 h 2272991"/>
              <a:gd name="connsiteX6" fmla="*/ 2687782 w 4336473"/>
              <a:gd name="connsiteY6" fmla="*/ 2272145 h 2272991"/>
              <a:gd name="connsiteX7" fmla="*/ 4322618 w 4336473"/>
              <a:gd name="connsiteY7" fmla="*/ 1524000 h 2272991"/>
              <a:gd name="connsiteX8" fmla="*/ 4336473 w 4336473"/>
              <a:gd name="connsiteY8" fmla="*/ 1524000 h 2272991"/>
              <a:gd name="connsiteX0" fmla="*/ 0 w 4322618"/>
              <a:gd name="connsiteY0" fmla="*/ 0 h 2382982"/>
              <a:gd name="connsiteX1" fmla="*/ 374073 w 4322618"/>
              <a:gd name="connsiteY1" fmla="*/ 83128 h 2382982"/>
              <a:gd name="connsiteX2" fmla="*/ 554182 w 4322618"/>
              <a:gd name="connsiteY2" fmla="*/ 540327 h 2382982"/>
              <a:gd name="connsiteX3" fmla="*/ 1066800 w 4322618"/>
              <a:gd name="connsiteY3" fmla="*/ 540327 h 2382982"/>
              <a:gd name="connsiteX4" fmla="*/ 1593273 w 4322618"/>
              <a:gd name="connsiteY4" fmla="*/ 1039091 h 2382982"/>
              <a:gd name="connsiteX5" fmla="*/ 2105891 w 4322618"/>
              <a:gd name="connsiteY5" fmla="*/ 1343891 h 2382982"/>
              <a:gd name="connsiteX6" fmla="*/ 2687782 w 4322618"/>
              <a:gd name="connsiteY6" fmla="*/ 2272145 h 2382982"/>
              <a:gd name="connsiteX7" fmla="*/ 4322618 w 4322618"/>
              <a:gd name="connsiteY7" fmla="*/ 1524000 h 2382982"/>
              <a:gd name="connsiteX8" fmla="*/ 4294909 w 4322618"/>
              <a:gd name="connsiteY8" fmla="*/ 2382982 h 2382982"/>
              <a:gd name="connsiteX0" fmla="*/ 0 w 4322618"/>
              <a:gd name="connsiteY0" fmla="*/ 0 h 2382982"/>
              <a:gd name="connsiteX1" fmla="*/ 374073 w 4322618"/>
              <a:gd name="connsiteY1" fmla="*/ 83128 h 2382982"/>
              <a:gd name="connsiteX2" fmla="*/ 554182 w 4322618"/>
              <a:gd name="connsiteY2" fmla="*/ 540327 h 2382982"/>
              <a:gd name="connsiteX3" fmla="*/ 1066800 w 4322618"/>
              <a:gd name="connsiteY3" fmla="*/ 540327 h 2382982"/>
              <a:gd name="connsiteX4" fmla="*/ 1593273 w 4322618"/>
              <a:gd name="connsiteY4" fmla="*/ 1039091 h 2382982"/>
              <a:gd name="connsiteX5" fmla="*/ 2105891 w 4322618"/>
              <a:gd name="connsiteY5" fmla="*/ 1343891 h 2382982"/>
              <a:gd name="connsiteX6" fmla="*/ 2687782 w 4322618"/>
              <a:gd name="connsiteY6" fmla="*/ 2272145 h 2382982"/>
              <a:gd name="connsiteX7" fmla="*/ 4322618 w 4322618"/>
              <a:gd name="connsiteY7" fmla="*/ 1524000 h 2382982"/>
              <a:gd name="connsiteX8" fmla="*/ 4294909 w 4322618"/>
              <a:gd name="connsiteY8" fmla="*/ 2382982 h 2382982"/>
              <a:gd name="connsiteX0" fmla="*/ 0 w 4294909"/>
              <a:gd name="connsiteY0" fmla="*/ 0 h 2382982"/>
              <a:gd name="connsiteX1" fmla="*/ 374073 w 4294909"/>
              <a:gd name="connsiteY1" fmla="*/ 83128 h 2382982"/>
              <a:gd name="connsiteX2" fmla="*/ 554182 w 4294909"/>
              <a:gd name="connsiteY2" fmla="*/ 540327 h 2382982"/>
              <a:gd name="connsiteX3" fmla="*/ 1066800 w 4294909"/>
              <a:gd name="connsiteY3" fmla="*/ 540327 h 2382982"/>
              <a:gd name="connsiteX4" fmla="*/ 1593273 w 4294909"/>
              <a:gd name="connsiteY4" fmla="*/ 1039091 h 2382982"/>
              <a:gd name="connsiteX5" fmla="*/ 2105891 w 4294909"/>
              <a:gd name="connsiteY5" fmla="*/ 1343891 h 2382982"/>
              <a:gd name="connsiteX6" fmla="*/ 2687782 w 4294909"/>
              <a:gd name="connsiteY6" fmla="*/ 2272145 h 2382982"/>
              <a:gd name="connsiteX7" fmla="*/ 3671455 w 4294909"/>
              <a:gd name="connsiteY7" fmla="*/ 2327563 h 2382982"/>
              <a:gd name="connsiteX8" fmla="*/ 4294909 w 4294909"/>
              <a:gd name="connsiteY8" fmla="*/ 2382982 h 2382982"/>
              <a:gd name="connsiteX0" fmla="*/ 0 w 4294909"/>
              <a:gd name="connsiteY0" fmla="*/ 0 h 2384283"/>
              <a:gd name="connsiteX1" fmla="*/ 374073 w 4294909"/>
              <a:gd name="connsiteY1" fmla="*/ 83128 h 2384283"/>
              <a:gd name="connsiteX2" fmla="*/ 554182 w 4294909"/>
              <a:gd name="connsiteY2" fmla="*/ 540327 h 2384283"/>
              <a:gd name="connsiteX3" fmla="*/ 1066800 w 4294909"/>
              <a:gd name="connsiteY3" fmla="*/ 540327 h 2384283"/>
              <a:gd name="connsiteX4" fmla="*/ 1593273 w 4294909"/>
              <a:gd name="connsiteY4" fmla="*/ 1039091 h 2384283"/>
              <a:gd name="connsiteX5" fmla="*/ 2105891 w 4294909"/>
              <a:gd name="connsiteY5" fmla="*/ 1343891 h 2384283"/>
              <a:gd name="connsiteX6" fmla="*/ 2687782 w 4294909"/>
              <a:gd name="connsiteY6" fmla="*/ 2272145 h 2384283"/>
              <a:gd name="connsiteX7" fmla="*/ 4294909 w 4294909"/>
              <a:gd name="connsiteY7" fmla="*/ 2382982 h 2384283"/>
              <a:gd name="connsiteX0" fmla="*/ 0 w 4225636"/>
              <a:gd name="connsiteY0" fmla="*/ 0 h 2410691"/>
              <a:gd name="connsiteX1" fmla="*/ 374073 w 4225636"/>
              <a:gd name="connsiteY1" fmla="*/ 83128 h 2410691"/>
              <a:gd name="connsiteX2" fmla="*/ 554182 w 4225636"/>
              <a:gd name="connsiteY2" fmla="*/ 540327 h 2410691"/>
              <a:gd name="connsiteX3" fmla="*/ 1066800 w 4225636"/>
              <a:gd name="connsiteY3" fmla="*/ 540327 h 2410691"/>
              <a:gd name="connsiteX4" fmla="*/ 1593273 w 4225636"/>
              <a:gd name="connsiteY4" fmla="*/ 1039091 h 2410691"/>
              <a:gd name="connsiteX5" fmla="*/ 2105891 w 4225636"/>
              <a:gd name="connsiteY5" fmla="*/ 1343891 h 2410691"/>
              <a:gd name="connsiteX6" fmla="*/ 2687782 w 4225636"/>
              <a:gd name="connsiteY6" fmla="*/ 2272145 h 2410691"/>
              <a:gd name="connsiteX7" fmla="*/ 4225636 w 4225636"/>
              <a:gd name="connsiteY7" fmla="*/ 2410691 h 2410691"/>
              <a:gd name="connsiteX0" fmla="*/ 0 w 4225636"/>
              <a:gd name="connsiteY0" fmla="*/ 0 h 2376054"/>
              <a:gd name="connsiteX1" fmla="*/ 374073 w 4225636"/>
              <a:gd name="connsiteY1" fmla="*/ 83128 h 2376054"/>
              <a:gd name="connsiteX2" fmla="*/ 554182 w 4225636"/>
              <a:gd name="connsiteY2" fmla="*/ 540327 h 2376054"/>
              <a:gd name="connsiteX3" fmla="*/ 1066800 w 4225636"/>
              <a:gd name="connsiteY3" fmla="*/ 540327 h 2376054"/>
              <a:gd name="connsiteX4" fmla="*/ 1593273 w 4225636"/>
              <a:gd name="connsiteY4" fmla="*/ 1039091 h 2376054"/>
              <a:gd name="connsiteX5" fmla="*/ 2105891 w 4225636"/>
              <a:gd name="connsiteY5" fmla="*/ 1343891 h 2376054"/>
              <a:gd name="connsiteX6" fmla="*/ 2687782 w 4225636"/>
              <a:gd name="connsiteY6" fmla="*/ 2272145 h 2376054"/>
              <a:gd name="connsiteX7" fmla="*/ 4225636 w 4225636"/>
              <a:gd name="connsiteY7" fmla="*/ 2369127 h 2376054"/>
              <a:gd name="connsiteX0" fmla="*/ 0 w 4225636"/>
              <a:gd name="connsiteY0" fmla="*/ 0 h 2381364"/>
              <a:gd name="connsiteX1" fmla="*/ 374073 w 4225636"/>
              <a:gd name="connsiteY1" fmla="*/ 83128 h 2381364"/>
              <a:gd name="connsiteX2" fmla="*/ 554182 w 4225636"/>
              <a:gd name="connsiteY2" fmla="*/ 540327 h 2381364"/>
              <a:gd name="connsiteX3" fmla="*/ 1066800 w 4225636"/>
              <a:gd name="connsiteY3" fmla="*/ 540327 h 2381364"/>
              <a:gd name="connsiteX4" fmla="*/ 1593273 w 4225636"/>
              <a:gd name="connsiteY4" fmla="*/ 1039091 h 2381364"/>
              <a:gd name="connsiteX5" fmla="*/ 2105891 w 4225636"/>
              <a:gd name="connsiteY5" fmla="*/ 1343891 h 2381364"/>
              <a:gd name="connsiteX6" fmla="*/ 2687782 w 4225636"/>
              <a:gd name="connsiteY6" fmla="*/ 2272145 h 2381364"/>
              <a:gd name="connsiteX7" fmla="*/ 4225636 w 4225636"/>
              <a:gd name="connsiteY7" fmla="*/ 2369127 h 2381364"/>
              <a:gd name="connsiteX0" fmla="*/ 0 w 4239490"/>
              <a:gd name="connsiteY0" fmla="*/ 0 h 2293594"/>
              <a:gd name="connsiteX1" fmla="*/ 374073 w 4239490"/>
              <a:gd name="connsiteY1" fmla="*/ 83128 h 2293594"/>
              <a:gd name="connsiteX2" fmla="*/ 554182 w 4239490"/>
              <a:gd name="connsiteY2" fmla="*/ 540327 h 2293594"/>
              <a:gd name="connsiteX3" fmla="*/ 1066800 w 4239490"/>
              <a:gd name="connsiteY3" fmla="*/ 540327 h 2293594"/>
              <a:gd name="connsiteX4" fmla="*/ 1593273 w 4239490"/>
              <a:gd name="connsiteY4" fmla="*/ 1039091 h 2293594"/>
              <a:gd name="connsiteX5" fmla="*/ 2105891 w 4239490"/>
              <a:gd name="connsiteY5" fmla="*/ 1343891 h 2293594"/>
              <a:gd name="connsiteX6" fmla="*/ 2687782 w 4239490"/>
              <a:gd name="connsiteY6" fmla="*/ 2272145 h 2293594"/>
              <a:gd name="connsiteX7" fmla="*/ 4239490 w 4239490"/>
              <a:gd name="connsiteY7" fmla="*/ 2022763 h 2293594"/>
              <a:gd name="connsiteX0" fmla="*/ 0 w 4239490"/>
              <a:gd name="connsiteY0" fmla="*/ 0 h 2071059"/>
              <a:gd name="connsiteX1" fmla="*/ 374073 w 4239490"/>
              <a:gd name="connsiteY1" fmla="*/ 83128 h 2071059"/>
              <a:gd name="connsiteX2" fmla="*/ 554182 w 4239490"/>
              <a:gd name="connsiteY2" fmla="*/ 540327 h 2071059"/>
              <a:gd name="connsiteX3" fmla="*/ 1066800 w 4239490"/>
              <a:gd name="connsiteY3" fmla="*/ 540327 h 2071059"/>
              <a:gd name="connsiteX4" fmla="*/ 1593273 w 4239490"/>
              <a:gd name="connsiteY4" fmla="*/ 1039091 h 2071059"/>
              <a:gd name="connsiteX5" fmla="*/ 2105891 w 4239490"/>
              <a:gd name="connsiteY5" fmla="*/ 1343891 h 2071059"/>
              <a:gd name="connsiteX6" fmla="*/ 2770909 w 4239490"/>
              <a:gd name="connsiteY6" fmla="*/ 2022763 h 2071059"/>
              <a:gd name="connsiteX7" fmla="*/ 4239490 w 4239490"/>
              <a:gd name="connsiteY7" fmla="*/ 2022763 h 2071059"/>
              <a:gd name="connsiteX0" fmla="*/ 0 w 3865417"/>
              <a:gd name="connsiteY0" fmla="*/ 0 h 1987931"/>
              <a:gd name="connsiteX1" fmla="*/ 180109 w 3865417"/>
              <a:gd name="connsiteY1" fmla="*/ 457199 h 1987931"/>
              <a:gd name="connsiteX2" fmla="*/ 692727 w 3865417"/>
              <a:gd name="connsiteY2" fmla="*/ 457199 h 1987931"/>
              <a:gd name="connsiteX3" fmla="*/ 1219200 w 3865417"/>
              <a:gd name="connsiteY3" fmla="*/ 955963 h 1987931"/>
              <a:gd name="connsiteX4" fmla="*/ 1731818 w 3865417"/>
              <a:gd name="connsiteY4" fmla="*/ 1260763 h 1987931"/>
              <a:gd name="connsiteX5" fmla="*/ 2396836 w 3865417"/>
              <a:gd name="connsiteY5" fmla="*/ 1939635 h 1987931"/>
              <a:gd name="connsiteX6" fmla="*/ 3865417 w 3865417"/>
              <a:gd name="connsiteY6" fmla="*/ 1939635 h 1987931"/>
              <a:gd name="connsiteX0" fmla="*/ 0 w 3893126"/>
              <a:gd name="connsiteY0" fmla="*/ 0 h 2010108"/>
              <a:gd name="connsiteX1" fmla="*/ 180109 w 3893126"/>
              <a:gd name="connsiteY1" fmla="*/ 457199 h 2010108"/>
              <a:gd name="connsiteX2" fmla="*/ 692727 w 3893126"/>
              <a:gd name="connsiteY2" fmla="*/ 457199 h 2010108"/>
              <a:gd name="connsiteX3" fmla="*/ 1219200 w 3893126"/>
              <a:gd name="connsiteY3" fmla="*/ 955963 h 2010108"/>
              <a:gd name="connsiteX4" fmla="*/ 1731818 w 3893126"/>
              <a:gd name="connsiteY4" fmla="*/ 1260763 h 2010108"/>
              <a:gd name="connsiteX5" fmla="*/ 2396836 w 3893126"/>
              <a:gd name="connsiteY5" fmla="*/ 1939635 h 2010108"/>
              <a:gd name="connsiteX6" fmla="*/ 3893126 w 3893126"/>
              <a:gd name="connsiteY6" fmla="*/ 1995054 h 201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3126" h="2010108">
                <a:moveTo>
                  <a:pt x="0" y="0"/>
                </a:moveTo>
                <a:cubicBezTo>
                  <a:pt x="92364" y="90054"/>
                  <a:pt x="64655" y="380999"/>
                  <a:pt x="180109" y="457199"/>
                </a:cubicBezTo>
                <a:cubicBezTo>
                  <a:pt x="295564" y="533399"/>
                  <a:pt x="519545" y="374072"/>
                  <a:pt x="692727" y="457199"/>
                </a:cubicBezTo>
                <a:cubicBezTo>
                  <a:pt x="865909" y="540326"/>
                  <a:pt x="1046018" y="822036"/>
                  <a:pt x="1219200" y="955963"/>
                </a:cubicBezTo>
                <a:cubicBezTo>
                  <a:pt x="1392382" y="1089890"/>
                  <a:pt x="1535545" y="1096818"/>
                  <a:pt x="1731818" y="1260763"/>
                </a:cubicBezTo>
                <a:cubicBezTo>
                  <a:pt x="1928091" y="1424708"/>
                  <a:pt x="2036618" y="1817253"/>
                  <a:pt x="2396836" y="1939635"/>
                </a:cubicBezTo>
                <a:cubicBezTo>
                  <a:pt x="2757054" y="2062017"/>
                  <a:pt x="3766127" y="1985818"/>
                  <a:pt x="3893126" y="1995054"/>
                </a:cubicBezTo>
              </a:path>
            </a:pathLst>
          </a:custGeom>
          <a:noFill/>
          <a:ln w="28575" cap="flat" cmpd="sng" algn="ctr">
            <a:solidFill>
              <a:srgbClr val="FF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8" charset="0"/>
            </a:endParaRPr>
          </a:p>
        </p:txBody>
      </p:sp>
      <p:sp>
        <p:nvSpPr>
          <p:cNvPr id="2" name="TextBox 1">
            <a:extLst>
              <a:ext uri="{FF2B5EF4-FFF2-40B4-BE49-F238E27FC236}">
                <a16:creationId xmlns:a16="http://schemas.microsoft.com/office/drawing/2014/main" xmlns="" id="{297AFB95-4B07-4EBB-A54A-B371A5724A71}"/>
              </a:ext>
            </a:extLst>
          </p:cNvPr>
          <p:cNvSpPr txBox="1"/>
          <p:nvPr/>
        </p:nvSpPr>
        <p:spPr>
          <a:xfrm>
            <a:off x="457199" y="4876803"/>
            <a:ext cx="2673927" cy="738664"/>
          </a:xfrm>
          <a:prstGeom prst="rect">
            <a:avLst/>
          </a:prstGeom>
          <a:noFill/>
        </p:spPr>
        <p:txBody>
          <a:bodyPr wrap="square" rtlCol="0">
            <a:spAutoFit/>
          </a:bodyPr>
          <a:lstStyle/>
          <a:p>
            <a:pPr marL="111125" indent="-111125">
              <a:buFont typeface="Arial" panose="020B0604020202020204" pitchFamily="34" charset="0"/>
              <a:buChar char="•"/>
            </a:pPr>
            <a:r>
              <a:rPr lang="en-US" sz="1400" dirty="0">
                <a:solidFill>
                  <a:schemeClr val="accent6">
                    <a:lumMod val="75000"/>
                  </a:schemeClr>
                </a:solidFill>
              </a:rPr>
              <a:t>Tightly focused administration </a:t>
            </a:r>
          </a:p>
          <a:p>
            <a:pPr marL="111125" indent="-111125">
              <a:buFont typeface="Arial" panose="020B0604020202020204" pitchFamily="34" charset="0"/>
              <a:buChar char="•"/>
            </a:pPr>
            <a:r>
              <a:rPr lang="en-US" sz="1400" dirty="0">
                <a:solidFill>
                  <a:schemeClr val="accent6">
                    <a:lumMod val="75000"/>
                  </a:schemeClr>
                </a:solidFill>
              </a:rPr>
              <a:t>Closed settings specific to priority populations</a:t>
            </a:r>
          </a:p>
        </p:txBody>
      </p:sp>
      <p:sp>
        <p:nvSpPr>
          <p:cNvPr id="8" name="TextBox 7">
            <a:extLst>
              <a:ext uri="{FF2B5EF4-FFF2-40B4-BE49-F238E27FC236}">
                <a16:creationId xmlns:a16="http://schemas.microsoft.com/office/drawing/2014/main" xmlns="" id="{00A3318F-052B-4E2A-A884-9DF6BCA8051B}"/>
              </a:ext>
            </a:extLst>
          </p:cNvPr>
          <p:cNvSpPr txBox="1"/>
          <p:nvPr/>
        </p:nvSpPr>
        <p:spPr>
          <a:xfrm>
            <a:off x="3235036" y="4876803"/>
            <a:ext cx="2777840" cy="954107"/>
          </a:xfrm>
          <a:prstGeom prst="rect">
            <a:avLst/>
          </a:prstGeom>
          <a:noFill/>
        </p:spPr>
        <p:txBody>
          <a:bodyPr wrap="square" rtlCol="0">
            <a:spAutoFit/>
          </a:bodyPr>
          <a:lstStyle/>
          <a:p>
            <a:pPr marL="111125" indent="-111125">
              <a:buFont typeface="Arial" panose="020B0604020202020204" pitchFamily="34" charset="0"/>
              <a:buChar char="•"/>
            </a:pPr>
            <a:r>
              <a:rPr lang="en-US" sz="1400" dirty="0">
                <a:solidFill>
                  <a:schemeClr val="accent6">
                    <a:lumMod val="75000"/>
                  </a:schemeClr>
                </a:solidFill>
              </a:rPr>
              <a:t>Expand beyond initial population </a:t>
            </a:r>
          </a:p>
          <a:p>
            <a:pPr marL="111125" indent="-111125">
              <a:buFont typeface="Arial" panose="020B0604020202020204" pitchFamily="34" charset="0"/>
              <a:buChar char="•"/>
            </a:pPr>
            <a:r>
              <a:rPr lang="en-US" sz="1400" dirty="0">
                <a:solidFill>
                  <a:schemeClr val="accent6">
                    <a:lumMod val="75000"/>
                  </a:schemeClr>
                </a:solidFill>
              </a:rPr>
              <a:t>Admin. through commercial sector and public health sites</a:t>
            </a:r>
          </a:p>
        </p:txBody>
      </p:sp>
      <p:sp>
        <p:nvSpPr>
          <p:cNvPr id="9" name="TextBox 8">
            <a:extLst>
              <a:ext uri="{FF2B5EF4-FFF2-40B4-BE49-F238E27FC236}">
                <a16:creationId xmlns:a16="http://schemas.microsoft.com/office/drawing/2014/main" xmlns="" id="{413AF95D-29CC-4F99-B0FF-AC7406864CB6}"/>
              </a:ext>
            </a:extLst>
          </p:cNvPr>
          <p:cNvSpPr txBox="1"/>
          <p:nvPr/>
        </p:nvSpPr>
        <p:spPr>
          <a:xfrm>
            <a:off x="6116786" y="4876803"/>
            <a:ext cx="2777840" cy="954107"/>
          </a:xfrm>
          <a:prstGeom prst="rect">
            <a:avLst/>
          </a:prstGeom>
          <a:noFill/>
        </p:spPr>
        <p:txBody>
          <a:bodyPr wrap="square" rtlCol="0">
            <a:spAutoFit/>
          </a:bodyPr>
          <a:lstStyle/>
          <a:p>
            <a:pPr marL="111125" indent="-111125">
              <a:buFont typeface="Arial" panose="020B0604020202020204" pitchFamily="34" charset="0"/>
              <a:buChar char="•"/>
            </a:pPr>
            <a:r>
              <a:rPr lang="en-US" sz="1400" dirty="0">
                <a:solidFill>
                  <a:schemeClr val="accent6">
                    <a:lumMod val="75000"/>
                  </a:schemeClr>
                </a:solidFill>
              </a:rPr>
              <a:t>Open vaccination</a:t>
            </a:r>
          </a:p>
          <a:p>
            <a:pPr marL="111125" indent="-111125">
              <a:buFont typeface="Arial" panose="020B0604020202020204" pitchFamily="34" charset="0"/>
              <a:buChar char="•"/>
            </a:pPr>
            <a:r>
              <a:rPr lang="en-US" sz="1400" dirty="0">
                <a:solidFill>
                  <a:schemeClr val="accent6">
                    <a:lumMod val="75000"/>
                  </a:schemeClr>
                </a:solidFill>
              </a:rPr>
              <a:t>Admin. through private partner sites</a:t>
            </a:r>
          </a:p>
          <a:p>
            <a:pPr marL="111125" indent="-111125">
              <a:buFont typeface="Arial" panose="020B0604020202020204" pitchFamily="34" charset="0"/>
              <a:buChar char="•"/>
            </a:pPr>
            <a:r>
              <a:rPr lang="en-US" sz="1400" dirty="0">
                <a:solidFill>
                  <a:schemeClr val="accent6">
                    <a:lumMod val="75000"/>
                  </a:schemeClr>
                </a:solidFill>
              </a:rPr>
              <a:t>Maintain PH sites</a:t>
            </a:r>
          </a:p>
        </p:txBody>
      </p:sp>
      <p:cxnSp>
        <p:nvCxnSpPr>
          <p:cNvPr id="11" name="Straight Connector 10">
            <a:extLst>
              <a:ext uri="{FF2B5EF4-FFF2-40B4-BE49-F238E27FC236}">
                <a16:creationId xmlns:a16="http://schemas.microsoft.com/office/drawing/2014/main" xmlns="" id="{F5948520-672B-4457-B8F0-3626E5AC864C}"/>
              </a:ext>
            </a:extLst>
          </p:cNvPr>
          <p:cNvCxnSpPr>
            <a:cxnSpLocks/>
          </p:cNvCxnSpPr>
          <p:nvPr/>
        </p:nvCxnSpPr>
        <p:spPr bwMode="auto">
          <a:xfrm>
            <a:off x="4592778" y="2064335"/>
            <a:ext cx="0" cy="2687781"/>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6" name="Freeform: Shape 5">
            <a:extLst>
              <a:ext uri="{FF2B5EF4-FFF2-40B4-BE49-F238E27FC236}">
                <a16:creationId xmlns:a16="http://schemas.microsoft.com/office/drawing/2014/main" xmlns="" id="{55FD45C7-AE6D-40E7-8B84-EA787125A2CF}"/>
              </a:ext>
            </a:extLst>
          </p:cNvPr>
          <p:cNvSpPr/>
          <p:nvPr/>
        </p:nvSpPr>
        <p:spPr bwMode="auto">
          <a:xfrm>
            <a:off x="504144" y="2179241"/>
            <a:ext cx="4204855" cy="2393471"/>
          </a:xfrm>
          <a:custGeom>
            <a:avLst/>
            <a:gdLst>
              <a:gd name="connsiteX0" fmla="*/ 0 w 3549841"/>
              <a:gd name="connsiteY0" fmla="*/ 1796896 h 1970270"/>
              <a:gd name="connsiteX1" fmla="*/ 1385454 w 3549841"/>
              <a:gd name="connsiteY1" fmla="*/ 1810751 h 1970270"/>
              <a:gd name="connsiteX2" fmla="*/ 3325091 w 3549841"/>
              <a:gd name="connsiteY2" fmla="*/ 106642 h 1970270"/>
              <a:gd name="connsiteX3" fmla="*/ 3519054 w 3549841"/>
              <a:gd name="connsiteY3" fmla="*/ 175914 h 1970270"/>
              <a:gd name="connsiteX4" fmla="*/ 3546763 w 3549841"/>
              <a:gd name="connsiteY4" fmla="*/ 148205 h 1970270"/>
              <a:gd name="connsiteX0" fmla="*/ 0 w 3563695"/>
              <a:gd name="connsiteY0" fmla="*/ 1880024 h 2011660"/>
              <a:gd name="connsiteX1" fmla="*/ 1399308 w 3563695"/>
              <a:gd name="connsiteY1" fmla="*/ 1810751 h 2011660"/>
              <a:gd name="connsiteX2" fmla="*/ 3338945 w 3563695"/>
              <a:gd name="connsiteY2" fmla="*/ 106642 h 2011660"/>
              <a:gd name="connsiteX3" fmla="*/ 3532908 w 3563695"/>
              <a:gd name="connsiteY3" fmla="*/ 175914 h 2011660"/>
              <a:gd name="connsiteX4" fmla="*/ 3560617 w 3563695"/>
              <a:gd name="connsiteY4" fmla="*/ 148205 h 2011660"/>
              <a:gd name="connsiteX0" fmla="*/ 0 w 3563695"/>
              <a:gd name="connsiteY0" fmla="*/ 1880024 h 1978101"/>
              <a:gd name="connsiteX1" fmla="*/ 1399308 w 3563695"/>
              <a:gd name="connsiteY1" fmla="*/ 1810751 h 1978101"/>
              <a:gd name="connsiteX2" fmla="*/ 3338945 w 3563695"/>
              <a:gd name="connsiteY2" fmla="*/ 106642 h 1978101"/>
              <a:gd name="connsiteX3" fmla="*/ 3532908 w 3563695"/>
              <a:gd name="connsiteY3" fmla="*/ 175914 h 1978101"/>
              <a:gd name="connsiteX4" fmla="*/ 3560617 w 3563695"/>
              <a:gd name="connsiteY4" fmla="*/ 148205 h 1978101"/>
              <a:gd name="connsiteX0" fmla="*/ 0 w 3563695"/>
              <a:gd name="connsiteY0" fmla="*/ 1880024 h 1978101"/>
              <a:gd name="connsiteX1" fmla="*/ 1399308 w 3563695"/>
              <a:gd name="connsiteY1" fmla="*/ 1810751 h 1978101"/>
              <a:gd name="connsiteX2" fmla="*/ 3338945 w 3563695"/>
              <a:gd name="connsiteY2" fmla="*/ 106642 h 1978101"/>
              <a:gd name="connsiteX3" fmla="*/ 3532908 w 3563695"/>
              <a:gd name="connsiteY3" fmla="*/ 175914 h 1978101"/>
              <a:gd name="connsiteX4" fmla="*/ 3560617 w 3563695"/>
              <a:gd name="connsiteY4" fmla="*/ 148205 h 1978101"/>
              <a:gd name="connsiteX0" fmla="*/ 0 w 3563695"/>
              <a:gd name="connsiteY0" fmla="*/ 1880024 h 1961534"/>
              <a:gd name="connsiteX1" fmla="*/ 1399308 w 3563695"/>
              <a:gd name="connsiteY1" fmla="*/ 1810751 h 1961534"/>
              <a:gd name="connsiteX2" fmla="*/ 3338945 w 3563695"/>
              <a:gd name="connsiteY2" fmla="*/ 106642 h 1961534"/>
              <a:gd name="connsiteX3" fmla="*/ 3532908 w 3563695"/>
              <a:gd name="connsiteY3" fmla="*/ 175914 h 1961534"/>
              <a:gd name="connsiteX4" fmla="*/ 3560617 w 3563695"/>
              <a:gd name="connsiteY4" fmla="*/ 148205 h 1961534"/>
              <a:gd name="connsiteX0" fmla="*/ 0 w 3563695"/>
              <a:gd name="connsiteY0" fmla="*/ 1880024 h 1880024"/>
              <a:gd name="connsiteX1" fmla="*/ 1399308 w 3563695"/>
              <a:gd name="connsiteY1" fmla="*/ 1810751 h 1880024"/>
              <a:gd name="connsiteX2" fmla="*/ 3338945 w 3563695"/>
              <a:gd name="connsiteY2" fmla="*/ 106642 h 1880024"/>
              <a:gd name="connsiteX3" fmla="*/ 3532908 w 3563695"/>
              <a:gd name="connsiteY3" fmla="*/ 175914 h 1880024"/>
              <a:gd name="connsiteX4" fmla="*/ 3560617 w 3563695"/>
              <a:gd name="connsiteY4" fmla="*/ 148205 h 1880024"/>
              <a:gd name="connsiteX0" fmla="*/ 0 w 3563695"/>
              <a:gd name="connsiteY0" fmla="*/ 1882048 h 1882714"/>
              <a:gd name="connsiteX1" fmla="*/ 1399308 w 3563695"/>
              <a:gd name="connsiteY1" fmla="*/ 1840484 h 1882714"/>
              <a:gd name="connsiteX2" fmla="*/ 3338945 w 3563695"/>
              <a:gd name="connsiteY2" fmla="*/ 108666 h 1882714"/>
              <a:gd name="connsiteX3" fmla="*/ 3532908 w 3563695"/>
              <a:gd name="connsiteY3" fmla="*/ 177938 h 1882714"/>
              <a:gd name="connsiteX4" fmla="*/ 3560617 w 3563695"/>
              <a:gd name="connsiteY4" fmla="*/ 150229 h 1882714"/>
              <a:gd name="connsiteX0" fmla="*/ 0 w 3563695"/>
              <a:gd name="connsiteY0" fmla="*/ 1882048 h 1882714"/>
              <a:gd name="connsiteX1" fmla="*/ 1399308 w 3563695"/>
              <a:gd name="connsiteY1" fmla="*/ 1840484 h 1882714"/>
              <a:gd name="connsiteX2" fmla="*/ 3338945 w 3563695"/>
              <a:gd name="connsiteY2" fmla="*/ 108666 h 1882714"/>
              <a:gd name="connsiteX3" fmla="*/ 3532908 w 3563695"/>
              <a:gd name="connsiteY3" fmla="*/ 177938 h 1882714"/>
              <a:gd name="connsiteX4" fmla="*/ 3560617 w 3563695"/>
              <a:gd name="connsiteY4" fmla="*/ 150229 h 1882714"/>
              <a:gd name="connsiteX0" fmla="*/ 0 w 3563695"/>
              <a:gd name="connsiteY0" fmla="*/ 1886098 h 1922663"/>
              <a:gd name="connsiteX1" fmla="*/ 1399308 w 3563695"/>
              <a:gd name="connsiteY1" fmla="*/ 1899952 h 1922663"/>
              <a:gd name="connsiteX2" fmla="*/ 3338945 w 3563695"/>
              <a:gd name="connsiteY2" fmla="*/ 112716 h 1922663"/>
              <a:gd name="connsiteX3" fmla="*/ 3532908 w 3563695"/>
              <a:gd name="connsiteY3" fmla="*/ 181988 h 1922663"/>
              <a:gd name="connsiteX4" fmla="*/ 3560617 w 3563695"/>
              <a:gd name="connsiteY4" fmla="*/ 154279 h 1922663"/>
              <a:gd name="connsiteX0" fmla="*/ 0 w 3563695"/>
              <a:gd name="connsiteY0" fmla="*/ 1886098 h 1905162"/>
              <a:gd name="connsiteX1" fmla="*/ 1399308 w 3563695"/>
              <a:gd name="connsiteY1" fmla="*/ 1899952 h 1905162"/>
              <a:gd name="connsiteX2" fmla="*/ 3338945 w 3563695"/>
              <a:gd name="connsiteY2" fmla="*/ 112716 h 1905162"/>
              <a:gd name="connsiteX3" fmla="*/ 3532908 w 3563695"/>
              <a:gd name="connsiteY3" fmla="*/ 181988 h 1905162"/>
              <a:gd name="connsiteX4" fmla="*/ 3560617 w 3563695"/>
              <a:gd name="connsiteY4" fmla="*/ 154279 h 1905162"/>
              <a:gd name="connsiteX0" fmla="*/ 0 w 3535986"/>
              <a:gd name="connsiteY0" fmla="*/ 1899952 h 2031319"/>
              <a:gd name="connsiteX1" fmla="*/ 1371599 w 3535986"/>
              <a:gd name="connsiteY1" fmla="*/ 1899952 h 2031319"/>
              <a:gd name="connsiteX2" fmla="*/ 3311236 w 3535986"/>
              <a:gd name="connsiteY2" fmla="*/ 112716 h 2031319"/>
              <a:gd name="connsiteX3" fmla="*/ 3505199 w 3535986"/>
              <a:gd name="connsiteY3" fmla="*/ 181988 h 2031319"/>
              <a:gd name="connsiteX4" fmla="*/ 3532908 w 3535986"/>
              <a:gd name="connsiteY4" fmla="*/ 154279 h 2031319"/>
              <a:gd name="connsiteX0" fmla="*/ 0 w 3577550"/>
              <a:gd name="connsiteY0" fmla="*/ 1941516 h 2045929"/>
              <a:gd name="connsiteX1" fmla="*/ 1413163 w 3577550"/>
              <a:gd name="connsiteY1" fmla="*/ 1899952 h 2045929"/>
              <a:gd name="connsiteX2" fmla="*/ 3352800 w 3577550"/>
              <a:gd name="connsiteY2" fmla="*/ 112716 h 2045929"/>
              <a:gd name="connsiteX3" fmla="*/ 3546763 w 3577550"/>
              <a:gd name="connsiteY3" fmla="*/ 181988 h 2045929"/>
              <a:gd name="connsiteX4" fmla="*/ 3574472 w 3577550"/>
              <a:gd name="connsiteY4" fmla="*/ 154279 h 2045929"/>
              <a:gd name="connsiteX0" fmla="*/ 0 w 3577550"/>
              <a:gd name="connsiteY0" fmla="*/ 1941516 h 2045929"/>
              <a:gd name="connsiteX1" fmla="*/ 1413163 w 3577550"/>
              <a:gd name="connsiteY1" fmla="*/ 1899952 h 2045929"/>
              <a:gd name="connsiteX2" fmla="*/ 3352800 w 3577550"/>
              <a:gd name="connsiteY2" fmla="*/ 112716 h 2045929"/>
              <a:gd name="connsiteX3" fmla="*/ 3546763 w 3577550"/>
              <a:gd name="connsiteY3" fmla="*/ 181988 h 2045929"/>
              <a:gd name="connsiteX4" fmla="*/ 3574472 w 3577550"/>
              <a:gd name="connsiteY4" fmla="*/ 154279 h 2045929"/>
              <a:gd name="connsiteX0" fmla="*/ 0 w 3577550"/>
              <a:gd name="connsiteY0" fmla="*/ 1941516 h 2045929"/>
              <a:gd name="connsiteX1" fmla="*/ 1413163 w 3577550"/>
              <a:gd name="connsiteY1" fmla="*/ 1899952 h 2045929"/>
              <a:gd name="connsiteX2" fmla="*/ 3352800 w 3577550"/>
              <a:gd name="connsiteY2" fmla="*/ 112716 h 2045929"/>
              <a:gd name="connsiteX3" fmla="*/ 3546763 w 3577550"/>
              <a:gd name="connsiteY3" fmla="*/ 181988 h 2045929"/>
              <a:gd name="connsiteX4" fmla="*/ 3574472 w 3577550"/>
              <a:gd name="connsiteY4" fmla="*/ 154279 h 2045929"/>
              <a:gd name="connsiteX0" fmla="*/ 0 w 3577550"/>
              <a:gd name="connsiteY0" fmla="*/ 1941516 h 1967223"/>
              <a:gd name="connsiteX1" fmla="*/ 1413163 w 3577550"/>
              <a:gd name="connsiteY1" fmla="*/ 1899952 h 1967223"/>
              <a:gd name="connsiteX2" fmla="*/ 3352800 w 3577550"/>
              <a:gd name="connsiteY2" fmla="*/ 112716 h 1967223"/>
              <a:gd name="connsiteX3" fmla="*/ 3546763 w 3577550"/>
              <a:gd name="connsiteY3" fmla="*/ 181988 h 1967223"/>
              <a:gd name="connsiteX4" fmla="*/ 3574472 w 3577550"/>
              <a:gd name="connsiteY4" fmla="*/ 154279 h 1967223"/>
              <a:gd name="connsiteX0" fmla="*/ 0 w 3577550"/>
              <a:gd name="connsiteY0" fmla="*/ 1944555 h 1998961"/>
              <a:gd name="connsiteX1" fmla="*/ 1413163 w 3577550"/>
              <a:gd name="connsiteY1" fmla="*/ 1944555 h 1998961"/>
              <a:gd name="connsiteX2" fmla="*/ 3352800 w 3577550"/>
              <a:gd name="connsiteY2" fmla="*/ 115755 h 1998961"/>
              <a:gd name="connsiteX3" fmla="*/ 3546763 w 3577550"/>
              <a:gd name="connsiteY3" fmla="*/ 185027 h 1998961"/>
              <a:gd name="connsiteX4" fmla="*/ 3574472 w 3577550"/>
              <a:gd name="connsiteY4" fmla="*/ 157318 h 1998961"/>
              <a:gd name="connsiteX0" fmla="*/ 0 w 3577550"/>
              <a:gd name="connsiteY0" fmla="*/ 1944555 h 1962043"/>
              <a:gd name="connsiteX1" fmla="*/ 1413163 w 3577550"/>
              <a:gd name="connsiteY1" fmla="*/ 1944555 h 1962043"/>
              <a:gd name="connsiteX2" fmla="*/ 3352800 w 3577550"/>
              <a:gd name="connsiteY2" fmla="*/ 115755 h 1962043"/>
              <a:gd name="connsiteX3" fmla="*/ 3546763 w 3577550"/>
              <a:gd name="connsiteY3" fmla="*/ 185027 h 1962043"/>
              <a:gd name="connsiteX4" fmla="*/ 3574472 w 3577550"/>
              <a:gd name="connsiteY4" fmla="*/ 157318 h 1962043"/>
              <a:gd name="connsiteX0" fmla="*/ 0 w 3569283"/>
              <a:gd name="connsiteY0" fmla="*/ 1944555 h 1962043"/>
              <a:gd name="connsiteX1" fmla="*/ 1413163 w 3569283"/>
              <a:gd name="connsiteY1" fmla="*/ 1944555 h 1962043"/>
              <a:gd name="connsiteX2" fmla="*/ 3352800 w 3569283"/>
              <a:gd name="connsiteY2" fmla="*/ 115755 h 1962043"/>
              <a:gd name="connsiteX3" fmla="*/ 3546763 w 3569283"/>
              <a:gd name="connsiteY3" fmla="*/ 185027 h 1962043"/>
              <a:gd name="connsiteX0" fmla="*/ 0 w 3352800"/>
              <a:gd name="connsiteY0" fmla="*/ 1828800 h 1846288"/>
              <a:gd name="connsiteX1" fmla="*/ 1413163 w 3352800"/>
              <a:gd name="connsiteY1" fmla="*/ 1828800 h 1846288"/>
              <a:gd name="connsiteX2" fmla="*/ 3352800 w 3352800"/>
              <a:gd name="connsiteY2" fmla="*/ 0 h 1846288"/>
              <a:gd name="connsiteX0" fmla="*/ 0 w 3740727"/>
              <a:gd name="connsiteY0" fmla="*/ 2175164 h 2335265"/>
              <a:gd name="connsiteX1" fmla="*/ 1413163 w 3740727"/>
              <a:gd name="connsiteY1" fmla="*/ 2175164 h 2335265"/>
              <a:gd name="connsiteX2" fmla="*/ 3740727 w 3740727"/>
              <a:gd name="connsiteY2" fmla="*/ 0 h 2335265"/>
              <a:gd name="connsiteX0" fmla="*/ 0 w 3740727"/>
              <a:gd name="connsiteY0" fmla="*/ 2175164 h 2335265"/>
              <a:gd name="connsiteX1" fmla="*/ 1413163 w 3740727"/>
              <a:gd name="connsiteY1" fmla="*/ 2175164 h 2335265"/>
              <a:gd name="connsiteX2" fmla="*/ 3740727 w 3740727"/>
              <a:gd name="connsiteY2" fmla="*/ 0 h 2335265"/>
              <a:gd name="connsiteX0" fmla="*/ 0 w 3740727"/>
              <a:gd name="connsiteY0" fmla="*/ 2175164 h 2175211"/>
              <a:gd name="connsiteX1" fmla="*/ 1413163 w 3740727"/>
              <a:gd name="connsiteY1" fmla="*/ 2175164 h 2175211"/>
              <a:gd name="connsiteX2" fmla="*/ 3740727 w 3740727"/>
              <a:gd name="connsiteY2" fmla="*/ 0 h 2175211"/>
              <a:gd name="connsiteX0" fmla="*/ 0 w 3740727"/>
              <a:gd name="connsiteY0" fmla="*/ 2175164 h 2296269"/>
              <a:gd name="connsiteX1" fmla="*/ 1413163 w 3740727"/>
              <a:gd name="connsiteY1" fmla="*/ 2175164 h 2296269"/>
              <a:gd name="connsiteX2" fmla="*/ 3298920 w 3740727"/>
              <a:gd name="connsiteY2" fmla="*/ 526473 h 2296269"/>
              <a:gd name="connsiteX3" fmla="*/ 3740727 w 3740727"/>
              <a:gd name="connsiteY3" fmla="*/ 0 h 2296269"/>
              <a:gd name="connsiteX0" fmla="*/ 0 w 3740727"/>
              <a:gd name="connsiteY0" fmla="*/ 2175164 h 2296269"/>
              <a:gd name="connsiteX1" fmla="*/ 1413163 w 3740727"/>
              <a:gd name="connsiteY1" fmla="*/ 2175164 h 2296269"/>
              <a:gd name="connsiteX2" fmla="*/ 3298920 w 3740727"/>
              <a:gd name="connsiteY2" fmla="*/ 526473 h 2296269"/>
              <a:gd name="connsiteX3" fmla="*/ 3740727 w 3740727"/>
              <a:gd name="connsiteY3" fmla="*/ 0 h 2296269"/>
              <a:gd name="connsiteX0" fmla="*/ 0 w 3754582"/>
              <a:gd name="connsiteY0" fmla="*/ 2272145 h 2334034"/>
              <a:gd name="connsiteX1" fmla="*/ 1427018 w 3754582"/>
              <a:gd name="connsiteY1" fmla="*/ 2175164 h 2334034"/>
              <a:gd name="connsiteX2" fmla="*/ 3312775 w 3754582"/>
              <a:gd name="connsiteY2" fmla="*/ 526473 h 2334034"/>
              <a:gd name="connsiteX3" fmla="*/ 3754582 w 3754582"/>
              <a:gd name="connsiteY3" fmla="*/ 0 h 2334034"/>
              <a:gd name="connsiteX0" fmla="*/ 0 w 3754582"/>
              <a:gd name="connsiteY0" fmla="*/ 2272145 h 2272145"/>
              <a:gd name="connsiteX1" fmla="*/ 1427018 w 3754582"/>
              <a:gd name="connsiteY1" fmla="*/ 2175164 h 2272145"/>
              <a:gd name="connsiteX2" fmla="*/ 3312775 w 3754582"/>
              <a:gd name="connsiteY2" fmla="*/ 526473 h 2272145"/>
              <a:gd name="connsiteX3" fmla="*/ 3754582 w 3754582"/>
              <a:gd name="connsiteY3" fmla="*/ 0 h 2272145"/>
              <a:gd name="connsiteX0" fmla="*/ 0 w 3754582"/>
              <a:gd name="connsiteY0" fmla="*/ 2272145 h 2272145"/>
              <a:gd name="connsiteX1" fmla="*/ 1385454 w 3754582"/>
              <a:gd name="connsiteY1" fmla="*/ 2258292 h 2272145"/>
              <a:gd name="connsiteX2" fmla="*/ 3312775 w 3754582"/>
              <a:gd name="connsiteY2" fmla="*/ 526473 h 2272145"/>
              <a:gd name="connsiteX3" fmla="*/ 3754582 w 3754582"/>
              <a:gd name="connsiteY3" fmla="*/ 0 h 2272145"/>
              <a:gd name="connsiteX0" fmla="*/ 0 w 3754582"/>
              <a:gd name="connsiteY0" fmla="*/ 2272145 h 2272145"/>
              <a:gd name="connsiteX1" fmla="*/ 1385454 w 3754582"/>
              <a:gd name="connsiteY1" fmla="*/ 2258292 h 2272145"/>
              <a:gd name="connsiteX2" fmla="*/ 3312775 w 3754582"/>
              <a:gd name="connsiteY2" fmla="*/ 526473 h 2272145"/>
              <a:gd name="connsiteX3" fmla="*/ 3754582 w 3754582"/>
              <a:gd name="connsiteY3" fmla="*/ 0 h 2272145"/>
              <a:gd name="connsiteX0" fmla="*/ 0 w 3754582"/>
              <a:gd name="connsiteY0" fmla="*/ 2272145 h 2272145"/>
              <a:gd name="connsiteX1" fmla="*/ 1385454 w 3754582"/>
              <a:gd name="connsiteY1" fmla="*/ 2258292 h 2272145"/>
              <a:gd name="connsiteX2" fmla="*/ 3312775 w 3754582"/>
              <a:gd name="connsiteY2" fmla="*/ 526473 h 2272145"/>
              <a:gd name="connsiteX3" fmla="*/ 3754582 w 3754582"/>
              <a:gd name="connsiteY3" fmla="*/ 0 h 2272145"/>
              <a:gd name="connsiteX0" fmla="*/ 0 w 3754582"/>
              <a:gd name="connsiteY0" fmla="*/ 2272145 h 2272145"/>
              <a:gd name="connsiteX1" fmla="*/ 1385454 w 3754582"/>
              <a:gd name="connsiteY1" fmla="*/ 2258292 h 2272145"/>
              <a:gd name="connsiteX2" fmla="*/ 3312775 w 3754582"/>
              <a:gd name="connsiteY2" fmla="*/ 526473 h 2272145"/>
              <a:gd name="connsiteX3" fmla="*/ 3562157 w 3754582"/>
              <a:gd name="connsiteY3" fmla="*/ 207813 h 2272145"/>
              <a:gd name="connsiteX4" fmla="*/ 3754582 w 3754582"/>
              <a:gd name="connsiteY4" fmla="*/ 0 h 2272145"/>
              <a:gd name="connsiteX0" fmla="*/ 0 w 4322619"/>
              <a:gd name="connsiteY0" fmla="*/ 2382981 h 2382981"/>
              <a:gd name="connsiteX1" fmla="*/ 1385454 w 4322619"/>
              <a:gd name="connsiteY1" fmla="*/ 2369128 h 2382981"/>
              <a:gd name="connsiteX2" fmla="*/ 3312775 w 4322619"/>
              <a:gd name="connsiteY2" fmla="*/ 637309 h 2382981"/>
              <a:gd name="connsiteX3" fmla="*/ 3562157 w 4322619"/>
              <a:gd name="connsiteY3" fmla="*/ 318649 h 2382981"/>
              <a:gd name="connsiteX4" fmla="*/ 4322619 w 4322619"/>
              <a:gd name="connsiteY4" fmla="*/ 0 h 2382981"/>
              <a:gd name="connsiteX0" fmla="*/ 0 w 4322619"/>
              <a:gd name="connsiteY0" fmla="*/ 2407269 h 2407269"/>
              <a:gd name="connsiteX1" fmla="*/ 1385454 w 4322619"/>
              <a:gd name="connsiteY1" fmla="*/ 2393416 h 2407269"/>
              <a:gd name="connsiteX2" fmla="*/ 3312775 w 4322619"/>
              <a:gd name="connsiteY2" fmla="*/ 661597 h 2407269"/>
              <a:gd name="connsiteX3" fmla="*/ 3562157 w 4322619"/>
              <a:gd name="connsiteY3" fmla="*/ 342937 h 2407269"/>
              <a:gd name="connsiteX4" fmla="*/ 4322619 w 4322619"/>
              <a:gd name="connsiteY4" fmla="*/ 24288 h 2407269"/>
              <a:gd name="connsiteX0" fmla="*/ 0 w 4045528"/>
              <a:gd name="connsiteY0" fmla="*/ 2355536 h 2355536"/>
              <a:gd name="connsiteX1" fmla="*/ 1385454 w 4045528"/>
              <a:gd name="connsiteY1" fmla="*/ 2341683 h 2355536"/>
              <a:gd name="connsiteX2" fmla="*/ 3312775 w 4045528"/>
              <a:gd name="connsiteY2" fmla="*/ 609864 h 2355536"/>
              <a:gd name="connsiteX3" fmla="*/ 3562157 w 4045528"/>
              <a:gd name="connsiteY3" fmla="*/ 291204 h 2355536"/>
              <a:gd name="connsiteX4" fmla="*/ 4045528 w 4045528"/>
              <a:gd name="connsiteY4" fmla="*/ 27973 h 2355536"/>
              <a:gd name="connsiteX0" fmla="*/ 0 w 4045528"/>
              <a:gd name="connsiteY0" fmla="*/ 2420478 h 2420478"/>
              <a:gd name="connsiteX1" fmla="*/ 1385454 w 4045528"/>
              <a:gd name="connsiteY1" fmla="*/ 2406625 h 2420478"/>
              <a:gd name="connsiteX2" fmla="*/ 3312775 w 4045528"/>
              <a:gd name="connsiteY2" fmla="*/ 674806 h 2420478"/>
              <a:gd name="connsiteX3" fmla="*/ 3562157 w 4045528"/>
              <a:gd name="connsiteY3" fmla="*/ 356146 h 2420478"/>
              <a:gd name="connsiteX4" fmla="*/ 4045528 w 4045528"/>
              <a:gd name="connsiteY4" fmla="*/ 92915 h 2420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5528" h="2420478">
                <a:moveTo>
                  <a:pt x="0" y="2420478"/>
                </a:moveTo>
                <a:cubicBezTo>
                  <a:pt x="13854" y="2415860"/>
                  <a:pt x="805616" y="2420479"/>
                  <a:pt x="1385454" y="2406625"/>
                </a:cubicBezTo>
                <a:cubicBezTo>
                  <a:pt x="1965292" y="2392771"/>
                  <a:pt x="2949991" y="1016552"/>
                  <a:pt x="3312775" y="674806"/>
                </a:cubicBezTo>
                <a:lnTo>
                  <a:pt x="3562157" y="356146"/>
                </a:lnTo>
                <a:cubicBezTo>
                  <a:pt x="3815644" y="249930"/>
                  <a:pt x="3833605" y="-188796"/>
                  <a:pt x="4045528" y="92915"/>
                </a:cubicBez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00"/>
              </a:solidFill>
              <a:effectLst/>
              <a:latin typeface="Times" pitchFamily="18" charset="0"/>
            </a:endParaRPr>
          </a:p>
        </p:txBody>
      </p:sp>
      <p:sp>
        <p:nvSpPr>
          <p:cNvPr id="12" name="TextBox 11">
            <a:extLst>
              <a:ext uri="{FF2B5EF4-FFF2-40B4-BE49-F238E27FC236}">
                <a16:creationId xmlns:a16="http://schemas.microsoft.com/office/drawing/2014/main" xmlns="" id="{A334E49D-C7A1-4EBC-B86D-8FE1161C1A3D}"/>
              </a:ext>
            </a:extLst>
          </p:cNvPr>
          <p:cNvSpPr txBox="1"/>
          <p:nvPr/>
        </p:nvSpPr>
        <p:spPr>
          <a:xfrm>
            <a:off x="4647094" y="3375976"/>
            <a:ext cx="1398918" cy="954107"/>
          </a:xfrm>
          <a:prstGeom prst="rect">
            <a:avLst/>
          </a:prstGeom>
          <a:noFill/>
        </p:spPr>
        <p:txBody>
          <a:bodyPr wrap="square" rtlCol="0">
            <a:spAutoFit/>
          </a:bodyPr>
          <a:lstStyle/>
          <a:p>
            <a:r>
              <a:rPr lang="en-US" sz="1400" i="1" dirty="0">
                <a:solidFill>
                  <a:schemeClr val="bg1"/>
                </a:solidFill>
              </a:rPr>
              <a:t>~660M cumulative doses available</a:t>
            </a:r>
          </a:p>
        </p:txBody>
      </p:sp>
    </p:spTree>
    <p:extLst>
      <p:ext uri="{BB962C8B-B14F-4D97-AF65-F5344CB8AC3E}">
        <p14:creationId xmlns:p14="http://schemas.microsoft.com/office/powerpoint/2010/main" val="2421985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5EA871-F0F6-412B-89E5-84E9ACE37754}"/>
              </a:ext>
            </a:extLst>
          </p:cNvPr>
          <p:cNvSpPr>
            <a:spLocks noGrp="1"/>
          </p:cNvSpPr>
          <p:nvPr>
            <p:ph type="title"/>
          </p:nvPr>
        </p:nvSpPr>
        <p:spPr>
          <a:xfrm>
            <a:off x="457200" y="-85584"/>
            <a:ext cx="8229600" cy="1143000"/>
          </a:xfrm>
        </p:spPr>
        <p:txBody>
          <a:bodyPr/>
          <a:lstStyle/>
          <a:p>
            <a:r>
              <a:rPr lang="en-US" sz="2800" dirty="0"/>
              <a:t>Administration sites for Vaccine Allocations </a:t>
            </a:r>
          </a:p>
        </p:txBody>
      </p:sp>
      <p:sp>
        <p:nvSpPr>
          <p:cNvPr id="3" name="Slide Number Placeholder 2">
            <a:extLst>
              <a:ext uri="{FF2B5EF4-FFF2-40B4-BE49-F238E27FC236}">
                <a16:creationId xmlns:a16="http://schemas.microsoft.com/office/drawing/2014/main" xmlns="" id="{C5C3A740-6AE0-429B-8EFC-62078854ADD5}"/>
              </a:ext>
            </a:extLst>
          </p:cNvPr>
          <p:cNvSpPr>
            <a:spLocks noGrp="1"/>
          </p:cNvSpPr>
          <p:nvPr>
            <p:ph type="sldNum" sz="quarter" idx="10"/>
          </p:nvPr>
        </p:nvSpPr>
        <p:spPr/>
        <p:txBody>
          <a:bodyPr/>
          <a:lstStyle/>
          <a:p>
            <a:fld id="{D01E5BF8-2D8D-486B-87C7-C2DCA0D61843}" type="slidenum">
              <a:rPr lang="en-US" smtClean="0"/>
              <a:pPr/>
              <a:t>8</a:t>
            </a:fld>
            <a:endParaRPr lang="en-US"/>
          </a:p>
        </p:txBody>
      </p:sp>
      <p:graphicFrame>
        <p:nvGraphicFramePr>
          <p:cNvPr id="5" name="Diagram 4">
            <a:extLst>
              <a:ext uri="{FF2B5EF4-FFF2-40B4-BE49-F238E27FC236}">
                <a16:creationId xmlns:a16="http://schemas.microsoft.com/office/drawing/2014/main" xmlns="" id="{5F85A749-21E0-438F-AED1-59C7481ED622}"/>
              </a:ext>
            </a:extLst>
          </p:cNvPr>
          <p:cNvGraphicFramePr/>
          <p:nvPr>
            <p:extLst>
              <p:ext uri="{D42A27DB-BD31-4B8C-83A1-F6EECF244321}">
                <p14:modId xmlns:p14="http://schemas.microsoft.com/office/powerpoint/2010/main" val="2674293558"/>
              </p:ext>
            </p:extLst>
          </p:nvPr>
        </p:nvGraphicFramePr>
        <p:xfrm>
          <a:off x="1228186" y="1303431"/>
          <a:ext cx="6590270" cy="448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Hexagon 6">
            <a:extLst>
              <a:ext uri="{FF2B5EF4-FFF2-40B4-BE49-F238E27FC236}">
                <a16:creationId xmlns:a16="http://schemas.microsoft.com/office/drawing/2014/main" xmlns="" id="{AB057532-98DC-4B91-911B-3B59A9EA8F91}"/>
              </a:ext>
            </a:extLst>
          </p:cNvPr>
          <p:cNvSpPr/>
          <p:nvPr/>
        </p:nvSpPr>
        <p:spPr bwMode="auto">
          <a:xfrm>
            <a:off x="5099969" y="733885"/>
            <a:ext cx="1519881" cy="1279224"/>
          </a:xfrm>
          <a:prstGeom prst="hexagon">
            <a:avLst/>
          </a:prstGeom>
          <a:solidFill>
            <a:srgbClr val="EDCA7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a:ln>
                  <a:noFill/>
                </a:ln>
                <a:solidFill>
                  <a:schemeClr val="accent1">
                    <a:lumMod val="50000"/>
                  </a:schemeClr>
                </a:solidFill>
                <a:effectLst/>
              </a:rPr>
              <a:t>Pharmacy</a:t>
            </a:r>
          </a:p>
        </p:txBody>
      </p:sp>
      <p:sp>
        <p:nvSpPr>
          <p:cNvPr id="13" name="Hexagon 12">
            <a:extLst>
              <a:ext uri="{FF2B5EF4-FFF2-40B4-BE49-F238E27FC236}">
                <a16:creationId xmlns:a16="http://schemas.microsoft.com/office/drawing/2014/main" xmlns="" id="{CBD6778A-A033-4804-A78D-AE777D727BBF}"/>
              </a:ext>
            </a:extLst>
          </p:cNvPr>
          <p:cNvSpPr/>
          <p:nvPr/>
        </p:nvSpPr>
        <p:spPr bwMode="auto">
          <a:xfrm>
            <a:off x="6374790" y="2875403"/>
            <a:ext cx="1519881" cy="1279224"/>
          </a:xfrm>
          <a:prstGeom prst="hexagon">
            <a:avLst/>
          </a:prstGeom>
          <a:solidFill>
            <a:srgbClr val="EDCA7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500" dirty="0">
                <a:solidFill>
                  <a:schemeClr val="accent1">
                    <a:lumMod val="50000"/>
                  </a:schemeClr>
                </a:solidFill>
              </a:rPr>
              <a:t>LTC Providers</a:t>
            </a:r>
          </a:p>
        </p:txBody>
      </p:sp>
      <p:sp>
        <p:nvSpPr>
          <p:cNvPr id="14" name="Hexagon 13">
            <a:extLst>
              <a:ext uri="{FF2B5EF4-FFF2-40B4-BE49-F238E27FC236}">
                <a16:creationId xmlns:a16="http://schemas.microsoft.com/office/drawing/2014/main" xmlns="" id="{2518FE57-8EDA-4B21-B086-BD52CC448875}"/>
              </a:ext>
            </a:extLst>
          </p:cNvPr>
          <p:cNvSpPr/>
          <p:nvPr/>
        </p:nvSpPr>
        <p:spPr bwMode="auto">
          <a:xfrm>
            <a:off x="5078344" y="5096054"/>
            <a:ext cx="1519881" cy="1279224"/>
          </a:xfrm>
          <a:prstGeom prst="hexagon">
            <a:avLst/>
          </a:prstGeom>
          <a:solidFill>
            <a:srgbClr val="EDCA7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sz="1500" dirty="0">
                <a:solidFill>
                  <a:schemeClr val="accent1">
                    <a:lumMod val="50000"/>
                  </a:schemeClr>
                </a:solidFill>
              </a:rPr>
              <a:t>Home Health</a:t>
            </a:r>
          </a:p>
        </p:txBody>
      </p:sp>
      <p:sp>
        <p:nvSpPr>
          <p:cNvPr id="15" name="Hexagon 14">
            <a:extLst>
              <a:ext uri="{FF2B5EF4-FFF2-40B4-BE49-F238E27FC236}">
                <a16:creationId xmlns:a16="http://schemas.microsoft.com/office/drawing/2014/main" xmlns="" id="{C6B48933-31EF-46B7-B769-23B41A7FF4E5}"/>
              </a:ext>
            </a:extLst>
          </p:cNvPr>
          <p:cNvSpPr/>
          <p:nvPr/>
        </p:nvSpPr>
        <p:spPr bwMode="auto">
          <a:xfrm>
            <a:off x="2412375" y="5081832"/>
            <a:ext cx="1519881" cy="1279224"/>
          </a:xfrm>
          <a:prstGeom prst="hexagon">
            <a:avLst/>
          </a:prstGeom>
          <a:solidFill>
            <a:srgbClr val="EDCA7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500" dirty="0">
                <a:solidFill>
                  <a:schemeClr val="accent1">
                    <a:lumMod val="50000"/>
                  </a:schemeClr>
                </a:solidFill>
              </a:rPr>
              <a:t>Indian Health Services</a:t>
            </a:r>
          </a:p>
        </p:txBody>
      </p:sp>
      <p:sp>
        <p:nvSpPr>
          <p:cNvPr id="16" name="Hexagon 15">
            <a:extLst>
              <a:ext uri="{FF2B5EF4-FFF2-40B4-BE49-F238E27FC236}">
                <a16:creationId xmlns:a16="http://schemas.microsoft.com/office/drawing/2014/main" xmlns="" id="{C9745F3D-FABA-4C53-B083-08A8D1BA8319}"/>
              </a:ext>
            </a:extLst>
          </p:cNvPr>
          <p:cNvSpPr/>
          <p:nvPr/>
        </p:nvSpPr>
        <p:spPr bwMode="auto">
          <a:xfrm>
            <a:off x="1139664" y="2905369"/>
            <a:ext cx="1519881" cy="1279224"/>
          </a:xfrm>
          <a:prstGeom prst="hexagon">
            <a:avLst/>
          </a:prstGeom>
          <a:solidFill>
            <a:srgbClr val="EDCA7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sz="1500" dirty="0">
                <a:solidFill>
                  <a:schemeClr val="accent1">
                    <a:lumMod val="50000"/>
                  </a:schemeClr>
                </a:solidFill>
              </a:rPr>
              <a:t>Other federal entity sites</a:t>
            </a:r>
          </a:p>
        </p:txBody>
      </p:sp>
    </p:spTree>
    <p:extLst>
      <p:ext uri="{BB962C8B-B14F-4D97-AF65-F5344CB8AC3E}">
        <p14:creationId xmlns:p14="http://schemas.microsoft.com/office/powerpoint/2010/main" val="1123304024"/>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11147</TotalTime>
  <Words>903</Words>
  <Application>Microsoft Macintosh PowerPoint</Application>
  <PresentationFormat>On-screen Show (4:3)</PresentationFormat>
  <Paragraphs>118</Paragraphs>
  <Slides>8</Slides>
  <Notes>5</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Custom Design</vt:lpstr>
      <vt:lpstr>1_Custom Design</vt:lpstr>
      <vt:lpstr>A respiratory infection season like no other Influenza &amp; COVID-19 Vaccine Planning</vt:lpstr>
      <vt:lpstr>Oregon cares Influenza Grant</vt:lpstr>
      <vt:lpstr>Oregon CARES Influenza Project</vt:lpstr>
      <vt:lpstr>LPHA &amp; Tribal funds &amp; vaccine may be used for:</vt:lpstr>
      <vt:lpstr>COVID-19 Vaccine</vt:lpstr>
      <vt:lpstr>Stakeholder Engagement and Strategies</vt:lpstr>
      <vt:lpstr>National COVID-19 Immunization Scenario Example for planning purposes. Will be adapted based on the Operation Warp Speed vaccine candidates and vaccine prioritization.</vt:lpstr>
      <vt:lpstr>Administration sites for Vaccine Allocations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LIONADH Kerry L</dc:creator>
  <cp:lastModifiedBy>Morgan D. Cowling</cp:lastModifiedBy>
  <cp:revision>100</cp:revision>
  <dcterms:created xsi:type="dcterms:W3CDTF">2020-07-29T20:55:28Z</dcterms:created>
  <dcterms:modified xsi:type="dcterms:W3CDTF">2020-08-20T15:59:31Z</dcterms:modified>
</cp:coreProperties>
</file>