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-128" y="-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62A315-FB74-4E01-AB22-FCEC7A87BA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Oregon cares</a:t>
            </a:r>
            <a:br>
              <a:rPr lang="en-US" dirty="0"/>
            </a:br>
            <a:r>
              <a:rPr lang="en-US" dirty="0"/>
              <a:t>Influenza Grant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223FC82-4C16-446E-BB01-53769BAB89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89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CF1AD1-566F-4357-A0B4-5D2741502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210510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Protect our communities </a:t>
            </a:r>
            <a:r>
              <a:rPr lang="en-US"/>
              <a:t>most affected </a:t>
            </a:r>
            <a:r>
              <a:rPr lang="en-US" dirty="0"/>
              <a:t>by COVID, preserve our healthcare system, prepare for COVID vaccine distribution and administration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E14712-F0DE-490E-8867-2D5F43302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454" y="3081130"/>
            <a:ext cx="9601200" cy="3581400"/>
          </a:xfrm>
        </p:spPr>
        <p:txBody>
          <a:bodyPr/>
          <a:lstStyle/>
          <a:p>
            <a:r>
              <a:rPr lang="en-US" dirty="0"/>
              <a:t>$800K to LPHAs</a:t>
            </a:r>
          </a:p>
          <a:p>
            <a:r>
              <a:rPr lang="en-US" dirty="0"/>
              <a:t>$100K to Tribal Gov’t</a:t>
            </a:r>
          </a:p>
          <a:p>
            <a:r>
              <a:rPr lang="en-US" dirty="0"/>
              <a:t>$250K to DAS to vaccinate adult foster care patients and staff</a:t>
            </a:r>
          </a:p>
          <a:p>
            <a:r>
              <a:rPr lang="en-US" dirty="0"/>
              <a:t>$100K to develop media toolkit for all partners to personalize</a:t>
            </a:r>
          </a:p>
          <a:p>
            <a:r>
              <a:rPr lang="en-US" dirty="0"/>
              <a:t>Multiple mini-grants to novel immunization administration concept testing</a:t>
            </a:r>
          </a:p>
          <a:p>
            <a:r>
              <a:rPr lang="en-US" dirty="0"/>
              <a:t>Staff and technology to hire new influenza and COVID vaccine providers</a:t>
            </a:r>
          </a:p>
          <a:p>
            <a:r>
              <a:rPr lang="en-US" dirty="0"/>
              <a:t>Enhanced training for 400 pharmacists</a:t>
            </a:r>
          </a:p>
          <a:p>
            <a:r>
              <a:rPr lang="en-US" dirty="0"/>
              <a:t>Vaccine storage and handling equipment for correctional facilities</a:t>
            </a:r>
          </a:p>
        </p:txBody>
      </p:sp>
    </p:spTree>
    <p:extLst>
      <p:ext uri="{BB962C8B-B14F-4D97-AF65-F5344CB8AC3E}">
        <p14:creationId xmlns:p14="http://schemas.microsoft.com/office/powerpoint/2010/main" val="41489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CF1AD1-566F-4357-A0B4-5D2741502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LPHA &amp; Tribal funds &amp; vaccine may be used for: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DE14712-F0DE-490E-8867-2D5F43302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Staff, equipment, contractors, education, infrastructure, clinic costs, local collaborations, support for FQHCs, etc.</a:t>
            </a:r>
          </a:p>
          <a:p>
            <a:r>
              <a:rPr lang="en-US" dirty="0"/>
              <a:t>Additional 70,000 doses of flu vaccine. Vaccine is intended for BIPOC, congregate housing, correctional facilities – those most affected to date by COVID</a:t>
            </a:r>
          </a:p>
          <a:p>
            <a:r>
              <a:rPr lang="en-US" dirty="0"/>
              <a:t>Vaccine is at no cost, and can be administered to anyone needing it, regardless of insurance status</a:t>
            </a:r>
          </a:p>
          <a:p>
            <a:r>
              <a:rPr lang="en-US" dirty="0"/>
              <a:t>Ok to allocate associated costs back to 6/6/20, and costs through 6/30/21.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40924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38</TotalTime>
  <Words>188</Words>
  <Application>Microsoft Macintosh PowerPoint</Application>
  <PresentationFormat>Custom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Crop</vt:lpstr>
      <vt:lpstr>Oregon cares Influenza Grant</vt:lpstr>
      <vt:lpstr>Protect our communities most affected by COVID, preserve our healthcare system, prepare for COVID vaccine distribution and administration</vt:lpstr>
      <vt:lpstr>LPHA &amp; Tribal funds &amp; vaccine may be used for: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Oregon cares Influenza Grant</dc:title>
  <dc:creator>Luther Lydia M</dc:creator>
  <cp:lastModifiedBy>Morgan D. Cowling</cp:lastModifiedBy>
  <cp:revision>7</cp:revision>
  <dcterms:created xsi:type="dcterms:W3CDTF">2020-08-05T18:47:26Z</dcterms:created>
  <dcterms:modified xsi:type="dcterms:W3CDTF">2020-08-13T18:57:54Z</dcterms:modified>
</cp:coreProperties>
</file>