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n E Corrigan" initials="EEC" lastIdx="1" clrIdx="0">
    <p:extLst>
      <p:ext uri="{19B8F6BF-5375-455C-9EA6-DF929625EA0E}">
        <p15:presenceInfo xmlns:p15="http://schemas.microsoft.com/office/powerpoint/2012/main" userId="Erin E Corrig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29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7B9A2E5-DD6E-4543-9EB8-D2BCFD3FCA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BF573D0-2F24-40A9-BEDD-AEB51F633E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189B0C4-8339-4743-A539-231A99C3FE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F9352DEE-6880-4FC7-B49C-127A72EC099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88F86EB-5FA3-4972-A599-CA30F89B78A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AA7714C0-2E02-4537-B7B4-0F13DFF4E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58BC42-181B-4616-BEE3-8F61FBEECE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8BC42-181B-4616-BEE3-8F61FBEECE4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908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>
            <a:extLst>
              <a:ext uri="{FF2B5EF4-FFF2-40B4-BE49-F238E27FC236}">
                <a16:creationId xmlns:a16="http://schemas.microsoft.com/office/drawing/2014/main" id="{B90CE334-C4D9-4E57-A14E-7F34400632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>
            <a:extLst>
              <a:ext uri="{FF2B5EF4-FFF2-40B4-BE49-F238E27FC236}">
                <a16:creationId xmlns:a16="http://schemas.microsoft.com/office/drawing/2014/main" id="{C07883B9-CD6A-4941-94E5-6D006BD2D1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DAA161B-3277-4B38-B47E-15129933FD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ADE78DE-621A-4FEA-B2BA-DCB6A84B43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582C2-EE24-4F23-8698-9F373A46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0B73EB-1AAB-4F57-A80D-D73473536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371FC-1F7C-4BD2-9968-674D29DB0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42471-C2AE-4A20-AC33-F30B5C076D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D7ADA0-AB3E-47A7-BE36-B86DCBD2871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0379D-8BDC-4B5C-A78D-0211CE1A143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49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0AC16A-2B12-4FF1-92D5-4343CE67E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C6ED66-C7C0-463E-B079-CD2251851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E645B-495D-44B5-B5D7-1C2EB1F86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OREGON IMMUNIZATION PROGRAM</a:t>
            </a:r>
            <a:br>
              <a:rPr lang="en-US" altLang="en-US"/>
            </a:br>
            <a:r>
              <a:rPr lang="en-US" altLang="en-US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89BD9-697A-47E8-9638-5FA474F8A7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5E9BE4-AF23-4DF4-961F-B8C688391AC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FD455-AE27-4B4C-8FEF-85F3E64710E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29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960BA-501A-44EF-BC39-119B8AD5F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15738-ACB0-4DE5-ACAC-70E6D665F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4C8E5-3AF1-4032-98A2-842C5382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24D4F-B415-4A8F-BFD4-27712F41A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ABF63A-0BA2-4BBA-911D-5DFA2528E81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A73A4-5A13-4A88-87F7-12C4816BCC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43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550EC-D59E-4E8C-9E2B-CABAC13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521AC-2FF6-4886-B78F-4FB7341EB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4178D-CCD9-443C-9513-489204584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39026-D351-4E8E-BAC9-BF2259C36A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E45E3D-2672-4361-9E88-4E4E4F47C6E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040BC-E8FE-4E19-90C8-3DA63B819B9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9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BDCC-E4AC-4D10-831C-52C64C0F0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3F030-3D2C-49B3-A9D8-71B1D11AC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189E6-6A48-49E8-9597-ADFBA902D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B2C76-D832-492F-A0B3-78F61450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EFB03-642E-48A6-BD19-B2DA38454B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C90255-C349-4151-8FD4-959169CDFBD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89FFD4-E728-43AA-BD0B-1757D41C6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98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51548-25FB-4FB8-9BE2-06DC570F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6CF2A-735F-4392-B455-089A8F5A3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AC9F9-E561-4F6A-BACE-31B17A66F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BA411-48E2-4D7A-AE5F-B9EAC95B0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A8601B-F57B-484A-B95B-31A68F5D7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BC8C4C-1378-4A10-AD09-55266ECB5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848A6C-C1D7-4AE2-B92B-09D9833CF0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326AC5-162B-4DB9-9A78-D4981141058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0615354-7131-45A6-A872-7E0D782039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06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4C30F-F4F7-40E2-9D0D-109D4EBD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2365B3-1DE6-4514-8943-CF2D44943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E79E3-5625-43ED-B379-107D39DF17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308256-482E-4D90-99AB-4B22B034C7D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044A1-2D00-4276-A746-279168D6E89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9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043837-1EFB-4D15-A5A6-0FD68ADC5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7019D1-2CB2-433D-80B2-E62D43385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8D3E2E-346A-429D-86FB-9F0A59AD693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175E4-F62F-47D5-B9E3-6A27556B084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68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7BD06-0C66-4499-ABCE-17C6DCE7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B0661-ECAD-472A-966F-CD2A4FB3B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9DA4F-5266-4A09-905A-31198F9AB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3E0CC-FB80-4B5C-95EC-40978A22B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02E3A-6797-45B9-B809-9F2C65EDFE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2EB751-22D3-4D11-8CD5-506A036C3CA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E72E42A-1670-4636-9DC2-A06FEB04E0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31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C18EB-EBDB-43E7-B285-EDC487180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2AC14-0C28-4670-B8C1-6540807CA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76D902-C45C-4AC3-B7BC-14553A7FC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4AB31-19C8-4D46-8D20-F5891B6A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E457D-B67E-4D01-8FB2-56B3F4C8FA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2A92D-4D6C-4CE0-8EE8-F08D890D32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16D58-47D4-4DF6-B29C-37C6211F5B8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04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2" name="Picture 12" descr="Power Point Template PG 2 new sm">
            <a:extLst>
              <a:ext uri="{FF2B5EF4-FFF2-40B4-BE49-F238E27FC236}">
                <a16:creationId xmlns:a16="http://schemas.microsoft.com/office/drawing/2014/main" id="{38AF864E-0597-42E7-BBF0-04D1DC8353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2">
            <a:extLst>
              <a:ext uri="{FF2B5EF4-FFF2-40B4-BE49-F238E27FC236}">
                <a16:creationId xmlns:a16="http://schemas.microsoft.com/office/drawing/2014/main" id="{39DE50A8-8B54-4A3A-95C9-2F98E91C0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47477F1-A593-4C7F-809C-9DF306183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833C13F-7D58-4F07-B374-13AA585BCB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endParaRPr lang="en-US" altLang="en-US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4C0FB96A-8CF6-4797-9B30-5C928D8DC2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2F06278B-4B71-4E17-AE14-E103F778F6B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20D4A4C4-6830-4A77-8EB3-906EA22DB2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rgbClr val="005595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kern="1200">
          <a:solidFill>
            <a:srgbClr val="005595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kern="1200">
          <a:solidFill>
            <a:srgbClr val="005595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kern="1200">
          <a:solidFill>
            <a:srgbClr val="0055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1B40D76-A643-495A-80A5-41FE445618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dirty="0"/>
              <a:t>OREGON IMMUNIZATION PROGRAM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EC4ED78-D41B-4C00-ABDA-63632E6362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Oregon's Billable Vaccine Project</a:t>
            </a:r>
            <a:br>
              <a:rPr lang="en-US" altLang="en-US" dirty="0"/>
            </a:br>
            <a:r>
              <a:rPr lang="en-US" altLang="en-US" dirty="0"/>
              <a:t>Revised Billing Standards 2019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F48798F-3C69-4518-BEBF-30A76D3D71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1800" dirty="0"/>
              <a:t>Oregon Immunization Program</a:t>
            </a:r>
          </a:p>
          <a:p>
            <a:r>
              <a:rPr lang="en-US" altLang="en-US" sz="1800" dirty="0"/>
              <a:t>Erin Corrigan, MPH</a:t>
            </a:r>
          </a:p>
          <a:p>
            <a:r>
              <a:rPr lang="en-US" altLang="en-US" sz="1800" dirty="0"/>
              <a:t>November 21,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69C5E-719F-4B63-B2C0-1BF39AD77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93FCB-4A10-4FC4-946D-4F39F27BFF0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B03BED1D-96F6-4716-AFB7-6E982D5A78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Background: Vaccine Supply and Financing in OR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42E12A8-D12A-4DCD-A197-3B2E65592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Private clinics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State supplied vaccine (VFC-qualifying patients)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Purchased by clinic/health system (commercially insured, adult Medicaid, Medicare)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Public clinics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State supplied* for most patients/vaccines (excludes flu and travel vaccines)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Billable Vaccines Project begins in 2003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LPHAs begin billing insurance companies for well-insured clients</a:t>
            </a:r>
          </a:p>
          <a:p>
            <a:pPr marL="0" indent="0">
              <a:buNone/>
            </a:pPr>
            <a:endParaRPr lang="en-US" altLang="en-US" sz="800" dirty="0"/>
          </a:p>
          <a:p>
            <a:pPr marL="0" indent="0">
              <a:buNone/>
            </a:pPr>
            <a:r>
              <a:rPr lang="en-US" altLang="en-US" dirty="0"/>
              <a:t>*</a:t>
            </a:r>
            <a:r>
              <a:rPr lang="en-US" altLang="en-US" dirty="0">
                <a:solidFill>
                  <a:schemeClr val="tx1"/>
                </a:solidFill>
              </a:rPr>
              <a:t>OIP manages $60,000,000 of vaccine for about 60% of                            Oregon’s children and all adults served at safety net sites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69C5E-719F-4B63-B2C0-1BF39AD77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93FCB-4A10-4FC4-946D-4F39F27BFF0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B03BED1D-96F6-4716-AFB7-6E982D5A78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Billables Project, 2012-2015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42E12A8-D12A-4DCD-A197-3B2E65592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Purpose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Assess LPHA billing capacity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Provide support to develop sustainable capacity</a:t>
            </a:r>
          </a:p>
          <a:p>
            <a:pPr marL="0" indent="0"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Outcomes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•    </a:t>
            </a:r>
            <a:r>
              <a:rPr lang="en-US" altLang="en-US" dirty="0">
                <a:solidFill>
                  <a:schemeClr val="tx1"/>
                </a:solidFill>
                <a:highlight>
                  <a:srgbClr val="00FF00"/>
                </a:highlight>
              </a:rPr>
              <a:t>Immunization Billing Standards </a:t>
            </a:r>
          </a:p>
          <a:p>
            <a:pPr lvl="1"/>
            <a:r>
              <a:rPr lang="en-US" altLang="en-US" dirty="0">
                <a:solidFill>
                  <a:schemeClr val="tx1"/>
                </a:solidFill>
                <a:highlight>
                  <a:srgbClr val="00FF00"/>
                </a:highlight>
              </a:rPr>
              <a:t>Developed in 2012-14 with input from LPHAs, approval by CLHO</a:t>
            </a:r>
          </a:p>
          <a:p>
            <a:pPr lvl="1"/>
            <a:r>
              <a:rPr lang="en-US" altLang="en-US" dirty="0">
                <a:solidFill>
                  <a:schemeClr val="tx1"/>
                </a:solidFill>
                <a:highlight>
                  <a:srgbClr val="00FF00"/>
                </a:highlight>
              </a:rPr>
              <a:t>Added to Program Element 43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•     Improved consistency of CCO payments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•     Commercial contracts – </a:t>
            </a:r>
            <a:r>
              <a:rPr lang="en-US" altLang="en-US" dirty="0" err="1">
                <a:solidFill>
                  <a:schemeClr val="tx1"/>
                </a:solidFill>
              </a:rPr>
              <a:t>Moda</a:t>
            </a:r>
            <a:r>
              <a:rPr lang="en-US" altLang="en-US" dirty="0">
                <a:solidFill>
                  <a:schemeClr val="tx1"/>
                </a:solidFill>
              </a:rPr>
              <a:t>, Providence, Regence, others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801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24F0-B3BF-4661-9B78-00FA18DC4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3179762" cy="1219200"/>
          </a:xfrm>
        </p:spPr>
        <p:txBody>
          <a:bodyPr/>
          <a:lstStyle/>
          <a:p>
            <a:r>
              <a:rPr lang="en-US" dirty="0"/>
              <a:t>Original Billing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02B0C-88C2-447B-BA81-93714C55A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>
                <a:solidFill>
                  <a:schemeClr val="tx1"/>
                </a:solidFill>
              </a:rPr>
              <a:t>“OIP will work with appropriate CLHO committees to add the standards to Program Element 43 and negotiate the Tier One implementation date.”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Needed to be revised to align with 2019 reality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681FD-63D0-4A34-9CD6-8DE797DA9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7062" y="1908175"/>
            <a:ext cx="2949575" cy="38036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Purpose: To standardize and assist in improving immunization billing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Included “Guiding Principles”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Three tiers to allow for different LPHA capacities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C9D68F-9330-4708-87A7-D7F6B1B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OREGON IMMUNIZATION PROGRAM</a:t>
            </a:r>
            <a:br>
              <a:rPr lang="en-US" altLang="en-US"/>
            </a:br>
            <a:r>
              <a:rPr lang="en-US" altLang="en-US"/>
              <a:t>Public Health Division</a:t>
            </a:r>
          </a:p>
          <a:p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FB781-EBD7-4E2B-A422-B14903B7A4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EB751-22D3-4D11-8CD5-506A036C3CA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00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6376A-31D4-4149-961C-49F573D7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Billables 2.0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311E117-B58C-40BF-BCC6-86C93A772A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557" y="1256502"/>
            <a:ext cx="7387553" cy="49302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ECC57-16B1-468E-8F0B-26452DBE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OREGON IMMUNIZATION PROGRAM</a:t>
            </a:r>
            <a:br>
              <a:rPr lang="en-US" altLang="en-US"/>
            </a:br>
            <a:r>
              <a:rPr lang="en-US" altLang="en-US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B29F5-32AE-4DF8-8138-61F4CBEF80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ABF63A-0BA2-4BBA-911D-5DFA2528E81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05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687DDE-C0BB-4C48-B0EA-5975672D7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LPHA Regional Meetings 2019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0379A0-EF35-4295-9C02-EA19FF73B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77C506-A732-4966-9AAF-5D6881B0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OREGON IMMUNIZATION PROGRAM</a:t>
            </a:r>
            <a:br>
              <a:rPr lang="en-US" altLang="en-US"/>
            </a:br>
            <a:r>
              <a:rPr lang="en-US" altLang="en-US"/>
              <a:t>Public Health Division</a:t>
            </a:r>
          </a:p>
          <a:p>
            <a:endParaRPr lang="en-US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D4F79-B94C-4AA6-845B-EE1EB7B30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8D3E2E-346A-429D-86FB-9F0A59AD6930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A60F81-6012-403A-A854-68CEBF76C8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804" b="9793"/>
          <a:stretch/>
        </p:blipFill>
        <p:spPr>
          <a:xfrm>
            <a:off x="317419" y="1143000"/>
            <a:ext cx="8509162" cy="46482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1043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CF120-0584-4D4F-8EA3-F20AA0ED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Revised Billing Standards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3ABD9-449F-492D-83C3-6A860BB08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Based on feedback from LPHAs in regional meetings, March-May 2019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Retained guiding principles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Simplified, single set of standards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Acknowledges different business models among LPHAs</a:t>
            </a:r>
          </a:p>
          <a:p>
            <a:r>
              <a:rPr lang="en-US" sz="2800" dirty="0">
                <a:solidFill>
                  <a:schemeClr val="tx1"/>
                </a:solidFill>
              </a:rPr>
              <a:t>To CLHO CD for review November 2019 </a:t>
            </a:r>
            <a:r>
              <a:rPr lang="en-US" sz="2800" i="1" dirty="0">
                <a:solidFill>
                  <a:schemeClr val="tx1"/>
                </a:solidFill>
              </a:rPr>
              <a:t>(draft)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D410F-0CBC-43C1-BF59-8BC3A3A4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OREGON IMMUNIZATION PROGRAM</a:t>
            </a:r>
            <a:br>
              <a:rPr lang="en-US" altLang="en-US"/>
            </a:br>
            <a:r>
              <a:rPr lang="en-US" altLang="en-US"/>
              <a:t>Public Health Division</a:t>
            </a:r>
          </a:p>
          <a:p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59D0E7-33AE-4874-A2DD-B8FAFB169B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ABF63A-0BA2-4BBA-911D-5DFA2528E810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8559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</TotalTime>
  <Words>280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</vt:lpstr>
      <vt:lpstr>Custom Design</vt:lpstr>
      <vt:lpstr>Oregon's Billable Vaccine Project Revised Billing Standards 2019</vt:lpstr>
      <vt:lpstr>Background: Vaccine Supply and Financing in OR </vt:lpstr>
      <vt:lpstr>Billables Project, 2012-2015</vt:lpstr>
      <vt:lpstr>Original Billing Standards</vt:lpstr>
      <vt:lpstr>Billables 2.0</vt:lpstr>
      <vt:lpstr>LPHA Regional Meetings 2019</vt:lpstr>
      <vt:lpstr>Revised Billing Standards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Erin E Corrigan</cp:lastModifiedBy>
  <cp:revision>30</cp:revision>
  <dcterms:created xsi:type="dcterms:W3CDTF">2010-08-23T12:44:57Z</dcterms:created>
  <dcterms:modified xsi:type="dcterms:W3CDTF">2019-11-14T19:12:50Z</dcterms:modified>
</cp:coreProperties>
</file>