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4" r:id="rId9"/>
    <p:sldId id="265" r:id="rId10"/>
    <p:sldId id="266" r:id="rId11"/>
    <p:sldId id="268" r:id="rId12"/>
    <p:sldId id="271" r:id="rId13"/>
    <p:sldId id="267" r:id="rId14"/>
    <p:sldId id="269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Encode Sans Normal" panose="02000000000000000000" pitchFamily="2" charset="0"/>
      <p:regular r:id="rId21"/>
      <p:bold r:id="rId22"/>
    </p:embeddedFont>
    <p:embeddedFont>
      <p:font typeface="Open Sans" panose="020B060402020202020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5BC"/>
    <a:srgbClr val="096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4938" autoAdjust="0"/>
  </p:normalViewPr>
  <p:slideViewPr>
    <p:cSldViewPr snapToGrid="0">
      <p:cViewPr varScale="1">
        <p:scale>
          <a:sx n="72" d="100"/>
          <a:sy n="72" d="100"/>
        </p:scale>
        <p:origin x="85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7AB3B-9B19-4A2C-AAEC-D2C29829793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5DEA17F4-BE27-4FB2-AEF8-B19AB4043112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Betty Bekemeier</a:t>
          </a:r>
        </a:p>
      </dgm:t>
    </dgm:pt>
    <dgm:pt modelId="{A383E6FC-B218-439B-AE08-4475B500767C}" type="parTrans" cxnId="{7C25C2FE-6E05-4F3D-BD44-B781C6810E3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8993448-BEC7-4091-B954-6C6ACE983438}" type="sibTrans" cxnId="{7C25C2FE-6E05-4F3D-BD44-B781C6810E38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1E5A17F-E9B3-45C5-B198-7CBB617677AA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Alex </a:t>
          </a:r>
          <a:r>
            <a:rPr lang="en-US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Shoemann</a:t>
          </a:r>
          <a:endParaRPr lang="en-US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082EFD9-E0EC-45CC-B1CC-3DCF9AAD68DE}" type="parTrans" cxnId="{7F9E114A-C655-48A6-AE2C-16A4285C06F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4DF9130-C011-42CB-A189-00B0F9ACDED9}" type="sibTrans" cxnId="{7F9E114A-C655-48A6-AE2C-16A4285C06F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FFCC755-089E-4F2E-BB02-1C0FA49D91B3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Accounting &amp; finance</a:t>
          </a:r>
        </a:p>
      </dgm:t>
    </dgm:pt>
    <dgm:pt modelId="{43B948D7-1965-41B7-AF44-AC1E7BC0FE46}" type="parTrans" cxnId="{D8E40A61-DCFB-40CD-96CD-41DAA334749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34D38CE-C8D7-4B27-9514-799F7DC172C7}" type="sibTrans" cxnId="{D8E40A61-DCFB-40CD-96CD-41DAA334749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8EF0823-F345-420D-94E9-C2B8D6DC0EFE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Accounting &amp; finance</a:t>
          </a:r>
        </a:p>
      </dgm:t>
    </dgm:pt>
    <dgm:pt modelId="{56BAF61D-9013-4326-80EE-4E188749599D}" type="parTrans" cxnId="{C8DEACE7-475B-4BCD-AB72-D6A4F1308AA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CD01609-8C0D-48CC-9224-310CA393A155}" type="sibTrans" cxnId="{C8DEACE7-475B-4BCD-AB72-D6A4F1308AA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D42CE42-D9F9-485D-8C6C-059D69E35562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Project director</a:t>
          </a:r>
        </a:p>
      </dgm:t>
    </dgm:pt>
    <dgm:pt modelId="{D7733B5C-146D-48D0-923A-E23D9A54FEB8}" type="parTrans" cxnId="{891F69B8-3C9E-4EC8-A7E0-AF7824349B7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AA5973B-A67B-455D-8600-0BCF5A4B14CB}" type="sibTrans" cxnId="{891F69B8-3C9E-4EC8-A7E0-AF7824349B7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1F0795B-77CE-4E34-8C56-7F38D315CF88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Simone Singh</a:t>
          </a:r>
        </a:p>
      </dgm:t>
    </dgm:pt>
    <dgm:pt modelId="{0ECA33C7-B333-43C8-B0FD-8EAB8E08A060}" type="parTrans" cxnId="{934DC68E-B516-415B-8D56-A4774C84850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E2CF174-8209-4131-BC87-B0E8C2BBB479}" type="sibTrans" cxnId="{934DC68E-B516-415B-8D56-A4774C84850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C7EEDB3-4593-4C62-A8C9-89DDFE960E2A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Project director</a:t>
          </a:r>
        </a:p>
      </dgm:t>
    </dgm:pt>
    <dgm:pt modelId="{950FEE1C-636A-4031-A6F4-2B5F48D2744A}" type="parTrans" cxnId="{CFB1DE1D-48CA-41AE-A7EF-16D65FF7011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22EA9D5-76C0-49B3-942A-9CA3DFC7295B}" type="sibTrans" cxnId="{CFB1DE1D-48CA-41AE-A7EF-16D65FF7011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2F8D4A2-B6FF-4FF7-B9CE-968208F4C045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Accounting &amp; finance</a:t>
          </a:r>
        </a:p>
      </dgm:t>
    </dgm:pt>
    <dgm:pt modelId="{AFA55918-6CE6-486A-AC48-E9681FB387B2}" type="parTrans" cxnId="{FC7773C5-AA65-4761-9549-7009BF31580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BC8759E-5A44-48E3-9826-E98CE7349457}" type="sibTrans" cxnId="{FC7773C5-AA65-4761-9549-7009BF31580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16CA1B5-77FF-4830-93AE-7568D780E8F6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Greg Whitman</a:t>
          </a:r>
        </a:p>
      </dgm:t>
    </dgm:pt>
    <dgm:pt modelId="{B16DF9B5-3093-47CE-A578-3A0CD5F63FBD}" type="parTrans" cxnId="{5C6B03C9-7991-4DF3-8F45-8B585F09087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52519EB-9C0C-44F1-8F53-CE2DF00D1775}" type="sibTrans" cxnId="{5C6B03C9-7991-4DF3-8F45-8B585F09087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8C85F59-027C-4A08-BD2C-A7814849710B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Project manager</a:t>
          </a:r>
        </a:p>
      </dgm:t>
    </dgm:pt>
    <dgm:pt modelId="{270182AC-95A7-481C-8AF7-8B799ACF4BFF}" type="parTrans" cxnId="{9BD944FA-4239-46F3-A031-EDF4B6E02BE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738C9A6-901B-4C0E-B587-A03E15EDF715}" type="sibTrans" cxnId="{9BD944FA-4239-46F3-A031-EDF4B6E02BE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DCF53C0-59D2-421C-B4E9-A1D57D831D27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Melinda Schultz</a:t>
          </a:r>
        </a:p>
      </dgm:t>
    </dgm:pt>
    <dgm:pt modelId="{AB5C0DD2-BCF7-4EE3-8A60-B8DB31937E9F}" type="parTrans" cxnId="{7221528A-FF63-415D-B14F-1E6CEDE9315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28174B9-7B38-4CDA-ACBA-84B6AE038B2C}" type="sibTrans" cxnId="{7221528A-FF63-415D-B14F-1E6CEDE9315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CF5AC9B-3A1B-45AB-9F9C-C2539D303540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Data management</a:t>
          </a:r>
        </a:p>
      </dgm:t>
    </dgm:pt>
    <dgm:pt modelId="{7DC4FBF5-1A9B-444E-BB5F-05E497E99C3B}" type="parTrans" cxnId="{1AE39AB4-6337-4FBA-A275-84767DA9071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BC6B5E-9D4F-4531-81DE-6F1E32B3A586}" type="sibTrans" cxnId="{1AE39AB4-6337-4FBA-A275-84767DA90711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20538AE-E0D7-4AD1-A07D-CB8FBD004BC8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Fred Abrahamson</a:t>
          </a:r>
        </a:p>
      </dgm:t>
    </dgm:pt>
    <dgm:pt modelId="{7974E655-E9CC-4E66-B460-1CA062DAC7C5}" type="parTrans" cxnId="{1928901F-DC7C-474F-BEC3-D1401A3092F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10E6546-2F76-467B-AD32-F4E393640732}" type="sibTrans" cxnId="{1928901F-DC7C-474F-BEC3-D1401A3092F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909D9B6-E792-4771-99D0-4D0AEC060509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Public health systems</a:t>
          </a:r>
        </a:p>
      </dgm:t>
    </dgm:pt>
    <dgm:pt modelId="{D9EFCFF8-85B7-4E6C-8FE6-C0B9B747AC10}" type="parTrans" cxnId="{6D5D15B9-71E9-4933-889A-E7DC2C3A2013}">
      <dgm:prSet/>
      <dgm:spPr/>
    </dgm:pt>
    <dgm:pt modelId="{44DF6DD0-EE5A-4FFB-A721-317D5A6B2F99}" type="sibTrans" cxnId="{6D5D15B9-71E9-4933-889A-E7DC2C3A2013}">
      <dgm:prSet/>
      <dgm:spPr/>
    </dgm:pt>
    <dgm:pt modelId="{EE67FCB1-D25E-4D2C-BCDD-85F15F4BB3AD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Administration</a:t>
          </a:r>
        </a:p>
      </dgm:t>
    </dgm:pt>
    <dgm:pt modelId="{D6F66373-40B8-47F0-B92E-ECBBC28974C9}" type="parTrans" cxnId="{31BB1C48-8C13-41AD-B60F-4DFB4D19DCA1}">
      <dgm:prSet/>
      <dgm:spPr/>
    </dgm:pt>
    <dgm:pt modelId="{80953448-A306-42A2-A80F-A6925967B894}" type="sibTrans" cxnId="{31BB1C48-8C13-41AD-B60F-4DFB4D19DCA1}">
      <dgm:prSet/>
      <dgm:spPr/>
    </dgm:pt>
    <dgm:pt modelId="{84E73940-B9A8-4DF5-878B-38A458ACBB4B}" type="pres">
      <dgm:prSet presAssocID="{C6F7AB3B-9B19-4A2C-AAEC-D2C29829793A}" presName="diagram" presStyleCnt="0">
        <dgm:presLayoutVars>
          <dgm:dir/>
          <dgm:animLvl val="lvl"/>
          <dgm:resizeHandles val="exact"/>
        </dgm:presLayoutVars>
      </dgm:prSet>
      <dgm:spPr/>
    </dgm:pt>
    <dgm:pt modelId="{2D5F6008-9E3D-4C69-9BD9-2012C2A0EDEB}" type="pres">
      <dgm:prSet presAssocID="{5DEA17F4-BE27-4FB2-AEF8-B19AB4043112}" presName="compNode" presStyleCnt="0"/>
      <dgm:spPr/>
    </dgm:pt>
    <dgm:pt modelId="{88C44D61-D9F1-4F28-A962-87F020FF4B1C}" type="pres">
      <dgm:prSet presAssocID="{5DEA17F4-BE27-4FB2-AEF8-B19AB4043112}" presName="childRect" presStyleLbl="bgAcc1" presStyleIdx="0" presStyleCnt="6">
        <dgm:presLayoutVars>
          <dgm:bulletEnabled val="1"/>
        </dgm:presLayoutVars>
      </dgm:prSet>
      <dgm:spPr/>
    </dgm:pt>
    <dgm:pt modelId="{F2F1C57A-916E-4918-95A0-D32589103EB0}" type="pres">
      <dgm:prSet presAssocID="{5DEA17F4-BE27-4FB2-AEF8-B19AB404311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67DA50B-4EC7-4B04-BADD-2C5C92E68887}" type="pres">
      <dgm:prSet presAssocID="{5DEA17F4-BE27-4FB2-AEF8-B19AB4043112}" presName="parentRect" presStyleLbl="alignNode1" presStyleIdx="0" presStyleCnt="6"/>
      <dgm:spPr/>
    </dgm:pt>
    <dgm:pt modelId="{69867D84-33CD-4E29-A472-9997467D35FD}" type="pres">
      <dgm:prSet presAssocID="{5DEA17F4-BE27-4FB2-AEF8-B19AB4043112}" presName="adorn" presStyleLbl="fgAccFollowNode1" presStyleIdx="0" presStyleCnt="6" custScaleX="176316" custScaleY="17631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284D5531-9E4C-45CD-A844-4ABD1206ED03}" type="pres">
      <dgm:prSet presAssocID="{08993448-BEC7-4091-B954-6C6ACE983438}" presName="sibTrans" presStyleLbl="sibTrans2D1" presStyleIdx="0" presStyleCnt="0"/>
      <dgm:spPr/>
    </dgm:pt>
    <dgm:pt modelId="{92178F91-AD04-44C9-A682-908EAE9D5B04}" type="pres">
      <dgm:prSet presAssocID="{81F0795B-77CE-4E34-8C56-7F38D315CF88}" presName="compNode" presStyleCnt="0"/>
      <dgm:spPr/>
    </dgm:pt>
    <dgm:pt modelId="{81FFFDA0-305A-4A83-B77B-C1540C35EF27}" type="pres">
      <dgm:prSet presAssocID="{81F0795B-77CE-4E34-8C56-7F38D315CF88}" presName="childRect" presStyleLbl="bgAcc1" presStyleIdx="1" presStyleCnt="6">
        <dgm:presLayoutVars>
          <dgm:bulletEnabled val="1"/>
        </dgm:presLayoutVars>
      </dgm:prSet>
      <dgm:spPr/>
    </dgm:pt>
    <dgm:pt modelId="{93624E58-89A1-4286-A7CA-DD1FD80F909B}" type="pres">
      <dgm:prSet presAssocID="{81F0795B-77CE-4E34-8C56-7F38D315CF8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B493692-61CA-4134-9002-6388855785FA}" type="pres">
      <dgm:prSet presAssocID="{81F0795B-77CE-4E34-8C56-7F38D315CF88}" presName="parentRect" presStyleLbl="alignNode1" presStyleIdx="1" presStyleCnt="6"/>
      <dgm:spPr/>
    </dgm:pt>
    <dgm:pt modelId="{CAC7803C-C3BA-4F8E-89BD-4A5B2C1DC8E5}" type="pres">
      <dgm:prSet presAssocID="{81F0795B-77CE-4E34-8C56-7F38D315CF88}" presName="adorn" presStyleLbl="fgAccFollowNode1" presStyleIdx="1" presStyleCnt="6" custScaleX="187532" custScaleY="18753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5B835659-B963-498A-961D-803B8DC88F16}" type="pres">
      <dgm:prSet presAssocID="{9E2CF174-8209-4131-BC87-B0E8C2BBB479}" presName="sibTrans" presStyleLbl="sibTrans2D1" presStyleIdx="0" presStyleCnt="0"/>
      <dgm:spPr/>
    </dgm:pt>
    <dgm:pt modelId="{56A12AB6-F161-43B6-AAC7-11E95B0DB092}" type="pres">
      <dgm:prSet presAssocID="{016CA1B5-77FF-4830-93AE-7568D780E8F6}" presName="compNode" presStyleCnt="0"/>
      <dgm:spPr/>
    </dgm:pt>
    <dgm:pt modelId="{4B0B5D75-6A4E-42F2-8B67-1EE44354EFA8}" type="pres">
      <dgm:prSet presAssocID="{016CA1B5-77FF-4830-93AE-7568D780E8F6}" presName="childRect" presStyleLbl="bgAcc1" presStyleIdx="2" presStyleCnt="6">
        <dgm:presLayoutVars>
          <dgm:bulletEnabled val="1"/>
        </dgm:presLayoutVars>
      </dgm:prSet>
      <dgm:spPr/>
    </dgm:pt>
    <dgm:pt modelId="{6439B840-FC41-4CE9-B700-67D12D6D527D}" type="pres">
      <dgm:prSet presAssocID="{016CA1B5-77FF-4830-93AE-7568D780E8F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0F351A77-D9DF-4B6E-B108-21913CD3E67D}" type="pres">
      <dgm:prSet presAssocID="{016CA1B5-77FF-4830-93AE-7568D780E8F6}" presName="parentRect" presStyleLbl="alignNode1" presStyleIdx="2" presStyleCnt="6"/>
      <dgm:spPr/>
    </dgm:pt>
    <dgm:pt modelId="{8057A1AD-6452-4386-8BDF-6FE02F6E865A}" type="pres">
      <dgm:prSet presAssocID="{016CA1B5-77FF-4830-93AE-7568D780E8F6}" presName="adorn" presStyleLbl="fgAccFollowNode1" presStyleIdx="2" presStyleCnt="6" custScaleX="187532" custScaleY="18753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3A6E5F21-7F0C-4757-91FB-08BF3A4460DB}" type="pres">
      <dgm:prSet presAssocID="{252519EB-9C0C-44F1-8F53-CE2DF00D1775}" presName="sibTrans" presStyleLbl="sibTrans2D1" presStyleIdx="0" presStyleCnt="0"/>
      <dgm:spPr/>
    </dgm:pt>
    <dgm:pt modelId="{043A6559-4538-4DF8-B6F0-D4B1AD75F0A6}" type="pres">
      <dgm:prSet presAssocID="{ADCF53C0-59D2-421C-B4E9-A1D57D831D27}" presName="compNode" presStyleCnt="0"/>
      <dgm:spPr/>
    </dgm:pt>
    <dgm:pt modelId="{BEF160FD-0F74-4568-972B-4DB4B3F1C4D9}" type="pres">
      <dgm:prSet presAssocID="{ADCF53C0-59D2-421C-B4E9-A1D57D831D27}" presName="childRect" presStyleLbl="bgAcc1" presStyleIdx="3" presStyleCnt="6">
        <dgm:presLayoutVars>
          <dgm:bulletEnabled val="1"/>
        </dgm:presLayoutVars>
      </dgm:prSet>
      <dgm:spPr/>
    </dgm:pt>
    <dgm:pt modelId="{83481094-E98D-439A-A291-9B9D059660D2}" type="pres">
      <dgm:prSet presAssocID="{ADCF53C0-59D2-421C-B4E9-A1D57D831D2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150FA807-916E-421E-B669-F9AC80AB4C78}" type="pres">
      <dgm:prSet presAssocID="{ADCF53C0-59D2-421C-B4E9-A1D57D831D27}" presName="parentRect" presStyleLbl="alignNode1" presStyleIdx="3" presStyleCnt="6"/>
      <dgm:spPr/>
    </dgm:pt>
    <dgm:pt modelId="{11556DC8-41C0-47FB-B326-56D75158BF3B}" type="pres">
      <dgm:prSet presAssocID="{ADCF53C0-59D2-421C-B4E9-A1D57D831D27}" presName="adorn" presStyleLbl="fgAccFollowNode1" presStyleIdx="3" presStyleCnt="6" custScaleX="187532" custScaleY="187532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2BBB91FF-95C8-4524-82DD-173F6553A9DA}" type="pres">
      <dgm:prSet presAssocID="{B28174B9-7B38-4CDA-ACBA-84B6AE038B2C}" presName="sibTrans" presStyleLbl="sibTrans2D1" presStyleIdx="0" presStyleCnt="0"/>
      <dgm:spPr/>
    </dgm:pt>
    <dgm:pt modelId="{000A69C5-0BBB-41FE-A3F4-B38A0D855D6C}" type="pres">
      <dgm:prSet presAssocID="{D20538AE-E0D7-4AD1-A07D-CB8FBD004BC8}" presName="compNode" presStyleCnt="0"/>
      <dgm:spPr/>
    </dgm:pt>
    <dgm:pt modelId="{E2E3EA26-BECB-494E-9F59-51A7036DC7DD}" type="pres">
      <dgm:prSet presAssocID="{D20538AE-E0D7-4AD1-A07D-CB8FBD004BC8}" presName="childRect" presStyleLbl="bgAcc1" presStyleIdx="4" presStyleCnt="6">
        <dgm:presLayoutVars>
          <dgm:bulletEnabled val="1"/>
        </dgm:presLayoutVars>
      </dgm:prSet>
      <dgm:spPr/>
    </dgm:pt>
    <dgm:pt modelId="{E8793A3D-7FAE-4C15-8931-279FD34A7D10}" type="pres">
      <dgm:prSet presAssocID="{D20538AE-E0D7-4AD1-A07D-CB8FBD004BC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BFE5EE9-D011-49F1-AD79-B759A0B0A2A5}" type="pres">
      <dgm:prSet presAssocID="{D20538AE-E0D7-4AD1-A07D-CB8FBD004BC8}" presName="parentRect" presStyleLbl="alignNode1" presStyleIdx="4" presStyleCnt="6"/>
      <dgm:spPr/>
    </dgm:pt>
    <dgm:pt modelId="{D4157CA1-71A5-443C-B0F3-B5F96906C9A1}" type="pres">
      <dgm:prSet presAssocID="{D20538AE-E0D7-4AD1-A07D-CB8FBD004BC8}" presName="adorn" presStyleLbl="fgAccFollowNode1" presStyleIdx="4" presStyleCnt="6" custScaleX="187532" custScaleY="187532" custLinFactNeighborX="38342" custLinFactNeighborY="47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F7B0D52-968B-4363-9DA9-4FBBC9FD5F1C}" type="pres">
      <dgm:prSet presAssocID="{510E6546-2F76-467B-AD32-F4E393640732}" presName="sibTrans" presStyleLbl="sibTrans2D1" presStyleIdx="0" presStyleCnt="0"/>
      <dgm:spPr/>
    </dgm:pt>
    <dgm:pt modelId="{FDD3E8FC-65F0-44EC-B813-880A3955F38D}" type="pres">
      <dgm:prSet presAssocID="{B1E5A17F-E9B3-45C5-B198-7CBB617677AA}" presName="compNode" presStyleCnt="0"/>
      <dgm:spPr/>
    </dgm:pt>
    <dgm:pt modelId="{3CF12915-4ED2-461F-9EA2-1DB7D2373AF1}" type="pres">
      <dgm:prSet presAssocID="{B1E5A17F-E9B3-45C5-B198-7CBB617677AA}" presName="childRect" presStyleLbl="bgAcc1" presStyleIdx="5" presStyleCnt="6">
        <dgm:presLayoutVars>
          <dgm:bulletEnabled val="1"/>
        </dgm:presLayoutVars>
      </dgm:prSet>
      <dgm:spPr/>
    </dgm:pt>
    <dgm:pt modelId="{47EDA7A3-CC3F-4FD6-B8D9-463306FB7448}" type="pres">
      <dgm:prSet presAssocID="{B1E5A17F-E9B3-45C5-B198-7CBB617677A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453D785-8033-44CC-8DBD-C31E3EAAC8A7}" type="pres">
      <dgm:prSet presAssocID="{B1E5A17F-E9B3-45C5-B198-7CBB617677AA}" presName="parentRect" presStyleLbl="alignNode1" presStyleIdx="5" presStyleCnt="6"/>
      <dgm:spPr/>
    </dgm:pt>
    <dgm:pt modelId="{11E1B1E4-CC4C-48F5-836F-2DA5E344611C}" type="pres">
      <dgm:prSet presAssocID="{B1E5A17F-E9B3-45C5-B198-7CBB617677AA}" presName="adorn" presStyleLbl="fgAccFollowNode1" presStyleIdx="5" presStyleCnt="6" custScaleX="187532" custScaleY="187532" custLinFactNeighborX="10650" custLinFactNeighborY="4260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A5B15F03-6E30-45D0-BE10-E0308D39640D}" type="presOf" srcId="{016CA1B5-77FF-4830-93AE-7568D780E8F6}" destId="{6439B840-FC41-4CE9-B700-67D12D6D527D}" srcOrd="0" destOrd="0" presId="urn:microsoft.com/office/officeart/2005/8/layout/bList2"/>
    <dgm:cxn modelId="{10AC5904-2368-4572-8F95-291CCE638F26}" type="presOf" srcId="{88EF0823-F345-420D-94E9-C2B8D6DC0EFE}" destId="{3CF12915-4ED2-461F-9EA2-1DB7D2373AF1}" srcOrd="0" destOrd="0" presId="urn:microsoft.com/office/officeart/2005/8/layout/bList2"/>
    <dgm:cxn modelId="{941A2805-CC6C-45A4-8416-3514F90F93CC}" type="presOf" srcId="{EE67FCB1-D25E-4D2C-BCDD-85F15F4BB3AD}" destId="{BEF160FD-0F74-4568-972B-4DB4B3F1C4D9}" srcOrd="0" destOrd="1" presId="urn:microsoft.com/office/officeart/2005/8/layout/bList2"/>
    <dgm:cxn modelId="{7238D80D-467F-4C5E-939F-24AEF47B5D5A}" type="presOf" srcId="{BC7EEDB3-4593-4C62-A8C9-89DDFE960E2A}" destId="{81FFFDA0-305A-4A83-B77B-C1540C35EF27}" srcOrd="0" destOrd="0" presId="urn:microsoft.com/office/officeart/2005/8/layout/bList2"/>
    <dgm:cxn modelId="{D500041C-C1B5-47C7-8B3D-9E7D77A4F515}" type="presOf" srcId="{B28174B9-7B38-4CDA-ACBA-84B6AE038B2C}" destId="{2BBB91FF-95C8-4524-82DD-173F6553A9DA}" srcOrd="0" destOrd="0" presId="urn:microsoft.com/office/officeart/2005/8/layout/bList2"/>
    <dgm:cxn modelId="{5B66B61C-8292-4668-AEA2-61072226697C}" type="presOf" srcId="{BCF5AC9B-3A1B-45AB-9F9C-C2539D303540}" destId="{BEF160FD-0F74-4568-972B-4DB4B3F1C4D9}" srcOrd="0" destOrd="0" presId="urn:microsoft.com/office/officeart/2005/8/layout/bList2"/>
    <dgm:cxn modelId="{CFB1DE1D-48CA-41AE-A7EF-16D65FF7011A}" srcId="{81F0795B-77CE-4E34-8C56-7F38D315CF88}" destId="{BC7EEDB3-4593-4C62-A8C9-89DDFE960E2A}" srcOrd="0" destOrd="0" parTransId="{950FEE1C-636A-4031-A6F4-2B5F48D2744A}" sibTransId="{622EA9D5-76C0-49B3-942A-9CA3DFC7295B}"/>
    <dgm:cxn modelId="{1928901F-DC7C-474F-BEC3-D1401A3092FD}" srcId="{C6F7AB3B-9B19-4A2C-AAEC-D2C29829793A}" destId="{D20538AE-E0D7-4AD1-A07D-CB8FBD004BC8}" srcOrd="4" destOrd="0" parTransId="{7974E655-E9CC-4E66-B460-1CA062DAC7C5}" sibTransId="{510E6546-2F76-467B-AD32-F4E393640732}"/>
    <dgm:cxn modelId="{BFD0B220-5EE7-4DD2-BF3D-6384FF6974BF}" type="presOf" srcId="{5DEA17F4-BE27-4FB2-AEF8-B19AB4043112}" destId="{F2F1C57A-916E-4918-95A0-D32589103EB0}" srcOrd="0" destOrd="0" presId="urn:microsoft.com/office/officeart/2005/8/layout/bList2"/>
    <dgm:cxn modelId="{D8E40A61-DCFB-40CD-96CD-41DAA334749E}" srcId="{D20538AE-E0D7-4AD1-A07D-CB8FBD004BC8}" destId="{7FFCC755-089E-4F2E-BB02-1C0FA49D91B3}" srcOrd="0" destOrd="0" parTransId="{43B948D7-1965-41B7-AF44-AC1E7BC0FE46}" sibTransId="{834D38CE-C8D7-4B27-9514-799F7DC172C7}"/>
    <dgm:cxn modelId="{31BB1C48-8C13-41AD-B60F-4DFB4D19DCA1}" srcId="{ADCF53C0-59D2-421C-B4E9-A1D57D831D27}" destId="{EE67FCB1-D25E-4D2C-BCDD-85F15F4BB3AD}" srcOrd="1" destOrd="0" parTransId="{D6F66373-40B8-47F0-B92E-ECBBC28974C9}" sibTransId="{80953448-A306-42A2-A80F-A6925967B894}"/>
    <dgm:cxn modelId="{7F9E114A-C655-48A6-AE2C-16A4285C06F6}" srcId="{C6F7AB3B-9B19-4A2C-AAEC-D2C29829793A}" destId="{B1E5A17F-E9B3-45C5-B198-7CBB617677AA}" srcOrd="5" destOrd="0" parTransId="{D082EFD9-E0EC-45CC-B1CC-3DCF9AAD68DE}" sibTransId="{44DF9130-C011-42CB-A189-00B0F9ACDED9}"/>
    <dgm:cxn modelId="{30092E4C-281F-42FD-A81B-87257FFF5E29}" type="presOf" srcId="{016CA1B5-77FF-4830-93AE-7568D780E8F6}" destId="{0F351A77-D9DF-4B6E-B108-21913CD3E67D}" srcOrd="1" destOrd="0" presId="urn:microsoft.com/office/officeart/2005/8/layout/bList2"/>
    <dgm:cxn modelId="{FFA0836D-62DA-4CA1-A024-586AA903CC8D}" type="presOf" srcId="{ADCF53C0-59D2-421C-B4E9-A1D57D831D27}" destId="{83481094-E98D-439A-A291-9B9D059660D2}" srcOrd="0" destOrd="0" presId="urn:microsoft.com/office/officeart/2005/8/layout/bList2"/>
    <dgm:cxn modelId="{EB658157-6F73-4981-848F-D2EA8931D3C9}" type="presOf" srcId="{9E2CF174-8209-4131-BC87-B0E8C2BBB479}" destId="{5B835659-B963-498A-961D-803B8DC88F16}" srcOrd="0" destOrd="0" presId="urn:microsoft.com/office/officeart/2005/8/layout/bList2"/>
    <dgm:cxn modelId="{CBA9F378-912B-479C-B35A-C347166D4338}" type="presOf" srcId="{7FFCC755-089E-4F2E-BB02-1C0FA49D91B3}" destId="{E2E3EA26-BECB-494E-9F59-51A7036DC7DD}" srcOrd="0" destOrd="0" presId="urn:microsoft.com/office/officeart/2005/8/layout/bList2"/>
    <dgm:cxn modelId="{06DB967D-9265-45E0-9055-33AB3C64A061}" type="presOf" srcId="{510E6546-2F76-467B-AD32-F4E393640732}" destId="{AF7B0D52-968B-4363-9DA9-4FBBC9FD5F1C}" srcOrd="0" destOrd="0" presId="urn:microsoft.com/office/officeart/2005/8/layout/bList2"/>
    <dgm:cxn modelId="{7221528A-FF63-415D-B14F-1E6CEDE93156}" srcId="{C6F7AB3B-9B19-4A2C-AAEC-D2C29829793A}" destId="{ADCF53C0-59D2-421C-B4E9-A1D57D831D27}" srcOrd="3" destOrd="0" parTransId="{AB5C0DD2-BCF7-4EE3-8A60-B8DB31937E9F}" sibTransId="{B28174B9-7B38-4CDA-ACBA-84B6AE038B2C}"/>
    <dgm:cxn modelId="{934DC68E-B516-415B-8D56-A4774C84850D}" srcId="{C6F7AB3B-9B19-4A2C-AAEC-D2C29829793A}" destId="{81F0795B-77CE-4E34-8C56-7F38D315CF88}" srcOrd="1" destOrd="0" parTransId="{0ECA33C7-B333-43C8-B0FD-8EAB8E08A060}" sibTransId="{9E2CF174-8209-4131-BC87-B0E8C2BBB479}"/>
    <dgm:cxn modelId="{67418791-72A9-4B4A-AF99-C609F08545EB}" type="presOf" srcId="{ADCF53C0-59D2-421C-B4E9-A1D57D831D27}" destId="{150FA807-916E-421E-B669-F9AC80AB4C78}" srcOrd="1" destOrd="0" presId="urn:microsoft.com/office/officeart/2005/8/layout/bList2"/>
    <dgm:cxn modelId="{1E542F9A-57D5-409F-B0B8-C7E2267502D4}" type="presOf" srcId="{D20538AE-E0D7-4AD1-A07D-CB8FBD004BC8}" destId="{E8793A3D-7FAE-4C15-8931-279FD34A7D10}" srcOrd="0" destOrd="0" presId="urn:microsoft.com/office/officeart/2005/8/layout/bList2"/>
    <dgm:cxn modelId="{FF881BA6-7B0A-4DFB-B343-BF721B9AD3D2}" type="presOf" srcId="{D20538AE-E0D7-4AD1-A07D-CB8FBD004BC8}" destId="{4BFE5EE9-D011-49F1-AD79-B759A0B0A2A5}" srcOrd="1" destOrd="0" presId="urn:microsoft.com/office/officeart/2005/8/layout/bList2"/>
    <dgm:cxn modelId="{E1E4DCA7-96A0-483F-A825-031FAAE12E98}" type="presOf" srcId="{BD42CE42-D9F9-485D-8C6C-059D69E35562}" destId="{88C44D61-D9F1-4F28-A962-87F020FF4B1C}" srcOrd="0" destOrd="0" presId="urn:microsoft.com/office/officeart/2005/8/layout/bList2"/>
    <dgm:cxn modelId="{1AE39AB4-6337-4FBA-A275-84767DA90711}" srcId="{ADCF53C0-59D2-421C-B4E9-A1D57D831D27}" destId="{BCF5AC9B-3A1B-45AB-9F9C-C2539D303540}" srcOrd="0" destOrd="0" parTransId="{7DC4FBF5-1A9B-444E-BB5F-05E497E99C3B}" sibTransId="{61BC6B5E-9D4F-4531-81DE-6F1E32B3A586}"/>
    <dgm:cxn modelId="{891F69B8-3C9E-4EC8-A7E0-AF7824349B70}" srcId="{5DEA17F4-BE27-4FB2-AEF8-B19AB4043112}" destId="{BD42CE42-D9F9-485D-8C6C-059D69E35562}" srcOrd="0" destOrd="0" parTransId="{D7733B5C-146D-48D0-923A-E23D9A54FEB8}" sibTransId="{1AA5973B-A67B-455D-8600-0BCF5A4B14CB}"/>
    <dgm:cxn modelId="{6D5D15B9-71E9-4933-889A-E7DC2C3A2013}" srcId="{5DEA17F4-BE27-4FB2-AEF8-B19AB4043112}" destId="{2909D9B6-E792-4771-99D0-4D0AEC060509}" srcOrd="1" destOrd="0" parTransId="{D9EFCFF8-85B7-4E6C-8FE6-C0B9B747AC10}" sibTransId="{44DF6DD0-EE5A-4FFB-A721-317D5A6B2F99}"/>
    <dgm:cxn modelId="{F560C8B9-0CC2-4430-ACF5-33290CA8B676}" type="presOf" srcId="{C6F7AB3B-9B19-4A2C-AAEC-D2C29829793A}" destId="{84E73940-B9A8-4DF5-878B-38A458ACBB4B}" srcOrd="0" destOrd="0" presId="urn:microsoft.com/office/officeart/2005/8/layout/bList2"/>
    <dgm:cxn modelId="{FC7773C5-AA65-4761-9549-7009BF315805}" srcId="{81F0795B-77CE-4E34-8C56-7F38D315CF88}" destId="{12F8D4A2-B6FF-4FF7-B9CE-968208F4C045}" srcOrd="1" destOrd="0" parTransId="{AFA55918-6CE6-486A-AC48-E9681FB387B2}" sibTransId="{1BC8759E-5A44-48E3-9826-E98CE7349457}"/>
    <dgm:cxn modelId="{5C6B03C9-7991-4DF3-8F45-8B585F090872}" srcId="{C6F7AB3B-9B19-4A2C-AAEC-D2C29829793A}" destId="{016CA1B5-77FF-4830-93AE-7568D780E8F6}" srcOrd="2" destOrd="0" parTransId="{B16DF9B5-3093-47CE-A578-3A0CD5F63FBD}" sibTransId="{252519EB-9C0C-44F1-8F53-CE2DF00D1775}"/>
    <dgm:cxn modelId="{65193CCA-0FE3-4E26-B4FC-7500536B967D}" type="presOf" srcId="{08993448-BEC7-4091-B954-6C6ACE983438}" destId="{284D5531-9E4C-45CD-A844-4ABD1206ED03}" srcOrd="0" destOrd="0" presId="urn:microsoft.com/office/officeart/2005/8/layout/bList2"/>
    <dgm:cxn modelId="{39EB0FCC-2AFB-4F06-8155-0AED915A29C2}" type="presOf" srcId="{D8C85F59-027C-4A08-BD2C-A7814849710B}" destId="{4B0B5D75-6A4E-42F2-8B67-1EE44354EFA8}" srcOrd="0" destOrd="0" presId="urn:microsoft.com/office/officeart/2005/8/layout/bList2"/>
    <dgm:cxn modelId="{591B43CE-4C79-4720-A775-83D700480C82}" type="presOf" srcId="{B1E5A17F-E9B3-45C5-B198-7CBB617677AA}" destId="{47EDA7A3-CC3F-4FD6-B8D9-463306FB7448}" srcOrd="0" destOrd="0" presId="urn:microsoft.com/office/officeart/2005/8/layout/bList2"/>
    <dgm:cxn modelId="{EEEDA4D1-44A3-4709-A61C-ECF2E37A5E3F}" type="presOf" srcId="{5DEA17F4-BE27-4FB2-AEF8-B19AB4043112}" destId="{867DA50B-4EC7-4B04-BADD-2C5C92E68887}" srcOrd="1" destOrd="0" presId="urn:microsoft.com/office/officeart/2005/8/layout/bList2"/>
    <dgm:cxn modelId="{471BC7D4-5448-422B-9F81-950886299DEA}" type="presOf" srcId="{81F0795B-77CE-4E34-8C56-7F38D315CF88}" destId="{93624E58-89A1-4286-A7CA-DD1FD80F909B}" srcOrd="0" destOrd="0" presId="urn:microsoft.com/office/officeart/2005/8/layout/bList2"/>
    <dgm:cxn modelId="{C22BE8D7-841D-4B0C-8A20-C55C2964E27D}" type="presOf" srcId="{12F8D4A2-B6FF-4FF7-B9CE-968208F4C045}" destId="{81FFFDA0-305A-4A83-B77B-C1540C35EF27}" srcOrd="0" destOrd="1" presId="urn:microsoft.com/office/officeart/2005/8/layout/bList2"/>
    <dgm:cxn modelId="{7EF8A3D9-18D4-4732-99E8-085D3951951A}" type="presOf" srcId="{2909D9B6-E792-4771-99D0-4D0AEC060509}" destId="{88C44D61-D9F1-4F28-A962-87F020FF4B1C}" srcOrd="0" destOrd="1" presId="urn:microsoft.com/office/officeart/2005/8/layout/bList2"/>
    <dgm:cxn modelId="{C8DEACE7-475B-4BCD-AB72-D6A4F1308AA6}" srcId="{B1E5A17F-E9B3-45C5-B198-7CBB617677AA}" destId="{88EF0823-F345-420D-94E9-C2B8D6DC0EFE}" srcOrd="0" destOrd="0" parTransId="{56BAF61D-9013-4326-80EE-4E188749599D}" sibTransId="{2CD01609-8C0D-48CC-9224-310CA393A155}"/>
    <dgm:cxn modelId="{9699C4F3-428A-4D65-B201-866D9936922E}" type="presOf" srcId="{B1E5A17F-E9B3-45C5-B198-7CBB617677AA}" destId="{E453D785-8033-44CC-8DBD-C31E3EAAC8A7}" srcOrd="1" destOrd="0" presId="urn:microsoft.com/office/officeart/2005/8/layout/bList2"/>
    <dgm:cxn modelId="{D07F28F4-705F-40F1-81EA-74A1949DAA2C}" type="presOf" srcId="{252519EB-9C0C-44F1-8F53-CE2DF00D1775}" destId="{3A6E5F21-7F0C-4757-91FB-08BF3A4460DB}" srcOrd="0" destOrd="0" presId="urn:microsoft.com/office/officeart/2005/8/layout/bList2"/>
    <dgm:cxn modelId="{9BD944FA-4239-46F3-A031-EDF4B6E02BE6}" srcId="{016CA1B5-77FF-4830-93AE-7568D780E8F6}" destId="{D8C85F59-027C-4A08-BD2C-A7814849710B}" srcOrd="0" destOrd="0" parTransId="{270182AC-95A7-481C-8AF7-8B799ACF4BFF}" sibTransId="{2738C9A6-901B-4C0E-B587-A03E15EDF715}"/>
    <dgm:cxn modelId="{BDEE38FC-F711-4D26-9D8F-B8C81E8A8E43}" type="presOf" srcId="{81F0795B-77CE-4E34-8C56-7F38D315CF88}" destId="{EB493692-61CA-4134-9002-6388855785FA}" srcOrd="1" destOrd="0" presId="urn:microsoft.com/office/officeart/2005/8/layout/bList2"/>
    <dgm:cxn modelId="{7C25C2FE-6E05-4F3D-BD44-B781C6810E38}" srcId="{C6F7AB3B-9B19-4A2C-AAEC-D2C29829793A}" destId="{5DEA17F4-BE27-4FB2-AEF8-B19AB4043112}" srcOrd="0" destOrd="0" parTransId="{A383E6FC-B218-439B-AE08-4475B500767C}" sibTransId="{08993448-BEC7-4091-B954-6C6ACE983438}"/>
    <dgm:cxn modelId="{DC5FE308-763C-4F2A-9537-39BE194621F3}" type="presParOf" srcId="{84E73940-B9A8-4DF5-878B-38A458ACBB4B}" destId="{2D5F6008-9E3D-4C69-9BD9-2012C2A0EDEB}" srcOrd="0" destOrd="0" presId="urn:microsoft.com/office/officeart/2005/8/layout/bList2"/>
    <dgm:cxn modelId="{A4BECA86-2389-42F0-B7E0-20B86462352A}" type="presParOf" srcId="{2D5F6008-9E3D-4C69-9BD9-2012C2A0EDEB}" destId="{88C44D61-D9F1-4F28-A962-87F020FF4B1C}" srcOrd="0" destOrd="0" presId="urn:microsoft.com/office/officeart/2005/8/layout/bList2"/>
    <dgm:cxn modelId="{66DD7F40-DD3F-416A-9980-476705649887}" type="presParOf" srcId="{2D5F6008-9E3D-4C69-9BD9-2012C2A0EDEB}" destId="{F2F1C57A-916E-4918-95A0-D32589103EB0}" srcOrd="1" destOrd="0" presId="urn:microsoft.com/office/officeart/2005/8/layout/bList2"/>
    <dgm:cxn modelId="{F4BD5844-096B-445F-921F-7ED5460C58E4}" type="presParOf" srcId="{2D5F6008-9E3D-4C69-9BD9-2012C2A0EDEB}" destId="{867DA50B-4EC7-4B04-BADD-2C5C92E68887}" srcOrd="2" destOrd="0" presId="urn:microsoft.com/office/officeart/2005/8/layout/bList2"/>
    <dgm:cxn modelId="{2D1DFA9C-9089-44F9-AB65-146091B315F6}" type="presParOf" srcId="{2D5F6008-9E3D-4C69-9BD9-2012C2A0EDEB}" destId="{69867D84-33CD-4E29-A472-9997467D35FD}" srcOrd="3" destOrd="0" presId="urn:microsoft.com/office/officeart/2005/8/layout/bList2"/>
    <dgm:cxn modelId="{3B01A0CA-E247-479E-B774-4F6AFDBE93D7}" type="presParOf" srcId="{84E73940-B9A8-4DF5-878B-38A458ACBB4B}" destId="{284D5531-9E4C-45CD-A844-4ABD1206ED03}" srcOrd="1" destOrd="0" presId="urn:microsoft.com/office/officeart/2005/8/layout/bList2"/>
    <dgm:cxn modelId="{EA07B7F0-6532-43CF-A76F-BD55FF8D2B67}" type="presParOf" srcId="{84E73940-B9A8-4DF5-878B-38A458ACBB4B}" destId="{92178F91-AD04-44C9-A682-908EAE9D5B04}" srcOrd="2" destOrd="0" presId="urn:microsoft.com/office/officeart/2005/8/layout/bList2"/>
    <dgm:cxn modelId="{7AE77D15-16C5-4FC1-90D6-11632C363FA6}" type="presParOf" srcId="{92178F91-AD04-44C9-A682-908EAE9D5B04}" destId="{81FFFDA0-305A-4A83-B77B-C1540C35EF27}" srcOrd="0" destOrd="0" presId="urn:microsoft.com/office/officeart/2005/8/layout/bList2"/>
    <dgm:cxn modelId="{A3C1D147-F044-4840-9AEE-F094DED74FFC}" type="presParOf" srcId="{92178F91-AD04-44C9-A682-908EAE9D5B04}" destId="{93624E58-89A1-4286-A7CA-DD1FD80F909B}" srcOrd="1" destOrd="0" presId="urn:microsoft.com/office/officeart/2005/8/layout/bList2"/>
    <dgm:cxn modelId="{B277B4BB-B165-4FB3-B2F4-499FAE49A628}" type="presParOf" srcId="{92178F91-AD04-44C9-A682-908EAE9D5B04}" destId="{EB493692-61CA-4134-9002-6388855785FA}" srcOrd="2" destOrd="0" presId="urn:microsoft.com/office/officeart/2005/8/layout/bList2"/>
    <dgm:cxn modelId="{3DA39D55-2143-47D5-AA11-F2A20912074B}" type="presParOf" srcId="{92178F91-AD04-44C9-A682-908EAE9D5B04}" destId="{CAC7803C-C3BA-4F8E-89BD-4A5B2C1DC8E5}" srcOrd="3" destOrd="0" presId="urn:microsoft.com/office/officeart/2005/8/layout/bList2"/>
    <dgm:cxn modelId="{9270F0D7-181A-466B-AE66-887DF332AE6D}" type="presParOf" srcId="{84E73940-B9A8-4DF5-878B-38A458ACBB4B}" destId="{5B835659-B963-498A-961D-803B8DC88F16}" srcOrd="3" destOrd="0" presId="urn:microsoft.com/office/officeart/2005/8/layout/bList2"/>
    <dgm:cxn modelId="{198E114F-D627-432E-A6CA-6F0DFEEFB56B}" type="presParOf" srcId="{84E73940-B9A8-4DF5-878B-38A458ACBB4B}" destId="{56A12AB6-F161-43B6-AAC7-11E95B0DB092}" srcOrd="4" destOrd="0" presId="urn:microsoft.com/office/officeart/2005/8/layout/bList2"/>
    <dgm:cxn modelId="{8C0D3518-5301-4DB7-A8FC-53F1D9772971}" type="presParOf" srcId="{56A12AB6-F161-43B6-AAC7-11E95B0DB092}" destId="{4B0B5D75-6A4E-42F2-8B67-1EE44354EFA8}" srcOrd="0" destOrd="0" presId="urn:microsoft.com/office/officeart/2005/8/layout/bList2"/>
    <dgm:cxn modelId="{00E7B2C2-5838-404D-BDA4-2175D7ACE9E0}" type="presParOf" srcId="{56A12AB6-F161-43B6-AAC7-11E95B0DB092}" destId="{6439B840-FC41-4CE9-B700-67D12D6D527D}" srcOrd="1" destOrd="0" presId="urn:microsoft.com/office/officeart/2005/8/layout/bList2"/>
    <dgm:cxn modelId="{09616354-B879-48B7-8935-6C5B1E349527}" type="presParOf" srcId="{56A12AB6-F161-43B6-AAC7-11E95B0DB092}" destId="{0F351A77-D9DF-4B6E-B108-21913CD3E67D}" srcOrd="2" destOrd="0" presId="urn:microsoft.com/office/officeart/2005/8/layout/bList2"/>
    <dgm:cxn modelId="{93DC6C02-5F2B-41B6-B340-0AC6C5E4B878}" type="presParOf" srcId="{56A12AB6-F161-43B6-AAC7-11E95B0DB092}" destId="{8057A1AD-6452-4386-8BDF-6FE02F6E865A}" srcOrd="3" destOrd="0" presId="urn:microsoft.com/office/officeart/2005/8/layout/bList2"/>
    <dgm:cxn modelId="{58C97B1D-4D93-4063-B87F-5656D1060980}" type="presParOf" srcId="{84E73940-B9A8-4DF5-878B-38A458ACBB4B}" destId="{3A6E5F21-7F0C-4757-91FB-08BF3A4460DB}" srcOrd="5" destOrd="0" presId="urn:microsoft.com/office/officeart/2005/8/layout/bList2"/>
    <dgm:cxn modelId="{9FF5495B-DA8C-4A6F-BFED-26BA2F29A985}" type="presParOf" srcId="{84E73940-B9A8-4DF5-878B-38A458ACBB4B}" destId="{043A6559-4538-4DF8-B6F0-D4B1AD75F0A6}" srcOrd="6" destOrd="0" presId="urn:microsoft.com/office/officeart/2005/8/layout/bList2"/>
    <dgm:cxn modelId="{1AC7E17F-40E7-4CFD-BC06-D4929268841E}" type="presParOf" srcId="{043A6559-4538-4DF8-B6F0-D4B1AD75F0A6}" destId="{BEF160FD-0F74-4568-972B-4DB4B3F1C4D9}" srcOrd="0" destOrd="0" presId="urn:microsoft.com/office/officeart/2005/8/layout/bList2"/>
    <dgm:cxn modelId="{B728511C-747E-48D6-999E-A3F7BA10938B}" type="presParOf" srcId="{043A6559-4538-4DF8-B6F0-D4B1AD75F0A6}" destId="{83481094-E98D-439A-A291-9B9D059660D2}" srcOrd="1" destOrd="0" presId="urn:microsoft.com/office/officeart/2005/8/layout/bList2"/>
    <dgm:cxn modelId="{9356C479-9562-4545-B68D-70492090A03B}" type="presParOf" srcId="{043A6559-4538-4DF8-B6F0-D4B1AD75F0A6}" destId="{150FA807-916E-421E-B669-F9AC80AB4C78}" srcOrd="2" destOrd="0" presId="urn:microsoft.com/office/officeart/2005/8/layout/bList2"/>
    <dgm:cxn modelId="{7E6EF56B-D1D4-4E60-869A-0335AA96A3A3}" type="presParOf" srcId="{043A6559-4538-4DF8-B6F0-D4B1AD75F0A6}" destId="{11556DC8-41C0-47FB-B326-56D75158BF3B}" srcOrd="3" destOrd="0" presId="urn:microsoft.com/office/officeart/2005/8/layout/bList2"/>
    <dgm:cxn modelId="{5AFBEA39-2883-479D-BB35-13D095675D41}" type="presParOf" srcId="{84E73940-B9A8-4DF5-878B-38A458ACBB4B}" destId="{2BBB91FF-95C8-4524-82DD-173F6553A9DA}" srcOrd="7" destOrd="0" presId="urn:microsoft.com/office/officeart/2005/8/layout/bList2"/>
    <dgm:cxn modelId="{84363B5D-E973-4E19-8C2B-572B605B84CD}" type="presParOf" srcId="{84E73940-B9A8-4DF5-878B-38A458ACBB4B}" destId="{000A69C5-0BBB-41FE-A3F4-B38A0D855D6C}" srcOrd="8" destOrd="0" presId="urn:microsoft.com/office/officeart/2005/8/layout/bList2"/>
    <dgm:cxn modelId="{5D1F043D-9221-4420-860F-6F08E3574580}" type="presParOf" srcId="{000A69C5-0BBB-41FE-A3F4-B38A0D855D6C}" destId="{E2E3EA26-BECB-494E-9F59-51A7036DC7DD}" srcOrd="0" destOrd="0" presId="urn:microsoft.com/office/officeart/2005/8/layout/bList2"/>
    <dgm:cxn modelId="{CC56699F-D931-4B3D-B57D-50AEF57F549A}" type="presParOf" srcId="{000A69C5-0BBB-41FE-A3F4-B38A0D855D6C}" destId="{E8793A3D-7FAE-4C15-8931-279FD34A7D10}" srcOrd="1" destOrd="0" presId="urn:microsoft.com/office/officeart/2005/8/layout/bList2"/>
    <dgm:cxn modelId="{6B95DC84-3B88-4C19-B754-9EF8A9604A04}" type="presParOf" srcId="{000A69C5-0BBB-41FE-A3F4-B38A0D855D6C}" destId="{4BFE5EE9-D011-49F1-AD79-B759A0B0A2A5}" srcOrd="2" destOrd="0" presId="urn:microsoft.com/office/officeart/2005/8/layout/bList2"/>
    <dgm:cxn modelId="{78BFC452-07A0-4107-89D5-F200E6A7897A}" type="presParOf" srcId="{000A69C5-0BBB-41FE-A3F4-B38A0D855D6C}" destId="{D4157CA1-71A5-443C-B0F3-B5F96906C9A1}" srcOrd="3" destOrd="0" presId="urn:microsoft.com/office/officeart/2005/8/layout/bList2"/>
    <dgm:cxn modelId="{A93D8EED-F04C-4997-B46B-42E9E94A4EAE}" type="presParOf" srcId="{84E73940-B9A8-4DF5-878B-38A458ACBB4B}" destId="{AF7B0D52-968B-4363-9DA9-4FBBC9FD5F1C}" srcOrd="9" destOrd="0" presId="urn:microsoft.com/office/officeart/2005/8/layout/bList2"/>
    <dgm:cxn modelId="{50861989-B344-4A86-9C80-AF7922E81EDC}" type="presParOf" srcId="{84E73940-B9A8-4DF5-878B-38A458ACBB4B}" destId="{FDD3E8FC-65F0-44EC-B813-880A3955F38D}" srcOrd="10" destOrd="0" presId="urn:microsoft.com/office/officeart/2005/8/layout/bList2"/>
    <dgm:cxn modelId="{E81BC4CC-A285-495B-9A52-C6062C8FF0BB}" type="presParOf" srcId="{FDD3E8FC-65F0-44EC-B813-880A3955F38D}" destId="{3CF12915-4ED2-461F-9EA2-1DB7D2373AF1}" srcOrd="0" destOrd="0" presId="urn:microsoft.com/office/officeart/2005/8/layout/bList2"/>
    <dgm:cxn modelId="{9634B507-5DAE-4C6C-976F-3BCDBAF269D7}" type="presParOf" srcId="{FDD3E8FC-65F0-44EC-B813-880A3955F38D}" destId="{47EDA7A3-CC3F-4FD6-B8D9-463306FB7448}" srcOrd="1" destOrd="0" presId="urn:microsoft.com/office/officeart/2005/8/layout/bList2"/>
    <dgm:cxn modelId="{BA6729A9-F6F9-4986-975B-34228FE83C7A}" type="presParOf" srcId="{FDD3E8FC-65F0-44EC-B813-880A3955F38D}" destId="{E453D785-8033-44CC-8DBD-C31E3EAAC8A7}" srcOrd="2" destOrd="0" presId="urn:microsoft.com/office/officeart/2005/8/layout/bList2"/>
    <dgm:cxn modelId="{EDB87C18-EA11-49F2-BD4F-99E20FB452A6}" type="presParOf" srcId="{FDD3E8FC-65F0-44EC-B813-880A3955F38D}" destId="{11E1B1E4-CC4C-48F5-836F-2DA5E344611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2D6CE0-37D3-4EBD-85B0-997FF39FBB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8E5D30-4A05-45FF-BCBC-8947F9195CF0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Liza Corso</a:t>
          </a:r>
        </a:p>
      </dgm:t>
    </dgm:pt>
    <dgm:pt modelId="{A18D448C-882B-406A-8C10-2927ACAFDCC8}" type="parTrans" cxnId="{4932E20C-CE74-4CB8-A4CF-F8840523600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04CA71C-3091-44E6-93B4-770B15487839}" type="sibTrans" cxnId="{4932E20C-CE74-4CB8-A4CF-F88405236007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7FA52F6-4A67-47B3-A3BF-67625B065B89}">
      <dgm:prSet phldrT="[Text]"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PHNCI, PHAB</a:t>
          </a:r>
        </a:p>
      </dgm:t>
    </dgm:pt>
    <dgm:pt modelId="{E02F97F0-2474-49C9-A0C1-CAFE913E8929}" type="parTrans" cxnId="{30E5238A-E31A-47DF-B388-F1F91D22750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7721467-D985-44BC-B2F3-0D0FDBC5570B}" type="sibTrans" cxnId="{30E5238A-E31A-47DF-B388-F1F91D22750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988B1DE-FF43-4D06-8EA4-00928D51045B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JP </a:t>
          </a:r>
          <a:r>
            <a:rPr lang="en-US" sz="2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Leider</a:t>
          </a:r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AF2FB08-8639-4F58-A901-5FB3156A88EB}" type="parTrans" cxnId="{94798F0D-D248-4705-800E-32907758BDF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A61DC45-970B-432D-B696-B768B35EC95A}" type="sibTrans" cxnId="{94798F0D-D248-4705-800E-32907758BDF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84D9450-A02D-4809-A8FF-CF69088DFDDA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CB </a:t>
          </a:r>
          <a:r>
            <a:rPr lang="en-US" sz="2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Mamaril</a:t>
          </a:r>
          <a:endParaRPr lang="en-US" sz="20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A88403D-64CA-44C1-8337-3C651EAACD71}" type="parTrans" cxnId="{2355299D-572F-4EA7-888E-96F88E85F09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259795-9A94-4FEF-995B-BE2A121A885E}" type="sibTrans" cxnId="{2355299D-572F-4EA7-888E-96F88E85F09A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AC6EF31-290F-4F63-9D4A-3BA01F86FD74}">
      <dgm:prSet phldrT="[Text]"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Kent State University</a:t>
          </a:r>
        </a:p>
      </dgm:t>
    </dgm:pt>
    <dgm:pt modelId="{6394479D-612A-422F-B493-26E5CC477524}" type="parTrans" cxnId="{BC5FF0DE-2016-4EBC-A4C3-2230939AA79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361B2FE-8878-471C-AA5A-870E31AA5FCC}" type="sibTrans" cxnId="{BC5FF0DE-2016-4EBC-A4C3-2230939AA79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D356A8F-9577-4760-BBA9-B6AF9ED301F3}">
      <dgm:prSet phldrT="[Text]"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Independent consultant, SHED</a:t>
          </a:r>
        </a:p>
      </dgm:t>
    </dgm:pt>
    <dgm:pt modelId="{A35DFB38-6BC8-41CE-A8A4-F295B45D87A8}" type="parTrans" cxnId="{4E0C3CB2-2133-4BE5-9459-B34C1AA7D1A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F82A2FE-E23B-4759-A77A-1CBCD0F3ED7B}" type="sibTrans" cxnId="{4E0C3CB2-2133-4BE5-9459-B34C1AA7D1A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2E23825-4C88-46D1-82AE-AD85A6903495}">
      <dgm:prSet phldrT="[Text]" custT="1"/>
      <dgm:spPr/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University of Kentucky</a:t>
          </a:r>
        </a:p>
      </dgm:t>
    </dgm:pt>
    <dgm:pt modelId="{201A7873-ED26-437A-A97A-780F1F7D9BC1}" type="parTrans" cxnId="{D42F27BF-4E7D-4C36-BD43-BE83E377C4B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5CF90D1-3183-484F-ACC3-9F7B0DCB56E6}" type="sibTrans" cxnId="{D42F27BF-4E7D-4C36-BD43-BE83E377C4B0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B1AAE95-0FDD-453B-9B64-06B5087911D9}">
      <dgm:prSet phldrT="[Text]"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CDC</a:t>
          </a:r>
        </a:p>
      </dgm:t>
    </dgm:pt>
    <dgm:pt modelId="{40FA41F2-743F-4EA9-9059-99A3D32CD8D7}" type="parTrans" cxnId="{6D9F0062-B181-409D-87CC-88983DD49AF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304828C-AFB3-453D-8CA3-B830EAEE808F}" type="sibTrans" cxnId="{6D9F0062-B181-409D-87CC-88983DD49AF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8FA4CF9-36AD-41ED-ADCD-BEF4BC9F8902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Ashley Edmiston</a:t>
          </a:r>
        </a:p>
      </dgm:t>
    </dgm:pt>
    <dgm:pt modelId="{E33B794A-9ADB-421A-ADDC-6783F87BFAB1}" type="parTrans" cxnId="{156958CF-41ED-40CC-98E1-1A6109054DE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25D4505-9A1D-4BDA-8818-11DE94B72A96}" type="sibTrans" cxnId="{156958CF-41ED-40CC-98E1-1A6109054DEC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1A08BD-08AF-4193-B28E-BBA561475838}">
      <dgm:prSet phldrT="[Text]"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ASTHO</a:t>
          </a:r>
        </a:p>
      </dgm:t>
    </dgm:pt>
    <dgm:pt modelId="{8FF271DE-7B5E-4A30-BE4C-4FB39A427653}" type="parTrans" cxnId="{5FC4236C-8014-4D0E-AEEA-B502E12D2F6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177881A-AB35-4017-A03C-EE8ABB94E288}" type="sibTrans" cxnId="{5FC4236C-8014-4D0E-AEEA-B502E12D2F63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35844B5-F565-435D-BB75-93E71243C010}">
      <dgm:prSet phldrT="[Text]" custT="1"/>
      <dgm:spPr/>
      <dgm:t>
        <a:bodyPr/>
        <a:lstStyle/>
        <a:p>
          <a:r>
            <a: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Jessica </a:t>
          </a:r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Fisher</a:t>
          </a:r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DDCD28D8-EFC4-4A96-A023-341847A2C56C}" type="parTrans" cxnId="{8E336E18-D3B0-4969-AFDD-970E7A58834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5D96F3E-004F-4E03-B9C8-6632AEF262B8}" type="sibTrans" cxnId="{8E336E18-D3B0-4969-AFDD-970E7A58834E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C8C7DDC-EA7B-4ECA-B39E-1435302082D8}">
      <dgm:prSet phldrT="[Text]" custT="1"/>
      <dgm:spPr/>
      <dgm:t>
        <a:bodyPr/>
        <a:lstStyle/>
        <a:p>
          <a:r>
            <a: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Karl </a:t>
          </a:r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Ensign</a:t>
          </a:r>
        </a:p>
      </dgm:t>
    </dgm:pt>
    <dgm:pt modelId="{A41F9B36-4FA5-40F4-B633-35E9D9F9A981}" type="parTrans" cxnId="{BE37408D-B8CC-4AEE-A1ED-880FD414210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995941D-66BB-435C-A3E9-F2CC46FDDAF5}" type="sibTrans" cxnId="{BE37408D-B8CC-4AEE-A1ED-880FD414210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62EA1A-F47A-4E80-B738-3093F2CE0EDF}">
      <dgm:prSet phldrT="[Text]"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NACCHO</a:t>
          </a:r>
        </a:p>
      </dgm:t>
    </dgm:pt>
    <dgm:pt modelId="{5E8BAA1E-A56F-4BE2-995D-BB7693C5FAB1}" type="parTrans" cxnId="{FFFCAD11-E128-430A-8F74-5D8249593B2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C7CCB1-4EDE-4BE9-812E-3DDFE76B8DE0}" type="sibTrans" cxnId="{FFFCAD11-E128-430A-8F74-5D8249593B2D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74D6AA5-4D09-48CF-A948-9F392ED8ED10}">
      <dgm:prSet phldrT="[Text]" custT="1"/>
      <dgm:spPr/>
      <dgm:t>
        <a:bodyPr/>
        <a:lstStyle/>
        <a:p>
          <a:r>
            <a: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Pamela Russo</a:t>
          </a:r>
        </a:p>
      </dgm:t>
    </dgm:pt>
    <dgm:pt modelId="{12989BA7-7322-4581-BC29-68C76DB77052}" type="parTrans" cxnId="{AA84F64E-D327-4923-BFD5-B26A1586D99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DD276F7-B245-405B-A317-7AD4DC64AEF7}" type="sibTrans" cxnId="{AA84F64E-D327-4923-BFD5-B26A1586D99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2C9E625-217E-49B2-A132-338716220357}">
      <dgm:prSet phldrT="[Text]" custT="1"/>
      <dgm:spPr/>
      <dgm:t>
        <a:bodyPr/>
        <a:lstStyle/>
        <a:p>
          <a:r>
            <a: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RWJF</a:t>
          </a:r>
        </a:p>
      </dgm:t>
    </dgm:pt>
    <dgm:pt modelId="{FA1CD44D-8FD3-4460-A120-CE37CF757B58}" type="parTrans" cxnId="{044C2E05-D0E1-49C9-8166-38074C81C119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EB415F3-E70C-4425-B29B-1CA3AE9D14BB}" type="sibTrans" cxnId="{044C2E05-D0E1-49C9-8166-38074C81C119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21E56B07-D05D-48F3-BCFD-BB12C29D8343}">
      <dgm:prSet phldrT="[Text]" custT="1"/>
      <dgm:spPr/>
      <dgm:t>
        <a:bodyPr/>
        <a:lstStyle/>
        <a:p>
          <a:r>
            <a: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Matt </a:t>
          </a:r>
          <a:r>
            <a:rPr lang="en-US" sz="20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Stefanak</a:t>
          </a:r>
          <a:endParaRPr lang="en-US" sz="20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CE67D3D-51F7-45FD-93CD-A508FB21B3C1}" type="parTrans" cxnId="{3831FBEA-7309-4EC1-899A-33F2484CFCC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AEA4BC2-830D-4405-B85D-2750353E085E}" type="sibTrans" cxnId="{3831FBEA-7309-4EC1-899A-33F2484CFCC2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7091FC2-CCCA-4708-83B6-641FDEC206B1}">
      <dgm:prSet phldrT="[Text]" custT="1"/>
      <dgm:spPr/>
      <dgm:t>
        <a:bodyPr/>
        <a:lstStyle/>
        <a:p>
          <a:r>
            <a: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Public Health Practice-Based Research Networks</a:t>
          </a:r>
        </a:p>
      </dgm:t>
    </dgm:pt>
    <dgm:pt modelId="{DB3FFFB7-ED62-4FB5-8FB6-4243954ED2DA}" type="parTrans" cxnId="{395FA6B1-421D-4334-B844-6A2F48A6E53F}">
      <dgm:prSet/>
      <dgm:spPr/>
      <dgm:t>
        <a:bodyPr/>
        <a:lstStyle/>
        <a:p>
          <a:endParaRPr lang="en-US"/>
        </a:p>
      </dgm:t>
    </dgm:pt>
    <dgm:pt modelId="{DDC5F504-0B47-4B0F-9891-3B63238A4B21}" type="sibTrans" cxnId="{395FA6B1-421D-4334-B844-6A2F48A6E53F}">
      <dgm:prSet/>
      <dgm:spPr/>
      <dgm:t>
        <a:bodyPr/>
        <a:lstStyle/>
        <a:p>
          <a:endParaRPr lang="en-US"/>
        </a:p>
      </dgm:t>
    </dgm:pt>
    <dgm:pt modelId="{58555B7C-CF78-4BDB-9BC6-1A9CCDBD948C}" type="pres">
      <dgm:prSet presAssocID="{BC2D6CE0-37D3-4EBD-85B0-997FF39FBBE4}" presName="diagram" presStyleCnt="0">
        <dgm:presLayoutVars>
          <dgm:dir/>
          <dgm:resizeHandles val="exact"/>
        </dgm:presLayoutVars>
      </dgm:prSet>
      <dgm:spPr/>
    </dgm:pt>
    <dgm:pt modelId="{A05F0550-024D-4B09-9AA2-B1D5352CF754}" type="pres">
      <dgm:prSet presAssocID="{998E5D30-4A05-45FF-BCBC-8947F9195CF0}" presName="node" presStyleLbl="node1" presStyleIdx="0" presStyleCnt="8">
        <dgm:presLayoutVars>
          <dgm:bulletEnabled val="1"/>
        </dgm:presLayoutVars>
      </dgm:prSet>
      <dgm:spPr/>
    </dgm:pt>
    <dgm:pt modelId="{794293B9-10E0-49E4-B4DE-1E1C04B9F5B0}" type="pres">
      <dgm:prSet presAssocID="{704CA71C-3091-44E6-93B4-770B15487839}" presName="sibTrans" presStyleCnt="0"/>
      <dgm:spPr/>
    </dgm:pt>
    <dgm:pt modelId="{917CC09B-E93C-46DD-9277-0799B7B704F7}" type="pres">
      <dgm:prSet presAssocID="{18FA4CF9-36AD-41ED-ADCD-BEF4BC9F8902}" presName="node" presStyleLbl="node1" presStyleIdx="1" presStyleCnt="8">
        <dgm:presLayoutVars>
          <dgm:bulletEnabled val="1"/>
        </dgm:presLayoutVars>
      </dgm:prSet>
      <dgm:spPr/>
    </dgm:pt>
    <dgm:pt modelId="{CFAB68C0-610A-4F60-8BF9-43D97E9D8C34}" type="pres">
      <dgm:prSet presAssocID="{F25D4505-9A1D-4BDA-8818-11DE94B72A96}" presName="sibTrans" presStyleCnt="0"/>
      <dgm:spPr/>
    </dgm:pt>
    <dgm:pt modelId="{DE6524F2-5902-46B3-A62C-AD49E88FAC0E}" type="pres">
      <dgm:prSet presAssocID="{EC8C7DDC-EA7B-4ECA-B39E-1435302082D8}" presName="node" presStyleLbl="node1" presStyleIdx="2" presStyleCnt="8">
        <dgm:presLayoutVars>
          <dgm:bulletEnabled val="1"/>
        </dgm:presLayoutVars>
      </dgm:prSet>
      <dgm:spPr/>
    </dgm:pt>
    <dgm:pt modelId="{749ED857-CACF-4AE0-9024-7796B91621D1}" type="pres">
      <dgm:prSet presAssocID="{5995941D-66BB-435C-A3E9-F2CC46FDDAF5}" presName="sibTrans" presStyleCnt="0"/>
      <dgm:spPr/>
    </dgm:pt>
    <dgm:pt modelId="{890C8EAD-DAB6-4611-A693-F808B309810E}" type="pres">
      <dgm:prSet presAssocID="{A35844B5-F565-435D-BB75-93E71243C010}" presName="node" presStyleLbl="node1" presStyleIdx="3" presStyleCnt="8">
        <dgm:presLayoutVars>
          <dgm:bulletEnabled val="1"/>
        </dgm:presLayoutVars>
      </dgm:prSet>
      <dgm:spPr/>
    </dgm:pt>
    <dgm:pt modelId="{3217AB83-1F6A-4025-A1E1-1950F468D3F2}" type="pres">
      <dgm:prSet presAssocID="{85D96F3E-004F-4E03-B9C8-6632AEF262B8}" presName="sibTrans" presStyleCnt="0"/>
      <dgm:spPr/>
    </dgm:pt>
    <dgm:pt modelId="{96514C5D-468E-4CA5-BC23-8D9C8717A2F1}" type="pres">
      <dgm:prSet presAssocID="{C988B1DE-FF43-4D06-8EA4-00928D51045B}" presName="node" presStyleLbl="node1" presStyleIdx="4" presStyleCnt="8">
        <dgm:presLayoutVars>
          <dgm:bulletEnabled val="1"/>
        </dgm:presLayoutVars>
      </dgm:prSet>
      <dgm:spPr/>
    </dgm:pt>
    <dgm:pt modelId="{ABC67570-78CF-484C-A0AF-3D8C43B01A97}" type="pres">
      <dgm:prSet presAssocID="{7A61DC45-970B-432D-B696-B768B35EC95A}" presName="sibTrans" presStyleCnt="0"/>
      <dgm:spPr/>
    </dgm:pt>
    <dgm:pt modelId="{95388A6F-9028-40CF-BA90-8058ADB65786}" type="pres">
      <dgm:prSet presAssocID="{F84D9450-A02D-4809-A8FF-CF69088DFDDA}" presName="node" presStyleLbl="node1" presStyleIdx="5" presStyleCnt="8">
        <dgm:presLayoutVars>
          <dgm:bulletEnabled val="1"/>
        </dgm:presLayoutVars>
      </dgm:prSet>
      <dgm:spPr/>
    </dgm:pt>
    <dgm:pt modelId="{E6BF2F92-5CEA-4FA7-B849-FEF07EEB4D30}" type="pres">
      <dgm:prSet presAssocID="{D5259795-9A94-4FEF-995B-BE2A121A885E}" presName="sibTrans" presStyleCnt="0"/>
      <dgm:spPr/>
    </dgm:pt>
    <dgm:pt modelId="{C3CE0989-FBDF-4B10-AA3B-67CAB63DEFBD}" type="pres">
      <dgm:prSet presAssocID="{874D6AA5-4D09-48CF-A948-9F392ED8ED10}" presName="node" presStyleLbl="node1" presStyleIdx="6" presStyleCnt="8">
        <dgm:presLayoutVars>
          <dgm:bulletEnabled val="1"/>
        </dgm:presLayoutVars>
      </dgm:prSet>
      <dgm:spPr/>
    </dgm:pt>
    <dgm:pt modelId="{2574E189-B9E3-4B99-99C0-BB1872E53471}" type="pres">
      <dgm:prSet presAssocID="{BDD276F7-B245-405B-A317-7AD4DC64AEF7}" presName="sibTrans" presStyleCnt="0"/>
      <dgm:spPr/>
    </dgm:pt>
    <dgm:pt modelId="{49CF99F8-81A4-403B-9220-119DAB697C7B}" type="pres">
      <dgm:prSet presAssocID="{21E56B07-D05D-48F3-BCFD-BB12C29D8343}" presName="node" presStyleLbl="node1" presStyleIdx="7" presStyleCnt="8">
        <dgm:presLayoutVars>
          <dgm:bulletEnabled val="1"/>
        </dgm:presLayoutVars>
      </dgm:prSet>
      <dgm:spPr/>
    </dgm:pt>
  </dgm:ptLst>
  <dgm:cxnLst>
    <dgm:cxn modelId="{044C2E05-D0E1-49C9-8166-38074C81C119}" srcId="{874D6AA5-4D09-48CF-A948-9F392ED8ED10}" destId="{82C9E625-217E-49B2-A132-338716220357}" srcOrd="0" destOrd="0" parTransId="{FA1CD44D-8FD3-4460-A120-CE37CF757B58}" sibTransId="{EEB415F3-E70C-4425-B29B-1CA3AE9D14BB}"/>
    <dgm:cxn modelId="{4932E20C-CE74-4CB8-A4CF-F88405236007}" srcId="{BC2D6CE0-37D3-4EBD-85B0-997FF39FBBE4}" destId="{998E5D30-4A05-45FF-BCBC-8947F9195CF0}" srcOrd="0" destOrd="0" parTransId="{A18D448C-882B-406A-8C10-2927ACAFDCC8}" sibTransId="{704CA71C-3091-44E6-93B4-770B15487839}"/>
    <dgm:cxn modelId="{94798F0D-D248-4705-800E-32907758BDFE}" srcId="{BC2D6CE0-37D3-4EBD-85B0-997FF39FBBE4}" destId="{C988B1DE-FF43-4D06-8EA4-00928D51045B}" srcOrd="4" destOrd="0" parTransId="{7AF2FB08-8639-4F58-A901-5FB3156A88EB}" sibTransId="{7A61DC45-970B-432D-B696-B768B35EC95A}"/>
    <dgm:cxn modelId="{FFFCAD11-E128-430A-8F74-5D8249593B2D}" srcId="{18FA4CF9-36AD-41ED-ADCD-BEF4BC9F8902}" destId="{9C62EA1A-F47A-4E80-B738-3093F2CE0EDF}" srcOrd="0" destOrd="0" parTransId="{5E8BAA1E-A56F-4BE2-995D-BB7693C5FAB1}" sibTransId="{B7C7CCB1-4EDE-4BE9-812E-3DDFE76B8DE0}"/>
    <dgm:cxn modelId="{A1704D18-9FDF-41B0-B881-32D6302B43F3}" type="presOf" srcId="{21E56B07-D05D-48F3-BCFD-BB12C29D8343}" destId="{49CF99F8-81A4-403B-9220-119DAB697C7B}" srcOrd="0" destOrd="0" presId="urn:microsoft.com/office/officeart/2005/8/layout/default"/>
    <dgm:cxn modelId="{8E336E18-D3B0-4969-AFDD-970E7A58834E}" srcId="{BC2D6CE0-37D3-4EBD-85B0-997FF39FBBE4}" destId="{A35844B5-F565-435D-BB75-93E71243C010}" srcOrd="3" destOrd="0" parTransId="{DDCD28D8-EFC4-4A96-A023-341847A2C56C}" sibTransId="{85D96F3E-004F-4E03-B9C8-6632AEF262B8}"/>
    <dgm:cxn modelId="{0D5AAB1A-4D04-4FB2-8FF5-F0E2C29F3004}" type="presOf" srcId="{998E5D30-4A05-45FF-BCBC-8947F9195CF0}" destId="{A05F0550-024D-4B09-9AA2-B1D5352CF754}" srcOrd="0" destOrd="0" presId="urn:microsoft.com/office/officeart/2005/8/layout/default"/>
    <dgm:cxn modelId="{1D43923C-0AB0-4123-A5DD-A83CC8633225}" type="presOf" srcId="{874D6AA5-4D09-48CF-A948-9F392ED8ED10}" destId="{C3CE0989-FBDF-4B10-AA3B-67CAB63DEFBD}" srcOrd="0" destOrd="0" presId="urn:microsoft.com/office/officeart/2005/8/layout/default"/>
    <dgm:cxn modelId="{33AF0D5C-F487-4A3F-955F-D4FEE53516F7}" type="presOf" srcId="{EC8C7DDC-EA7B-4ECA-B39E-1435302082D8}" destId="{DE6524F2-5902-46B3-A62C-AD49E88FAC0E}" srcOrd="0" destOrd="0" presId="urn:microsoft.com/office/officeart/2005/8/layout/default"/>
    <dgm:cxn modelId="{140D5C5D-211D-4AC4-80F0-6D83A30DED39}" type="presOf" srcId="{9C62EA1A-F47A-4E80-B738-3093F2CE0EDF}" destId="{917CC09B-E93C-46DD-9277-0799B7B704F7}" srcOrd="0" destOrd="1" presId="urn:microsoft.com/office/officeart/2005/8/layout/default"/>
    <dgm:cxn modelId="{6D9F0062-B181-409D-87CC-88983DD49AFD}" srcId="{998E5D30-4A05-45FF-BCBC-8947F9195CF0}" destId="{8B1AAE95-0FDD-453B-9B64-06B5087911D9}" srcOrd="0" destOrd="0" parTransId="{40FA41F2-743F-4EA9-9059-99A3D32CD8D7}" sibTransId="{9304828C-AFB3-453D-8CA3-B830EAEE808F}"/>
    <dgm:cxn modelId="{1DA6F642-F234-4E7D-B415-7D81F921FCA7}" type="presOf" srcId="{BC2D6CE0-37D3-4EBD-85B0-997FF39FBBE4}" destId="{58555B7C-CF78-4BDB-9BC6-1A9CCDBD948C}" srcOrd="0" destOrd="0" presId="urn:microsoft.com/office/officeart/2005/8/layout/default"/>
    <dgm:cxn modelId="{D648F76A-ED1A-42CC-9CC2-65443FC5384B}" type="presOf" srcId="{17FA52F6-4A67-47B3-A3BF-67625B065B89}" destId="{890C8EAD-DAB6-4611-A693-F808B309810E}" srcOrd="0" destOrd="1" presId="urn:microsoft.com/office/officeart/2005/8/layout/default"/>
    <dgm:cxn modelId="{5FC4236C-8014-4D0E-AEEA-B502E12D2F63}" srcId="{EC8C7DDC-EA7B-4ECA-B39E-1435302082D8}" destId="{F61A08BD-08AF-4193-B28E-BBA561475838}" srcOrd="0" destOrd="0" parTransId="{8FF271DE-7B5E-4A30-BE4C-4FB39A427653}" sibTransId="{F177881A-AB35-4017-A03C-EE8ABB94E288}"/>
    <dgm:cxn modelId="{AA84F64E-D327-4923-BFD5-B26A1586D995}" srcId="{BC2D6CE0-37D3-4EBD-85B0-997FF39FBBE4}" destId="{874D6AA5-4D09-48CF-A948-9F392ED8ED10}" srcOrd="6" destOrd="0" parTransId="{12989BA7-7322-4581-BC29-68C76DB77052}" sibTransId="{BDD276F7-B245-405B-A317-7AD4DC64AEF7}"/>
    <dgm:cxn modelId="{F683064F-242A-4732-BF4C-DA531B54C8A4}" type="presOf" srcId="{2AC6EF31-290F-4F63-9D4A-3BA01F86FD74}" destId="{49CF99F8-81A4-403B-9220-119DAB697C7B}" srcOrd="0" destOrd="1" presId="urn:microsoft.com/office/officeart/2005/8/layout/default"/>
    <dgm:cxn modelId="{4ED13C81-1429-4A65-93A1-CCBA98AFCE81}" type="presOf" srcId="{A35844B5-F565-435D-BB75-93E71243C010}" destId="{890C8EAD-DAB6-4611-A693-F808B309810E}" srcOrd="0" destOrd="0" presId="urn:microsoft.com/office/officeart/2005/8/layout/default"/>
    <dgm:cxn modelId="{30E5238A-E31A-47DF-B388-F1F91D22750E}" srcId="{A35844B5-F565-435D-BB75-93E71243C010}" destId="{17FA52F6-4A67-47B3-A3BF-67625B065B89}" srcOrd="0" destOrd="0" parTransId="{E02F97F0-2474-49C9-A0C1-CAFE913E8929}" sibTransId="{37721467-D985-44BC-B2F3-0D0FDBC5570B}"/>
    <dgm:cxn modelId="{E3595F8A-B664-4871-B837-48D81DE7BF4B}" type="presOf" srcId="{82C9E625-217E-49B2-A132-338716220357}" destId="{C3CE0989-FBDF-4B10-AA3B-67CAB63DEFBD}" srcOrd="0" destOrd="1" presId="urn:microsoft.com/office/officeart/2005/8/layout/default"/>
    <dgm:cxn modelId="{A8DF598A-3A2A-43D9-A095-DDEEF5F53A34}" type="presOf" srcId="{18FA4CF9-36AD-41ED-ADCD-BEF4BC9F8902}" destId="{917CC09B-E93C-46DD-9277-0799B7B704F7}" srcOrd="0" destOrd="0" presId="urn:microsoft.com/office/officeart/2005/8/layout/default"/>
    <dgm:cxn modelId="{BE37408D-B8CC-4AEE-A1ED-880FD4142105}" srcId="{BC2D6CE0-37D3-4EBD-85B0-997FF39FBBE4}" destId="{EC8C7DDC-EA7B-4ECA-B39E-1435302082D8}" srcOrd="2" destOrd="0" parTransId="{A41F9B36-4FA5-40F4-B633-35E9D9F9A981}" sibTransId="{5995941D-66BB-435C-A3E9-F2CC46FDDAF5}"/>
    <dgm:cxn modelId="{2355299D-572F-4EA7-888E-96F88E85F09A}" srcId="{BC2D6CE0-37D3-4EBD-85B0-997FF39FBBE4}" destId="{F84D9450-A02D-4809-A8FF-CF69088DFDDA}" srcOrd="5" destOrd="0" parTransId="{6A88403D-64CA-44C1-8337-3C651EAACD71}" sibTransId="{D5259795-9A94-4FEF-995B-BE2A121A885E}"/>
    <dgm:cxn modelId="{8C3F41A7-E0FE-4ED3-84A2-71183FA600AF}" type="presOf" srcId="{B7091FC2-CCCA-4708-83B6-641FDEC206B1}" destId="{95388A6F-9028-40CF-BA90-8058ADB65786}" srcOrd="0" destOrd="2" presId="urn:microsoft.com/office/officeart/2005/8/layout/default"/>
    <dgm:cxn modelId="{38D7E7A8-73F2-4481-9DC3-CB502A39650B}" type="presOf" srcId="{02E23825-4C88-46D1-82AE-AD85A6903495}" destId="{95388A6F-9028-40CF-BA90-8058ADB65786}" srcOrd="0" destOrd="1" presId="urn:microsoft.com/office/officeart/2005/8/layout/default"/>
    <dgm:cxn modelId="{ED0351B0-0CDF-4B7F-987E-ECA6142FF913}" type="presOf" srcId="{ED356A8F-9577-4760-BBA9-B6AF9ED301F3}" destId="{96514C5D-468E-4CA5-BC23-8D9C8717A2F1}" srcOrd="0" destOrd="1" presId="urn:microsoft.com/office/officeart/2005/8/layout/default"/>
    <dgm:cxn modelId="{395FA6B1-421D-4334-B844-6A2F48A6E53F}" srcId="{F84D9450-A02D-4809-A8FF-CF69088DFDDA}" destId="{B7091FC2-CCCA-4708-83B6-641FDEC206B1}" srcOrd="1" destOrd="0" parTransId="{DB3FFFB7-ED62-4FB5-8FB6-4243954ED2DA}" sibTransId="{DDC5F504-0B47-4B0F-9891-3B63238A4B21}"/>
    <dgm:cxn modelId="{3FD932B2-4218-4665-BE82-A292AED3B3DF}" type="presOf" srcId="{C988B1DE-FF43-4D06-8EA4-00928D51045B}" destId="{96514C5D-468E-4CA5-BC23-8D9C8717A2F1}" srcOrd="0" destOrd="0" presId="urn:microsoft.com/office/officeart/2005/8/layout/default"/>
    <dgm:cxn modelId="{4E0C3CB2-2133-4BE5-9459-B34C1AA7D1AE}" srcId="{C988B1DE-FF43-4D06-8EA4-00928D51045B}" destId="{ED356A8F-9577-4760-BBA9-B6AF9ED301F3}" srcOrd="0" destOrd="0" parTransId="{A35DFB38-6BC8-41CE-A8A4-F295B45D87A8}" sibTransId="{BF82A2FE-E23B-4759-A77A-1CBCD0F3ED7B}"/>
    <dgm:cxn modelId="{D42F27BF-4E7D-4C36-BD43-BE83E377C4B0}" srcId="{F84D9450-A02D-4809-A8FF-CF69088DFDDA}" destId="{02E23825-4C88-46D1-82AE-AD85A6903495}" srcOrd="0" destOrd="0" parTransId="{201A7873-ED26-437A-A97A-780F1F7D9BC1}" sibTransId="{D5CF90D1-3183-484F-ACC3-9F7B0DCB56E6}"/>
    <dgm:cxn modelId="{FCFF54CE-1D57-4127-B910-F222FF418757}" type="presOf" srcId="{F84D9450-A02D-4809-A8FF-CF69088DFDDA}" destId="{95388A6F-9028-40CF-BA90-8058ADB65786}" srcOrd="0" destOrd="0" presId="urn:microsoft.com/office/officeart/2005/8/layout/default"/>
    <dgm:cxn modelId="{156958CF-41ED-40CC-98E1-1A6109054DEC}" srcId="{BC2D6CE0-37D3-4EBD-85B0-997FF39FBBE4}" destId="{18FA4CF9-36AD-41ED-ADCD-BEF4BC9F8902}" srcOrd="1" destOrd="0" parTransId="{E33B794A-9ADB-421A-ADDC-6783F87BFAB1}" sibTransId="{F25D4505-9A1D-4BDA-8818-11DE94B72A96}"/>
    <dgm:cxn modelId="{BC5FF0DE-2016-4EBC-A4C3-2230939AA792}" srcId="{21E56B07-D05D-48F3-BCFD-BB12C29D8343}" destId="{2AC6EF31-290F-4F63-9D4A-3BA01F86FD74}" srcOrd="0" destOrd="0" parTransId="{6394479D-612A-422F-B493-26E5CC477524}" sibTransId="{A361B2FE-8878-471C-AA5A-870E31AA5FCC}"/>
    <dgm:cxn modelId="{BFBC7FE7-9874-4D54-BE23-022F68B68091}" type="presOf" srcId="{F61A08BD-08AF-4193-B28E-BBA561475838}" destId="{DE6524F2-5902-46B3-A62C-AD49E88FAC0E}" srcOrd="0" destOrd="1" presId="urn:microsoft.com/office/officeart/2005/8/layout/default"/>
    <dgm:cxn modelId="{3831FBEA-7309-4EC1-899A-33F2484CFCC2}" srcId="{BC2D6CE0-37D3-4EBD-85B0-997FF39FBBE4}" destId="{21E56B07-D05D-48F3-BCFD-BB12C29D8343}" srcOrd="7" destOrd="0" parTransId="{8CE67D3D-51F7-45FD-93CD-A508FB21B3C1}" sibTransId="{4AEA4BC2-830D-4405-B85D-2750353E085E}"/>
    <dgm:cxn modelId="{0D5A8AFE-5EC4-4072-B9A6-53291B2B6751}" type="presOf" srcId="{8B1AAE95-0FDD-453B-9B64-06B5087911D9}" destId="{A05F0550-024D-4B09-9AA2-B1D5352CF754}" srcOrd="0" destOrd="1" presId="urn:microsoft.com/office/officeart/2005/8/layout/default"/>
    <dgm:cxn modelId="{BD08CCF2-0FDB-44D5-A62E-18F8E0E32889}" type="presParOf" srcId="{58555B7C-CF78-4BDB-9BC6-1A9CCDBD948C}" destId="{A05F0550-024D-4B09-9AA2-B1D5352CF754}" srcOrd="0" destOrd="0" presId="urn:microsoft.com/office/officeart/2005/8/layout/default"/>
    <dgm:cxn modelId="{F0D42184-98A7-4623-9339-7429307F4BFE}" type="presParOf" srcId="{58555B7C-CF78-4BDB-9BC6-1A9CCDBD948C}" destId="{794293B9-10E0-49E4-B4DE-1E1C04B9F5B0}" srcOrd="1" destOrd="0" presId="urn:microsoft.com/office/officeart/2005/8/layout/default"/>
    <dgm:cxn modelId="{9D21225D-7AD1-41A9-8BAF-3D09B5325D63}" type="presParOf" srcId="{58555B7C-CF78-4BDB-9BC6-1A9CCDBD948C}" destId="{917CC09B-E93C-46DD-9277-0799B7B704F7}" srcOrd="2" destOrd="0" presId="urn:microsoft.com/office/officeart/2005/8/layout/default"/>
    <dgm:cxn modelId="{47615859-65F2-452F-A778-8F5DD1F56622}" type="presParOf" srcId="{58555B7C-CF78-4BDB-9BC6-1A9CCDBD948C}" destId="{CFAB68C0-610A-4F60-8BF9-43D97E9D8C34}" srcOrd="3" destOrd="0" presId="urn:microsoft.com/office/officeart/2005/8/layout/default"/>
    <dgm:cxn modelId="{21ABE685-630D-4859-A2B2-631561831C3A}" type="presParOf" srcId="{58555B7C-CF78-4BDB-9BC6-1A9CCDBD948C}" destId="{DE6524F2-5902-46B3-A62C-AD49E88FAC0E}" srcOrd="4" destOrd="0" presId="urn:microsoft.com/office/officeart/2005/8/layout/default"/>
    <dgm:cxn modelId="{F91C299F-32D7-4F38-B8B4-BCB9E141D96A}" type="presParOf" srcId="{58555B7C-CF78-4BDB-9BC6-1A9CCDBD948C}" destId="{749ED857-CACF-4AE0-9024-7796B91621D1}" srcOrd="5" destOrd="0" presId="urn:microsoft.com/office/officeart/2005/8/layout/default"/>
    <dgm:cxn modelId="{295C89A8-4A37-4C64-B22D-A2CE2F56A50E}" type="presParOf" srcId="{58555B7C-CF78-4BDB-9BC6-1A9CCDBD948C}" destId="{890C8EAD-DAB6-4611-A693-F808B309810E}" srcOrd="6" destOrd="0" presId="urn:microsoft.com/office/officeart/2005/8/layout/default"/>
    <dgm:cxn modelId="{E84AB56C-2388-4092-9D3F-F3297A37C449}" type="presParOf" srcId="{58555B7C-CF78-4BDB-9BC6-1A9CCDBD948C}" destId="{3217AB83-1F6A-4025-A1E1-1950F468D3F2}" srcOrd="7" destOrd="0" presId="urn:microsoft.com/office/officeart/2005/8/layout/default"/>
    <dgm:cxn modelId="{B4A9DE86-5C5D-4166-A956-0FEB2D10131E}" type="presParOf" srcId="{58555B7C-CF78-4BDB-9BC6-1A9CCDBD948C}" destId="{96514C5D-468E-4CA5-BC23-8D9C8717A2F1}" srcOrd="8" destOrd="0" presId="urn:microsoft.com/office/officeart/2005/8/layout/default"/>
    <dgm:cxn modelId="{FA7A559B-BC2A-440C-BD94-63D8CC382F5C}" type="presParOf" srcId="{58555B7C-CF78-4BDB-9BC6-1A9CCDBD948C}" destId="{ABC67570-78CF-484C-A0AF-3D8C43B01A97}" srcOrd="9" destOrd="0" presId="urn:microsoft.com/office/officeart/2005/8/layout/default"/>
    <dgm:cxn modelId="{D7070956-24F7-4ADB-84DD-273E388925AB}" type="presParOf" srcId="{58555B7C-CF78-4BDB-9BC6-1A9CCDBD948C}" destId="{95388A6F-9028-40CF-BA90-8058ADB65786}" srcOrd="10" destOrd="0" presId="urn:microsoft.com/office/officeart/2005/8/layout/default"/>
    <dgm:cxn modelId="{81553A1C-96AD-446C-9AEB-AD5E00AAA562}" type="presParOf" srcId="{58555B7C-CF78-4BDB-9BC6-1A9CCDBD948C}" destId="{E6BF2F92-5CEA-4FA7-B849-FEF07EEB4D30}" srcOrd="11" destOrd="0" presId="urn:microsoft.com/office/officeart/2005/8/layout/default"/>
    <dgm:cxn modelId="{F8D6465C-1BFE-408D-9D55-01C0F228B5D7}" type="presParOf" srcId="{58555B7C-CF78-4BDB-9BC6-1A9CCDBD948C}" destId="{C3CE0989-FBDF-4B10-AA3B-67CAB63DEFBD}" srcOrd="12" destOrd="0" presId="urn:microsoft.com/office/officeart/2005/8/layout/default"/>
    <dgm:cxn modelId="{23D9D6F2-5C84-4E8F-8A88-47D519FED386}" type="presParOf" srcId="{58555B7C-CF78-4BDB-9BC6-1A9CCDBD948C}" destId="{2574E189-B9E3-4B99-99C0-BB1872E53471}" srcOrd="13" destOrd="0" presId="urn:microsoft.com/office/officeart/2005/8/layout/default"/>
    <dgm:cxn modelId="{E3314882-2601-47B0-BC8B-503A85ABF0DF}" type="presParOf" srcId="{58555B7C-CF78-4BDB-9BC6-1A9CCDBD948C}" destId="{49CF99F8-81A4-403B-9220-119DAB697C7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BF8F29-9186-461D-8213-88B1F6AE35BA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2A1B6441-C9CB-48D0-8AE2-8C17A3CD2E6A}">
      <dgm:prSet phldrT="[Text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Individual LHDs’ charts of accounts</a:t>
          </a:r>
        </a:p>
      </dgm:t>
    </dgm:pt>
    <dgm:pt modelId="{53F2A7AD-C0B8-4658-A3A8-42C7600B1BB7}" type="parTrans" cxnId="{02685570-3981-4F4C-8088-87C383B9854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68E14AB-4C40-42CE-887C-5CCA275CC7EA}" type="sibTrans" cxnId="{02685570-3981-4F4C-8088-87C383B98546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1DCAE881-48B3-460A-B807-620CEFFE4E29}">
      <dgm:prSet phldrT="[Text]" custT="1"/>
      <dgm:spPr/>
      <dgm:t>
        <a:bodyPr/>
        <a:lstStyle/>
        <a:p>
          <a:r>
            <a: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Uniform Chart of Accounts</a:t>
          </a:r>
        </a:p>
      </dgm:t>
    </dgm:pt>
    <dgm:pt modelId="{3904E495-0B50-435D-B971-8573C0FEC73B}" type="parTrans" cxnId="{A7A9CB0C-513C-4EE7-A163-3B92A3F468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EB98B89-2F16-42EE-873C-7A9BC5ACD758}" type="sibTrans" cxnId="{A7A9CB0C-513C-4EE7-A163-3B92A3F468EF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2069516-5B62-4224-AAA6-7345A7FCC2F9}" type="pres">
      <dgm:prSet presAssocID="{1ABF8F29-9186-461D-8213-88B1F6AE35BA}" presName="Name0" presStyleCnt="0">
        <dgm:presLayoutVars>
          <dgm:dir/>
          <dgm:animOne val="branch"/>
          <dgm:animLvl val="lvl"/>
        </dgm:presLayoutVars>
      </dgm:prSet>
      <dgm:spPr/>
    </dgm:pt>
    <dgm:pt modelId="{CD8C17D4-D0B0-4C86-BCAF-5B029828CA11}" type="pres">
      <dgm:prSet presAssocID="{2A1B6441-C9CB-48D0-8AE2-8C17A3CD2E6A}" presName="chaos" presStyleCnt="0"/>
      <dgm:spPr/>
    </dgm:pt>
    <dgm:pt modelId="{8857BA6F-B92B-4AA9-B60C-F7003653E30E}" type="pres">
      <dgm:prSet presAssocID="{2A1B6441-C9CB-48D0-8AE2-8C17A3CD2E6A}" presName="parTx1" presStyleLbl="revTx" presStyleIdx="0" presStyleCnt="1"/>
      <dgm:spPr/>
    </dgm:pt>
    <dgm:pt modelId="{BBA0E284-7C18-4156-BE20-9DB230CDAEF7}" type="pres">
      <dgm:prSet presAssocID="{2A1B6441-C9CB-48D0-8AE2-8C17A3CD2E6A}" presName="c1" presStyleLbl="node1" presStyleIdx="0" presStyleCnt="19"/>
      <dgm:spPr/>
    </dgm:pt>
    <dgm:pt modelId="{C899DC44-A747-4AB9-8F17-BC221A9FE2D0}" type="pres">
      <dgm:prSet presAssocID="{2A1B6441-C9CB-48D0-8AE2-8C17A3CD2E6A}" presName="c2" presStyleLbl="node1" presStyleIdx="1" presStyleCnt="19"/>
      <dgm:spPr/>
    </dgm:pt>
    <dgm:pt modelId="{7D9B2608-8C84-4CC2-AAF4-AB127330305C}" type="pres">
      <dgm:prSet presAssocID="{2A1B6441-C9CB-48D0-8AE2-8C17A3CD2E6A}" presName="c3" presStyleLbl="node1" presStyleIdx="2" presStyleCnt="19"/>
      <dgm:spPr/>
    </dgm:pt>
    <dgm:pt modelId="{56390152-7D1D-4242-908E-01BD48C18494}" type="pres">
      <dgm:prSet presAssocID="{2A1B6441-C9CB-48D0-8AE2-8C17A3CD2E6A}" presName="c4" presStyleLbl="node1" presStyleIdx="3" presStyleCnt="19"/>
      <dgm:spPr/>
    </dgm:pt>
    <dgm:pt modelId="{C716F070-FF14-4DA7-AD64-2FDDD9E04907}" type="pres">
      <dgm:prSet presAssocID="{2A1B6441-C9CB-48D0-8AE2-8C17A3CD2E6A}" presName="c5" presStyleLbl="node1" presStyleIdx="4" presStyleCnt="19"/>
      <dgm:spPr/>
    </dgm:pt>
    <dgm:pt modelId="{72BD578C-F184-472A-8277-B2591FB1F81C}" type="pres">
      <dgm:prSet presAssocID="{2A1B6441-C9CB-48D0-8AE2-8C17A3CD2E6A}" presName="c6" presStyleLbl="node1" presStyleIdx="5" presStyleCnt="19"/>
      <dgm:spPr/>
    </dgm:pt>
    <dgm:pt modelId="{11998EDF-9A68-4805-9D93-A71E511A8E19}" type="pres">
      <dgm:prSet presAssocID="{2A1B6441-C9CB-48D0-8AE2-8C17A3CD2E6A}" presName="c7" presStyleLbl="node1" presStyleIdx="6" presStyleCnt="19"/>
      <dgm:spPr/>
    </dgm:pt>
    <dgm:pt modelId="{DB6C8C22-7F6D-4C4C-A5D0-EB08948A5B76}" type="pres">
      <dgm:prSet presAssocID="{2A1B6441-C9CB-48D0-8AE2-8C17A3CD2E6A}" presName="c8" presStyleLbl="node1" presStyleIdx="7" presStyleCnt="19"/>
      <dgm:spPr/>
    </dgm:pt>
    <dgm:pt modelId="{25ABF012-92C0-4E8C-9247-C8D99604BE9A}" type="pres">
      <dgm:prSet presAssocID="{2A1B6441-C9CB-48D0-8AE2-8C17A3CD2E6A}" presName="c9" presStyleLbl="node1" presStyleIdx="8" presStyleCnt="19"/>
      <dgm:spPr/>
    </dgm:pt>
    <dgm:pt modelId="{9CDC6D7C-4222-45A8-8746-77C6D29CBAA6}" type="pres">
      <dgm:prSet presAssocID="{2A1B6441-C9CB-48D0-8AE2-8C17A3CD2E6A}" presName="c10" presStyleLbl="node1" presStyleIdx="9" presStyleCnt="19"/>
      <dgm:spPr/>
    </dgm:pt>
    <dgm:pt modelId="{E46CF4C7-4A7E-4B8F-A084-77C5A323DBEA}" type="pres">
      <dgm:prSet presAssocID="{2A1B6441-C9CB-48D0-8AE2-8C17A3CD2E6A}" presName="c11" presStyleLbl="node1" presStyleIdx="10" presStyleCnt="19"/>
      <dgm:spPr/>
    </dgm:pt>
    <dgm:pt modelId="{C2AA39EF-397F-4841-9142-C788A76FCB36}" type="pres">
      <dgm:prSet presAssocID="{2A1B6441-C9CB-48D0-8AE2-8C17A3CD2E6A}" presName="c12" presStyleLbl="node1" presStyleIdx="11" presStyleCnt="19"/>
      <dgm:spPr/>
    </dgm:pt>
    <dgm:pt modelId="{7AA36B45-3C8D-4AEA-97C8-EF7AAC3310F5}" type="pres">
      <dgm:prSet presAssocID="{2A1B6441-C9CB-48D0-8AE2-8C17A3CD2E6A}" presName="c13" presStyleLbl="node1" presStyleIdx="12" presStyleCnt="19"/>
      <dgm:spPr/>
    </dgm:pt>
    <dgm:pt modelId="{CF380776-6BE0-4273-862F-0541B30589DD}" type="pres">
      <dgm:prSet presAssocID="{2A1B6441-C9CB-48D0-8AE2-8C17A3CD2E6A}" presName="c14" presStyleLbl="node1" presStyleIdx="13" presStyleCnt="19"/>
      <dgm:spPr/>
    </dgm:pt>
    <dgm:pt modelId="{8E1F58E8-2CFF-426F-85F4-A415979E3DF1}" type="pres">
      <dgm:prSet presAssocID="{2A1B6441-C9CB-48D0-8AE2-8C17A3CD2E6A}" presName="c15" presStyleLbl="node1" presStyleIdx="14" presStyleCnt="19"/>
      <dgm:spPr/>
    </dgm:pt>
    <dgm:pt modelId="{3FB3B203-8BB5-4D3E-9ACB-0F370B76A3B1}" type="pres">
      <dgm:prSet presAssocID="{2A1B6441-C9CB-48D0-8AE2-8C17A3CD2E6A}" presName="c16" presStyleLbl="node1" presStyleIdx="15" presStyleCnt="19"/>
      <dgm:spPr/>
    </dgm:pt>
    <dgm:pt modelId="{1441BED5-641E-4F13-8256-B1498C2BD0D5}" type="pres">
      <dgm:prSet presAssocID="{2A1B6441-C9CB-48D0-8AE2-8C17A3CD2E6A}" presName="c17" presStyleLbl="node1" presStyleIdx="16" presStyleCnt="19"/>
      <dgm:spPr/>
    </dgm:pt>
    <dgm:pt modelId="{BAFECF04-3014-44A6-A119-DC079141F900}" type="pres">
      <dgm:prSet presAssocID="{2A1B6441-C9CB-48D0-8AE2-8C17A3CD2E6A}" presName="c18" presStyleLbl="node1" presStyleIdx="17" presStyleCnt="19"/>
      <dgm:spPr/>
    </dgm:pt>
    <dgm:pt modelId="{F7008157-92A5-44A7-AA22-16CD8FE7F6DA}" type="pres">
      <dgm:prSet presAssocID="{F68E14AB-4C40-42CE-887C-5CCA275CC7EA}" presName="chevronComposite1" presStyleCnt="0"/>
      <dgm:spPr/>
    </dgm:pt>
    <dgm:pt modelId="{07ACB115-0FBF-40C4-B406-2CF0BAE52631}" type="pres">
      <dgm:prSet presAssocID="{F68E14AB-4C40-42CE-887C-5CCA275CC7EA}" presName="chevron1" presStyleLbl="sibTrans2D1" presStyleIdx="0" presStyleCnt="2"/>
      <dgm:spPr/>
    </dgm:pt>
    <dgm:pt modelId="{60203A2D-3E1C-4E26-8BDD-3B8F8096D93D}" type="pres">
      <dgm:prSet presAssocID="{F68E14AB-4C40-42CE-887C-5CCA275CC7EA}" presName="spChevron1" presStyleCnt="0"/>
      <dgm:spPr/>
    </dgm:pt>
    <dgm:pt modelId="{291D0E4B-303B-4952-BAA2-F25F39CBCE0D}" type="pres">
      <dgm:prSet presAssocID="{F68E14AB-4C40-42CE-887C-5CCA275CC7EA}" presName="overlap" presStyleCnt="0"/>
      <dgm:spPr/>
    </dgm:pt>
    <dgm:pt modelId="{F4E3696F-FD73-4860-9405-E23263F0139C}" type="pres">
      <dgm:prSet presAssocID="{F68E14AB-4C40-42CE-887C-5CCA275CC7EA}" presName="chevronComposite2" presStyleCnt="0"/>
      <dgm:spPr/>
    </dgm:pt>
    <dgm:pt modelId="{82D32224-C3AE-46DF-BB24-834D4492CBEA}" type="pres">
      <dgm:prSet presAssocID="{F68E14AB-4C40-42CE-887C-5CCA275CC7EA}" presName="chevron2" presStyleLbl="sibTrans2D1" presStyleIdx="1" presStyleCnt="2"/>
      <dgm:spPr/>
    </dgm:pt>
    <dgm:pt modelId="{5F1F742C-449F-4C28-9F24-9B79BE5CB30F}" type="pres">
      <dgm:prSet presAssocID="{F68E14AB-4C40-42CE-887C-5CCA275CC7EA}" presName="spChevron2" presStyleCnt="0"/>
      <dgm:spPr/>
    </dgm:pt>
    <dgm:pt modelId="{AFDC1428-6E13-44EA-BBF7-C08F0897825C}" type="pres">
      <dgm:prSet presAssocID="{1DCAE881-48B3-460A-B807-620CEFFE4E29}" presName="last" presStyleCnt="0"/>
      <dgm:spPr/>
    </dgm:pt>
    <dgm:pt modelId="{9CB1105E-C7B1-44A4-92E3-44226DFB7769}" type="pres">
      <dgm:prSet presAssocID="{1DCAE881-48B3-460A-B807-620CEFFE4E29}" presName="circleTx" presStyleLbl="node1" presStyleIdx="18" presStyleCnt="19"/>
      <dgm:spPr/>
    </dgm:pt>
    <dgm:pt modelId="{111D0CA0-AD86-48BC-9FA1-A9B999D93B8F}" type="pres">
      <dgm:prSet presAssocID="{1DCAE881-48B3-460A-B807-620CEFFE4E29}" presName="spN" presStyleCnt="0"/>
      <dgm:spPr/>
    </dgm:pt>
  </dgm:ptLst>
  <dgm:cxnLst>
    <dgm:cxn modelId="{A7A9CB0C-513C-4EE7-A163-3B92A3F468EF}" srcId="{1ABF8F29-9186-461D-8213-88B1F6AE35BA}" destId="{1DCAE881-48B3-460A-B807-620CEFFE4E29}" srcOrd="1" destOrd="0" parTransId="{3904E495-0B50-435D-B971-8573C0FEC73B}" sibTransId="{AEB98B89-2F16-42EE-873C-7A9BC5ACD758}"/>
    <dgm:cxn modelId="{576BF840-A2C4-4CBA-B85B-68AFB91239B2}" type="presOf" srcId="{1DCAE881-48B3-460A-B807-620CEFFE4E29}" destId="{9CB1105E-C7B1-44A4-92E3-44226DFB7769}" srcOrd="0" destOrd="0" presId="urn:microsoft.com/office/officeart/2009/3/layout/RandomtoResultProcess"/>
    <dgm:cxn modelId="{E9016662-9D48-4B2D-89A0-A2383FEFAE06}" type="presOf" srcId="{1ABF8F29-9186-461D-8213-88B1F6AE35BA}" destId="{72069516-5B62-4224-AAA6-7345A7FCC2F9}" srcOrd="0" destOrd="0" presId="urn:microsoft.com/office/officeart/2009/3/layout/RandomtoResultProcess"/>
    <dgm:cxn modelId="{02685570-3981-4F4C-8088-87C383B98546}" srcId="{1ABF8F29-9186-461D-8213-88B1F6AE35BA}" destId="{2A1B6441-C9CB-48D0-8AE2-8C17A3CD2E6A}" srcOrd="0" destOrd="0" parTransId="{53F2A7AD-C0B8-4658-A3A8-42C7600B1BB7}" sibTransId="{F68E14AB-4C40-42CE-887C-5CCA275CC7EA}"/>
    <dgm:cxn modelId="{994ED784-257C-445C-B799-46BCA524ADF1}" type="presOf" srcId="{2A1B6441-C9CB-48D0-8AE2-8C17A3CD2E6A}" destId="{8857BA6F-B92B-4AA9-B60C-F7003653E30E}" srcOrd="0" destOrd="0" presId="urn:microsoft.com/office/officeart/2009/3/layout/RandomtoResultProcess"/>
    <dgm:cxn modelId="{43CF20EE-4CB1-446B-BA6C-C612829555A8}" type="presParOf" srcId="{72069516-5B62-4224-AAA6-7345A7FCC2F9}" destId="{CD8C17D4-D0B0-4C86-BCAF-5B029828CA11}" srcOrd="0" destOrd="0" presId="urn:microsoft.com/office/officeart/2009/3/layout/RandomtoResultProcess"/>
    <dgm:cxn modelId="{0D8B473B-C61A-4EC4-A53C-DAED28FF3ED3}" type="presParOf" srcId="{CD8C17D4-D0B0-4C86-BCAF-5B029828CA11}" destId="{8857BA6F-B92B-4AA9-B60C-F7003653E30E}" srcOrd="0" destOrd="0" presId="urn:microsoft.com/office/officeart/2009/3/layout/RandomtoResultProcess"/>
    <dgm:cxn modelId="{492F1663-8269-47DC-B258-4BD5B3B23CB6}" type="presParOf" srcId="{CD8C17D4-D0B0-4C86-BCAF-5B029828CA11}" destId="{BBA0E284-7C18-4156-BE20-9DB230CDAEF7}" srcOrd="1" destOrd="0" presId="urn:microsoft.com/office/officeart/2009/3/layout/RandomtoResultProcess"/>
    <dgm:cxn modelId="{DD0553B9-E07A-47A8-9BA1-3C18AEFC4BBC}" type="presParOf" srcId="{CD8C17D4-D0B0-4C86-BCAF-5B029828CA11}" destId="{C899DC44-A747-4AB9-8F17-BC221A9FE2D0}" srcOrd="2" destOrd="0" presId="urn:microsoft.com/office/officeart/2009/3/layout/RandomtoResultProcess"/>
    <dgm:cxn modelId="{1C8ACBF3-EA3D-41CB-B741-2DFF1134FC0F}" type="presParOf" srcId="{CD8C17D4-D0B0-4C86-BCAF-5B029828CA11}" destId="{7D9B2608-8C84-4CC2-AAF4-AB127330305C}" srcOrd="3" destOrd="0" presId="urn:microsoft.com/office/officeart/2009/3/layout/RandomtoResultProcess"/>
    <dgm:cxn modelId="{DFF06404-774D-4206-A4D5-8E7D01326C9C}" type="presParOf" srcId="{CD8C17D4-D0B0-4C86-BCAF-5B029828CA11}" destId="{56390152-7D1D-4242-908E-01BD48C18494}" srcOrd="4" destOrd="0" presId="urn:microsoft.com/office/officeart/2009/3/layout/RandomtoResultProcess"/>
    <dgm:cxn modelId="{2FE4F53D-C25B-4D8B-B1D3-9B4C36EF873D}" type="presParOf" srcId="{CD8C17D4-D0B0-4C86-BCAF-5B029828CA11}" destId="{C716F070-FF14-4DA7-AD64-2FDDD9E04907}" srcOrd="5" destOrd="0" presId="urn:microsoft.com/office/officeart/2009/3/layout/RandomtoResultProcess"/>
    <dgm:cxn modelId="{245D7453-99AB-4809-91D8-162737373162}" type="presParOf" srcId="{CD8C17D4-D0B0-4C86-BCAF-5B029828CA11}" destId="{72BD578C-F184-472A-8277-B2591FB1F81C}" srcOrd="6" destOrd="0" presId="urn:microsoft.com/office/officeart/2009/3/layout/RandomtoResultProcess"/>
    <dgm:cxn modelId="{831E7990-C1C3-4C7F-9E81-3548EC03CCA7}" type="presParOf" srcId="{CD8C17D4-D0B0-4C86-BCAF-5B029828CA11}" destId="{11998EDF-9A68-4805-9D93-A71E511A8E19}" srcOrd="7" destOrd="0" presId="urn:microsoft.com/office/officeart/2009/3/layout/RandomtoResultProcess"/>
    <dgm:cxn modelId="{2AD7B8D6-6EB9-48AE-855D-13265A620F43}" type="presParOf" srcId="{CD8C17D4-D0B0-4C86-BCAF-5B029828CA11}" destId="{DB6C8C22-7F6D-4C4C-A5D0-EB08948A5B76}" srcOrd="8" destOrd="0" presId="urn:microsoft.com/office/officeart/2009/3/layout/RandomtoResultProcess"/>
    <dgm:cxn modelId="{595454B3-CCD6-47BF-B6B3-F43D6BCCC5DD}" type="presParOf" srcId="{CD8C17D4-D0B0-4C86-BCAF-5B029828CA11}" destId="{25ABF012-92C0-4E8C-9247-C8D99604BE9A}" srcOrd="9" destOrd="0" presId="urn:microsoft.com/office/officeart/2009/3/layout/RandomtoResultProcess"/>
    <dgm:cxn modelId="{4821FF46-6BD2-4616-B1FF-B5D1CA26E43C}" type="presParOf" srcId="{CD8C17D4-D0B0-4C86-BCAF-5B029828CA11}" destId="{9CDC6D7C-4222-45A8-8746-77C6D29CBAA6}" srcOrd="10" destOrd="0" presId="urn:microsoft.com/office/officeart/2009/3/layout/RandomtoResultProcess"/>
    <dgm:cxn modelId="{1F6A6986-388B-49A1-87A7-B3DB5C390FB3}" type="presParOf" srcId="{CD8C17D4-D0B0-4C86-BCAF-5B029828CA11}" destId="{E46CF4C7-4A7E-4B8F-A084-77C5A323DBEA}" srcOrd="11" destOrd="0" presId="urn:microsoft.com/office/officeart/2009/3/layout/RandomtoResultProcess"/>
    <dgm:cxn modelId="{5E2B6FDB-4D1F-4419-B198-69D692551082}" type="presParOf" srcId="{CD8C17D4-D0B0-4C86-BCAF-5B029828CA11}" destId="{C2AA39EF-397F-4841-9142-C788A76FCB36}" srcOrd="12" destOrd="0" presId="urn:microsoft.com/office/officeart/2009/3/layout/RandomtoResultProcess"/>
    <dgm:cxn modelId="{0983892C-37E9-4BCC-9207-6D2F0ACD2EFF}" type="presParOf" srcId="{CD8C17D4-D0B0-4C86-BCAF-5B029828CA11}" destId="{7AA36B45-3C8D-4AEA-97C8-EF7AAC3310F5}" srcOrd="13" destOrd="0" presId="urn:microsoft.com/office/officeart/2009/3/layout/RandomtoResultProcess"/>
    <dgm:cxn modelId="{084CE897-F29F-4D80-9223-486CA95808A3}" type="presParOf" srcId="{CD8C17D4-D0B0-4C86-BCAF-5B029828CA11}" destId="{CF380776-6BE0-4273-862F-0541B30589DD}" srcOrd="14" destOrd="0" presId="urn:microsoft.com/office/officeart/2009/3/layout/RandomtoResultProcess"/>
    <dgm:cxn modelId="{09149C21-04B7-48D7-8F24-9CFB46B9E66A}" type="presParOf" srcId="{CD8C17D4-D0B0-4C86-BCAF-5B029828CA11}" destId="{8E1F58E8-2CFF-426F-85F4-A415979E3DF1}" srcOrd="15" destOrd="0" presId="urn:microsoft.com/office/officeart/2009/3/layout/RandomtoResultProcess"/>
    <dgm:cxn modelId="{3CCA7D5F-88EB-41DF-B149-C97CE81FD811}" type="presParOf" srcId="{CD8C17D4-D0B0-4C86-BCAF-5B029828CA11}" destId="{3FB3B203-8BB5-4D3E-9ACB-0F370B76A3B1}" srcOrd="16" destOrd="0" presId="urn:microsoft.com/office/officeart/2009/3/layout/RandomtoResultProcess"/>
    <dgm:cxn modelId="{A12F244E-E36C-4A17-A520-AB07D8C2ED17}" type="presParOf" srcId="{CD8C17D4-D0B0-4C86-BCAF-5B029828CA11}" destId="{1441BED5-641E-4F13-8256-B1498C2BD0D5}" srcOrd="17" destOrd="0" presId="urn:microsoft.com/office/officeart/2009/3/layout/RandomtoResultProcess"/>
    <dgm:cxn modelId="{4EBFB842-1CC6-4C56-946A-085FA21DD21D}" type="presParOf" srcId="{CD8C17D4-D0B0-4C86-BCAF-5B029828CA11}" destId="{BAFECF04-3014-44A6-A119-DC079141F900}" srcOrd="18" destOrd="0" presId="urn:microsoft.com/office/officeart/2009/3/layout/RandomtoResultProcess"/>
    <dgm:cxn modelId="{D476CB94-A9D7-4686-9CDC-61B0B3E3E03B}" type="presParOf" srcId="{72069516-5B62-4224-AAA6-7345A7FCC2F9}" destId="{F7008157-92A5-44A7-AA22-16CD8FE7F6DA}" srcOrd="1" destOrd="0" presId="urn:microsoft.com/office/officeart/2009/3/layout/RandomtoResultProcess"/>
    <dgm:cxn modelId="{B4835854-029F-4683-A921-8015FDA68922}" type="presParOf" srcId="{F7008157-92A5-44A7-AA22-16CD8FE7F6DA}" destId="{07ACB115-0FBF-40C4-B406-2CF0BAE52631}" srcOrd="0" destOrd="0" presId="urn:microsoft.com/office/officeart/2009/3/layout/RandomtoResultProcess"/>
    <dgm:cxn modelId="{C8B8D19C-9158-415A-9B87-A61C869B48B3}" type="presParOf" srcId="{F7008157-92A5-44A7-AA22-16CD8FE7F6DA}" destId="{60203A2D-3E1C-4E26-8BDD-3B8F8096D93D}" srcOrd="1" destOrd="0" presId="urn:microsoft.com/office/officeart/2009/3/layout/RandomtoResultProcess"/>
    <dgm:cxn modelId="{8E7690D0-7839-458A-A385-81D86B5A197B}" type="presParOf" srcId="{72069516-5B62-4224-AAA6-7345A7FCC2F9}" destId="{291D0E4B-303B-4952-BAA2-F25F39CBCE0D}" srcOrd="2" destOrd="0" presId="urn:microsoft.com/office/officeart/2009/3/layout/RandomtoResultProcess"/>
    <dgm:cxn modelId="{021A26CB-F154-4324-88CD-64659F9F4500}" type="presParOf" srcId="{72069516-5B62-4224-AAA6-7345A7FCC2F9}" destId="{F4E3696F-FD73-4860-9405-E23263F0139C}" srcOrd="3" destOrd="0" presId="urn:microsoft.com/office/officeart/2009/3/layout/RandomtoResultProcess"/>
    <dgm:cxn modelId="{5A601F86-C5F6-4169-A7AE-E8F35BE78B64}" type="presParOf" srcId="{F4E3696F-FD73-4860-9405-E23263F0139C}" destId="{82D32224-C3AE-46DF-BB24-834D4492CBEA}" srcOrd="0" destOrd="0" presId="urn:microsoft.com/office/officeart/2009/3/layout/RandomtoResultProcess"/>
    <dgm:cxn modelId="{EC5B7352-4CC6-4651-A7B0-E3175189A258}" type="presParOf" srcId="{F4E3696F-FD73-4860-9405-E23263F0139C}" destId="{5F1F742C-449F-4C28-9F24-9B79BE5CB30F}" srcOrd="1" destOrd="0" presId="urn:microsoft.com/office/officeart/2009/3/layout/RandomtoResultProcess"/>
    <dgm:cxn modelId="{223491E6-1C49-454D-BED1-C098F9E2EEF4}" type="presParOf" srcId="{72069516-5B62-4224-AAA6-7345A7FCC2F9}" destId="{AFDC1428-6E13-44EA-BBF7-C08F0897825C}" srcOrd="4" destOrd="0" presId="urn:microsoft.com/office/officeart/2009/3/layout/RandomtoResultProcess"/>
    <dgm:cxn modelId="{54F90459-9B7D-44D8-8B39-A67CDE025CEF}" type="presParOf" srcId="{AFDC1428-6E13-44EA-BBF7-C08F0897825C}" destId="{9CB1105E-C7B1-44A4-92E3-44226DFB7769}" srcOrd="0" destOrd="0" presId="urn:microsoft.com/office/officeart/2009/3/layout/RandomtoResultProcess"/>
    <dgm:cxn modelId="{F5AB5C9D-0F79-4CFD-8C71-75DADB63094D}" type="presParOf" srcId="{AFDC1428-6E13-44EA-BBF7-C08F0897825C}" destId="{111D0CA0-AD86-48BC-9FA1-A9B999D93B8F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BE2CE2-B9CE-4188-A9B3-4F189B094C25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1A8539-FE9A-4588-AAF7-1EEB9F90921D}">
      <dgm:prSet phldrT="[Text]" custT="1"/>
      <dgm:spPr/>
      <dgm:t>
        <a:bodyPr/>
        <a:lstStyle/>
        <a:p>
          <a:r>
            <a:rPr lang="en-US" sz="3200" dirty="0"/>
            <a:t>What LHDs </a:t>
          </a:r>
          <a:r>
            <a:rPr lang="en-US" sz="3200" b="1" dirty="0"/>
            <a:t>do</a:t>
          </a:r>
        </a:p>
      </dgm:t>
    </dgm:pt>
    <dgm:pt modelId="{42D43296-887C-4EE5-B992-0A8AF3AD4964}" type="parTrans" cxnId="{B8B1B455-5E54-4E93-85CC-8D50564D86B9}">
      <dgm:prSet/>
      <dgm:spPr/>
      <dgm:t>
        <a:bodyPr/>
        <a:lstStyle/>
        <a:p>
          <a:endParaRPr lang="en-US" sz="2800"/>
        </a:p>
      </dgm:t>
    </dgm:pt>
    <dgm:pt modelId="{3B48E641-85B7-48B5-B6EF-7EFAE4DEB62A}" type="sibTrans" cxnId="{B8B1B455-5E54-4E93-85CC-8D50564D86B9}">
      <dgm:prSet/>
      <dgm:spPr/>
      <dgm:t>
        <a:bodyPr/>
        <a:lstStyle/>
        <a:p>
          <a:endParaRPr lang="en-US" sz="2800"/>
        </a:p>
      </dgm:t>
    </dgm:pt>
    <dgm:pt modelId="{A6C54B2E-D9D2-45EA-8300-038C5F5F5093}">
      <dgm:prSet phldrT="[Text]" custT="1"/>
      <dgm:spPr/>
      <dgm:t>
        <a:bodyPr/>
        <a:lstStyle/>
        <a:p>
          <a:r>
            <a:rPr lang="en-US" sz="1600" dirty="0"/>
            <a:t>Validate data with visualizations</a:t>
          </a:r>
        </a:p>
      </dgm:t>
    </dgm:pt>
    <dgm:pt modelId="{6D98729A-A559-4206-B84E-ED93626E31E1}" type="parTrans" cxnId="{9CEB2BD3-6811-43AD-8652-F1626289F701}">
      <dgm:prSet/>
      <dgm:spPr/>
      <dgm:t>
        <a:bodyPr/>
        <a:lstStyle/>
        <a:p>
          <a:endParaRPr lang="en-US" sz="2800"/>
        </a:p>
      </dgm:t>
    </dgm:pt>
    <dgm:pt modelId="{45D22EAF-8E58-4F74-8945-021F447A0257}" type="sibTrans" cxnId="{9CEB2BD3-6811-43AD-8652-F1626289F701}">
      <dgm:prSet/>
      <dgm:spPr/>
      <dgm:t>
        <a:bodyPr/>
        <a:lstStyle/>
        <a:p>
          <a:endParaRPr lang="en-US" sz="2800"/>
        </a:p>
      </dgm:t>
    </dgm:pt>
    <dgm:pt modelId="{767F5B72-3BA3-48C7-BE68-5C7217DF2EFE}">
      <dgm:prSet phldrT="[Text]" custT="1"/>
      <dgm:spPr/>
      <dgm:t>
        <a:bodyPr/>
        <a:lstStyle/>
        <a:p>
          <a:r>
            <a:rPr lang="en-US" sz="1600" dirty="0"/>
            <a:t>Match data to COA format</a:t>
          </a:r>
        </a:p>
      </dgm:t>
    </dgm:pt>
    <dgm:pt modelId="{1161D8BC-0E35-4484-9938-45FA7E2FF7B9}" type="parTrans" cxnId="{5A552D54-5A38-43CB-8737-E39982B86901}">
      <dgm:prSet/>
      <dgm:spPr/>
      <dgm:t>
        <a:bodyPr/>
        <a:lstStyle/>
        <a:p>
          <a:endParaRPr lang="en-US" sz="2800"/>
        </a:p>
      </dgm:t>
    </dgm:pt>
    <dgm:pt modelId="{F36DA694-8E4C-473D-A21B-CA4F660E0DA9}" type="sibTrans" cxnId="{5A552D54-5A38-43CB-8737-E39982B86901}">
      <dgm:prSet/>
      <dgm:spPr/>
      <dgm:t>
        <a:bodyPr/>
        <a:lstStyle/>
        <a:p>
          <a:endParaRPr lang="en-US" sz="2800"/>
        </a:p>
      </dgm:t>
    </dgm:pt>
    <dgm:pt modelId="{AD680FEC-DAAA-483E-86DE-1E65E54A9AF5}">
      <dgm:prSet phldrT="[Text]" custT="1"/>
      <dgm:spPr/>
      <dgm:t>
        <a:bodyPr/>
        <a:lstStyle/>
        <a:p>
          <a:r>
            <a:rPr lang="en-US" sz="3200" dirty="0"/>
            <a:t>What LHDs </a:t>
          </a:r>
          <a:r>
            <a:rPr lang="en-US" sz="3200" b="1" dirty="0"/>
            <a:t>get</a:t>
          </a:r>
        </a:p>
      </dgm:t>
    </dgm:pt>
    <dgm:pt modelId="{AF24F01E-8231-4519-A383-BA7617FD74F2}" type="parTrans" cxnId="{18950D45-DE6E-4BF7-980C-222367717E5C}">
      <dgm:prSet/>
      <dgm:spPr/>
      <dgm:t>
        <a:bodyPr/>
        <a:lstStyle/>
        <a:p>
          <a:endParaRPr lang="en-US" sz="2800"/>
        </a:p>
      </dgm:t>
    </dgm:pt>
    <dgm:pt modelId="{ED0DE1F3-CB32-429D-B74C-12F2B8095556}" type="sibTrans" cxnId="{18950D45-DE6E-4BF7-980C-222367717E5C}">
      <dgm:prSet/>
      <dgm:spPr/>
      <dgm:t>
        <a:bodyPr/>
        <a:lstStyle/>
        <a:p>
          <a:endParaRPr lang="en-US" sz="2800"/>
        </a:p>
      </dgm:t>
    </dgm:pt>
    <dgm:pt modelId="{A592C45F-B22F-457D-B3CC-6810BA4B3247}">
      <dgm:prSet phldrT="[Text]" custT="1"/>
      <dgm:spPr/>
      <dgm:t>
        <a:bodyPr/>
        <a:lstStyle/>
        <a:p>
          <a:r>
            <a:rPr lang="en-US" sz="1600" dirty="0"/>
            <a:t>Online training</a:t>
          </a:r>
        </a:p>
      </dgm:t>
    </dgm:pt>
    <dgm:pt modelId="{CD7BA644-3FFF-4FC5-9447-D22FC5130FD9}" type="parTrans" cxnId="{CD94FEB3-AEC8-4908-B241-B1E1E8611A1F}">
      <dgm:prSet/>
      <dgm:spPr/>
      <dgm:t>
        <a:bodyPr/>
        <a:lstStyle/>
        <a:p>
          <a:endParaRPr lang="en-US" sz="2800"/>
        </a:p>
      </dgm:t>
    </dgm:pt>
    <dgm:pt modelId="{B7E26AEA-B5D3-4C5B-BF30-004C18BFF510}" type="sibTrans" cxnId="{CD94FEB3-AEC8-4908-B241-B1E1E8611A1F}">
      <dgm:prSet/>
      <dgm:spPr/>
      <dgm:t>
        <a:bodyPr/>
        <a:lstStyle/>
        <a:p>
          <a:endParaRPr lang="en-US" sz="2800"/>
        </a:p>
      </dgm:t>
    </dgm:pt>
    <dgm:pt modelId="{3596EB2B-544E-42D3-BBBD-762DDCB9EFA4}">
      <dgm:prSet phldrT="[Text]" custT="1"/>
      <dgm:spPr/>
      <dgm:t>
        <a:bodyPr/>
        <a:lstStyle/>
        <a:p>
          <a:r>
            <a:rPr lang="en-US" sz="1600" dirty="0"/>
            <a:t>Technical assistance</a:t>
          </a:r>
        </a:p>
      </dgm:t>
    </dgm:pt>
    <dgm:pt modelId="{D454A3D5-D7A0-44A0-84F6-3E8F14B3F69F}" type="parTrans" cxnId="{AD2049D2-EDD0-43D7-91F6-3D7B8B02030C}">
      <dgm:prSet/>
      <dgm:spPr/>
      <dgm:t>
        <a:bodyPr/>
        <a:lstStyle/>
        <a:p>
          <a:endParaRPr lang="en-US" sz="2800"/>
        </a:p>
      </dgm:t>
    </dgm:pt>
    <dgm:pt modelId="{45A9BEA2-BD53-4CE0-BF15-BB84FD67B400}" type="sibTrans" cxnId="{AD2049D2-EDD0-43D7-91F6-3D7B8B02030C}">
      <dgm:prSet/>
      <dgm:spPr/>
      <dgm:t>
        <a:bodyPr/>
        <a:lstStyle/>
        <a:p>
          <a:endParaRPr lang="en-US" sz="2800"/>
        </a:p>
      </dgm:t>
    </dgm:pt>
    <dgm:pt modelId="{F3ABD878-CFDB-4985-9749-518B6A09C3DD}">
      <dgm:prSet phldrT="[Text]" custT="1"/>
      <dgm:spPr/>
      <dgm:t>
        <a:bodyPr/>
        <a:lstStyle/>
        <a:p>
          <a:r>
            <a:rPr lang="en-US" sz="1600" dirty="0"/>
            <a:t>Interactive data visualizations</a:t>
          </a:r>
        </a:p>
      </dgm:t>
    </dgm:pt>
    <dgm:pt modelId="{7A4429CB-29A6-42FA-8AB1-453FFA814B8F}" type="parTrans" cxnId="{AC4FA2B3-42F4-497D-A6DF-50BA70F90169}">
      <dgm:prSet/>
      <dgm:spPr/>
      <dgm:t>
        <a:bodyPr/>
        <a:lstStyle/>
        <a:p>
          <a:endParaRPr lang="en-US" sz="2800"/>
        </a:p>
      </dgm:t>
    </dgm:pt>
    <dgm:pt modelId="{5A0767A5-4F62-4A8B-98A4-E89921B88B06}" type="sibTrans" cxnId="{AC4FA2B3-42F4-497D-A6DF-50BA70F90169}">
      <dgm:prSet/>
      <dgm:spPr/>
      <dgm:t>
        <a:bodyPr/>
        <a:lstStyle/>
        <a:p>
          <a:endParaRPr lang="en-US" sz="2800"/>
        </a:p>
      </dgm:t>
    </dgm:pt>
    <dgm:pt modelId="{3D0C31EA-D137-4882-933F-D37258768333}">
      <dgm:prSet phldrT="[Text]" custT="1"/>
      <dgm:spPr/>
      <dgm:t>
        <a:bodyPr/>
        <a:lstStyle/>
        <a:p>
          <a:r>
            <a:rPr lang="en-US" sz="1600" dirty="0"/>
            <a:t>View online training</a:t>
          </a:r>
        </a:p>
      </dgm:t>
    </dgm:pt>
    <dgm:pt modelId="{9F132B24-262E-4F8F-86ED-973636E29351}" type="parTrans" cxnId="{E8796B6C-028A-4507-80DF-DC23D5EEFAB4}">
      <dgm:prSet/>
      <dgm:spPr/>
      <dgm:t>
        <a:bodyPr/>
        <a:lstStyle/>
        <a:p>
          <a:endParaRPr lang="en-US" sz="2800"/>
        </a:p>
      </dgm:t>
    </dgm:pt>
    <dgm:pt modelId="{24E581D6-2A05-480B-863E-E1DFBF8D655B}" type="sibTrans" cxnId="{E8796B6C-028A-4507-80DF-DC23D5EEFAB4}">
      <dgm:prSet/>
      <dgm:spPr/>
      <dgm:t>
        <a:bodyPr/>
        <a:lstStyle/>
        <a:p>
          <a:endParaRPr lang="en-US" sz="2800"/>
        </a:p>
      </dgm:t>
    </dgm:pt>
    <dgm:pt modelId="{43533D35-08A1-4C35-B1FB-A19AD479ACE6}">
      <dgm:prSet phldrT="[Text]" custT="1"/>
      <dgm:spPr/>
      <dgm:t>
        <a:bodyPr/>
        <a:lstStyle/>
        <a:p>
          <a:r>
            <a:rPr lang="en-US" sz="1600" dirty="0"/>
            <a:t>Peer learning community support</a:t>
          </a:r>
        </a:p>
      </dgm:t>
    </dgm:pt>
    <dgm:pt modelId="{90F6CED2-D30B-414D-AA55-28AB2136C5E9}" type="parTrans" cxnId="{A18E199A-F436-4C1E-92AA-A6BDBA5679D2}">
      <dgm:prSet/>
      <dgm:spPr/>
      <dgm:t>
        <a:bodyPr/>
        <a:lstStyle/>
        <a:p>
          <a:endParaRPr lang="en-US" sz="2800"/>
        </a:p>
      </dgm:t>
    </dgm:pt>
    <dgm:pt modelId="{4CE86C5A-DA34-4BC3-95A0-1AE1C1D4CEFB}" type="sibTrans" cxnId="{A18E199A-F436-4C1E-92AA-A6BDBA5679D2}">
      <dgm:prSet/>
      <dgm:spPr/>
      <dgm:t>
        <a:bodyPr/>
        <a:lstStyle/>
        <a:p>
          <a:endParaRPr lang="en-US" sz="2800"/>
        </a:p>
      </dgm:t>
    </dgm:pt>
    <dgm:pt modelId="{E1954728-5B02-4A2C-85AC-69B84FEBA449}" type="pres">
      <dgm:prSet presAssocID="{4FBE2CE2-B9CE-4188-A9B3-4F189B094C25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8574807-0A1E-43EE-97FB-C2DA5360CD0F}" type="pres">
      <dgm:prSet presAssocID="{4FBE2CE2-B9CE-4188-A9B3-4F189B094C25}" presName="dummyMaxCanvas" presStyleCnt="0"/>
      <dgm:spPr/>
    </dgm:pt>
    <dgm:pt modelId="{D684FDF2-F45C-45CB-B1A4-5705BBEC7D3D}" type="pres">
      <dgm:prSet presAssocID="{4FBE2CE2-B9CE-4188-A9B3-4F189B094C25}" presName="parentComposite" presStyleCnt="0"/>
      <dgm:spPr/>
    </dgm:pt>
    <dgm:pt modelId="{01F70914-D5BC-43A2-BB2C-3E3FC7B1CBCF}" type="pres">
      <dgm:prSet presAssocID="{4FBE2CE2-B9CE-4188-A9B3-4F189B094C25}" presName="parent1" presStyleLbl="alignAccFollowNode1" presStyleIdx="0" presStyleCnt="4" custScaleX="140411">
        <dgm:presLayoutVars>
          <dgm:chMax val="4"/>
        </dgm:presLayoutVars>
      </dgm:prSet>
      <dgm:spPr/>
    </dgm:pt>
    <dgm:pt modelId="{22246A8A-B58D-40AE-B766-A58DF1BEDAA7}" type="pres">
      <dgm:prSet presAssocID="{4FBE2CE2-B9CE-4188-A9B3-4F189B094C25}" presName="parent2" presStyleLbl="alignAccFollowNode1" presStyleIdx="1" presStyleCnt="4" custScaleX="140151">
        <dgm:presLayoutVars>
          <dgm:chMax val="4"/>
        </dgm:presLayoutVars>
      </dgm:prSet>
      <dgm:spPr/>
    </dgm:pt>
    <dgm:pt modelId="{C6DBBA71-AFA4-43FD-87C7-A0B755B4B02F}" type="pres">
      <dgm:prSet presAssocID="{4FBE2CE2-B9CE-4188-A9B3-4F189B094C25}" presName="childrenComposite" presStyleCnt="0"/>
      <dgm:spPr/>
    </dgm:pt>
    <dgm:pt modelId="{47C42A9D-A9F8-4717-B8EE-E805828C22EB}" type="pres">
      <dgm:prSet presAssocID="{4FBE2CE2-B9CE-4188-A9B3-4F189B094C25}" presName="dummyMaxCanvas_ChildArea" presStyleCnt="0"/>
      <dgm:spPr/>
    </dgm:pt>
    <dgm:pt modelId="{35C6AF02-F0D0-48E0-B83F-35228764DFA4}" type="pres">
      <dgm:prSet presAssocID="{4FBE2CE2-B9CE-4188-A9B3-4F189B094C25}" presName="fulcrum" presStyleLbl="alignAccFollowNode1" presStyleIdx="2" presStyleCnt="4"/>
      <dgm:spPr/>
    </dgm:pt>
    <dgm:pt modelId="{100519DA-7E42-44AF-9303-3978D6705C2C}" type="pres">
      <dgm:prSet presAssocID="{4FBE2CE2-B9CE-4188-A9B3-4F189B094C25}" presName="balance_34" presStyleLbl="alignAccFollowNode1" presStyleIdx="3" presStyleCnt="4">
        <dgm:presLayoutVars>
          <dgm:bulletEnabled val="1"/>
        </dgm:presLayoutVars>
      </dgm:prSet>
      <dgm:spPr/>
    </dgm:pt>
    <dgm:pt modelId="{47CA5820-6535-4833-8A9B-28A9B4B1A59F}" type="pres">
      <dgm:prSet presAssocID="{4FBE2CE2-B9CE-4188-A9B3-4F189B094C25}" presName="right_34_1" presStyleLbl="node1" presStyleIdx="0" presStyleCnt="7" custScaleX="133351">
        <dgm:presLayoutVars>
          <dgm:bulletEnabled val="1"/>
        </dgm:presLayoutVars>
      </dgm:prSet>
      <dgm:spPr/>
    </dgm:pt>
    <dgm:pt modelId="{AF19D410-68B5-4FA4-800B-3E7DD7562143}" type="pres">
      <dgm:prSet presAssocID="{4FBE2CE2-B9CE-4188-A9B3-4F189B094C25}" presName="right_34_2" presStyleLbl="node1" presStyleIdx="1" presStyleCnt="7" custScaleX="133132">
        <dgm:presLayoutVars>
          <dgm:bulletEnabled val="1"/>
        </dgm:presLayoutVars>
      </dgm:prSet>
      <dgm:spPr/>
    </dgm:pt>
    <dgm:pt modelId="{8D71EF4B-E057-4663-953C-8D93A494EFE3}" type="pres">
      <dgm:prSet presAssocID="{4FBE2CE2-B9CE-4188-A9B3-4F189B094C25}" presName="right_34_3" presStyleLbl="node1" presStyleIdx="2" presStyleCnt="7" custScaleX="133351">
        <dgm:presLayoutVars>
          <dgm:bulletEnabled val="1"/>
        </dgm:presLayoutVars>
      </dgm:prSet>
      <dgm:spPr/>
    </dgm:pt>
    <dgm:pt modelId="{C9CD0DAB-28CA-4D26-BA84-8697C5492645}" type="pres">
      <dgm:prSet presAssocID="{4FBE2CE2-B9CE-4188-A9B3-4F189B094C25}" presName="right_34_4" presStyleLbl="node1" presStyleIdx="3" presStyleCnt="7" custScaleX="133351">
        <dgm:presLayoutVars>
          <dgm:bulletEnabled val="1"/>
        </dgm:presLayoutVars>
      </dgm:prSet>
      <dgm:spPr/>
    </dgm:pt>
    <dgm:pt modelId="{54709D84-3485-4454-B210-46B1C26EBDF5}" type="pres">
      <dgm:prSet presAssocID="{4FBE2CE2-B9CE-4188-A9B3-4F189B094C25}" presName="left_34_1" presStyleLbl="node1" presStyleIdx="4" presStyleCnt="7" custScaleX="133348">
        <dgm:presLayoutVars>
          <dgm:bulletEnabled val="1"/>
        </dgm:presLayoutVars>
      </dgm:prSet>
      <dgm:spPr/>
    </dgm:pt>
    <dgm:pt modelId="{791F1CF4-19EC-419E-B235-D5234EA1B8B4}" type="pres">
      <dgm:prSet presAssocID="{4FBE2CE2-B9CE-4188-A9B3-4F189B094C25}" presName="left_34_2" presStyleLbl="node1" presStyleIdx="5" presStyleCnt="7" custScaleX="133348">
        <dgm:presLayoutVars>
          <dgm:bulletEnabled val="1"/>
        </dgm:presLayoutVars>
      </dgm:prSet>
      <dgm:spPr/>
    </dgm:pt>
    <dgm:pt modelId="{48084452-E21A-4FE0-B7F7-39087E7E59D8}" type="pres">
      <dgm:prSet presAssocID="{4FBE2CE2-B9CE-4188-A9B3-4F189B094C25}" presName="left_34_3" presStyleLbl="node1" presStyleIdx="6" presStyleCnt="7" custScaleX="133348">
        <dgm:presLayoutVars>
          <dgm:bulletEnabled val="1"/>
        </dgm:presLayoutVars>
      </dgm:prSet>
      <dgm:spPr/>
    </dgm:pt>
  </dgm:ptLst>
  <dgm:cxnLst>
    <dgm:cxn modelId="{4757E107-37B0-4DE5-AA6A-84FE06F01736}" type="presOf" srcId="{3D0C31EA-D137-4882-933F-D37258768333}" destId="{48084452-E21A-4FE0-B7F7-39087E7E59D8}" srcOrd="0" destOrd="0" presId="urn:microsoft.com/office/officeart/2005/8/layout/balance1"/>
    <dgm:cxn modelId="{5968FE19-4464-4C7F-9E6B-B16762A3DA3E}" type="presOf" srcId="{A592C45F-B22F-457D-B3CC-6810BA4B3247}" destId="{47CA5820-6535-4833-8A9B-28A9B4B1A59F}" srcOrd="0" destOrd="0" presId="urn:microsoft.com/office/officeart/2005/8/layout/balance1"/>
    <dgm:cxn modelId="{4EEBB820-0CB8-45A4-946A-F77B3A290F93}" type="presOf" srcId="{F3ABD878-CFDB-4985-9749-518B6A09C3DD}" destId="{C9CD0DAB-28CA-4D26-BA84-8697C5492645}" srcOrd="0" destOrd="0" presId="urn:microsoft.com/office/officeart/2005/8/layout/balance1"/>
    <dgm:cxn modelId="{AB72E863-EAC3-407D-8E7B-46816D88EA78}" type="presOf" srcId="{767F5B72-3BA3-48C7-BE68-5C7217DF2EFE}" destId="{791F1CF4-19EC-419E-B235-D5234EA1B8B4}" srcOrd="0" destOrd="0" presId="urn:microsoft.com/office/officeart/2005/8/layout/balance1"/>
    <dgm:cxn modelId="{18950D45-DE6E-4BF7-980C-222367717E5C}" srcId="{4FBE2CE2-B9CE-4188-A9B3-4F189B094C25}" destId="{AD680FEC-DAAA-483E-86DE-1E65E54A9AF5}" srcOrd="1" destOrd="0" parTransId="{AF24F01E-8231-4519-A383-BA7617FD74F2}" sibTransId="{ED0DE1F3-CB32-429D-B74C-12F2B8095556}"/>
    <dgm:cxn modelId="{2B983467-C121-4CB1-AD4A-76D80E67C495}" type="presOf" srcId="{43533D35-08A1-4C35-B1FB-A19AD479ACE6}" destId="{AF19D410-68B5-4FA4-800B-3E7DD7562143}" srcOrd="0" destOrd="0" presId="urn:microsoft.com/office/officeart/2005/8/layout/balance1"/>
    <dgm:cxn modelId="{E8796B6C-028A-4507-80DF-DC23D5EEFAB4}" srcId="{D01A8539-FE9A-4588-AAF7-1EEB9F90921D}" destId="{3D0C31EA-D137-4882-933F-D37258768333}" srcOrd="2" destOrd="0" parTransId="{9F132B24-262E-4F8F-86ED-973636E29351}" sibTransId="{24E581D6-2A05-480B-863E-E1DFBF8D655B}"/>
    <dgm:cxn modelId="{5A552D54-5A38-43CB-8737-E39982B86901}" srcId="{D01A8539-FE9A-4588-AAF7-1EEB9F90921D}" destId="{767F5B72-3BA3-48C7-BE68-5C7217DF2EFE}" srcOrd="1" destOrd="0" parTransId="{1161D8BC-0E35-4484-9938-45FA7E2FF7B9}" sibTransId="{F36DA694-8E4C-473D-A21B-CA4F660E0DA9}"/>
    <dgm:cxn modelId="{B8B1B455-5E54-4E93-85CC-8D50564D86B9}" srcId="{4FBE2CE2-B9CE-4188-A9B3-4F189B094C25}" destId="{D01A8539-FE9A-4588-AAF7-1EEB9F90921D}" srcOrd="0" destOrd="0" parTransId="{42D43296-887C-4EE5-B992-0A8AF3AD4964}" sibTransId="{3B48E641-85B7-48B5-B6EF-7EFAE4DEB62A}"/>
    <dgm:cxn modelId="{A563377F-EC20-4AC8-92F1-E0EAE685B05D}" type="presOf" srcId="{D01A8539-FE9A-4588-AAF7-1EEB9F90921D}" destId="{01F70914-D5BC-43A2-BB2C-3E3FC7B1CBCF}" srcOrd="0" destOrd="0" presId="urn:microsoft.com/office/officeart/2005/8/layout/balance1"/>
    <dgm:cxn modelId="{A18E199A-F436-4C1E-92AA-A6BDBA5679D2}" srcId="{AD680FEC-DAAA-483E-86DE-1E65E54A9AF5}" destId="{43533D35-08A1-4C35-B1FB-A19AD479ACE6}" srcOrd="1" destOrd="0" parTransId="{90F6CED2-D30B-414D-AA55-28AB2136C5E9}" sibTransId="{4CE86C5A-DA34-4BC3-95A0-1AE1C1D4CEFB}"/>
    <dgm:cxn modelId="{AC4FA2B3-42F4-497D-A6DF-50BA70F90169}" srcId="{AD680FEC-DAAA-483E-86DE-1E65E54A9AF5}" destId="{F3ABD878-CFDB-4985-9749-518B6A09C3DD}" srcOrd="3" destOrd="0" parTransId="{7A4429CB-29A6-42FA-8AB1-453FFA814B8F}" sibTransId="{5A0767A5-4F62-4A8B-98A4-E89921B88B06}"/>
    <dgm:cxn modelId="{CD94FEB3-AEC8-4908-B241-B1E1E8611A1F}" srcId="{AD680FEC-DAAA-483E-86DE-1E65E54A9AF5}" destId="{A592C45F-B22F-457D-B3CC-6810BA4B3247}" srcOrd="0" destOrd="0" parTransId="{CD7BA644-3FFF-4FC5-9447-D22FC5130FD9}" sibTransId="{B7E26AEA-B5D3-4C5B-BF30-004C18BFF510}"/>
    <dgm:cxn modelId="{6D69D7C7-EC66-40C8-AA39-96E45CE7F4B3}" type="presOf" srcId="{3596EB2B-544E-42D3-BBBD-762DDCB9EFA4}" destId="{8D71EF4B-E057-4663-953C-8D93A494EFE3}" srcOrd="0" destOrd="0" presId="urn:microsoft.com/office/officeart/2005/8/layout/balance1"/>
    <dgm:cxn modelId="{AD2049D2-EDD0-43D7-91F6-3D7B8B02030C}" srcId="{AD680FEC-DAAA-483E-86DE-1E65E54A9AF5}" destId="{3596EB2B-544E-42D3-BBBD-762DDCB9EFA4}" srcOrd="2" destOrd="0" parTransId="{D454A3D5-D7A0-44A0-84F6-3E8F14B3F69F}" sibTransId="{45A9BEA2-BD53-4CE0-BF15-BB84FD67B400}"/>
    <dgm:cxn modelId="{9CEB2BD3-6811-43AD-8652-F1626289F701}" srcId="{D01A8539-FE9A-4588-AAF7-1EEB9F90921D}" destId="{A6C54B2E-D9D2-45EA-8300-038C5F5F5093}" srcOrd="0" destOrd="0" parTransId="{6D98729A-A559-4206-B84E-ED93626E31E1}" sibTransId="{45D22EAF-8E58-4F74-8945-021F447A0257}"/>
    <dgm:cxn modelId="{604D17E3-4AA0-48DD-84C1-313C0569A377}" type="presOf" srcId="{4FBE2CE2-B9CE-4188-A9B3-4F189B094C25}" destId="{E1954728-5B02-4A2C-85AC-69B84FEBA449}" srcOrd="0" destOrd="0" presId="urn:microsoft.com/office/officeart/2005/8/layout/balance1"/>
    <dgm:cxn modelId="{61A578EA-61DA-4811-A166-33B6061581EB}" type="presOf" srcId="{A6C54B2E-D9D2-45EA-8300-038C5F5F5093}" destId="{54709D84-3485-4454-B210-46B1C26EBDF5}" srcOrd="0" destOrd="0" presId="urn:microsoft.com/office/officeart/2005/8/layout/balance1"/>
    <dgm:cxn modelId="{7CFDDFEA-8280-4A9B-8EB4-610FCDFC7CAA}" type="presOf" srcId="{AD680FEC-DAAA-483E-86DE-1E65E54A9AF5}" destId="{22246A8A-B58D-40AE-B766-A58DF1BEDAA7}" srcOrd="0" destOrd="0" presId="urn:microsoft.com/office/officeart/2005/8/layout/balance1"/>
    <dgm:cxn modelId="{5404B631-71E6-4E07-AC99-56A2FF1C37AF}" type="presParOf" srcId="{E1954728-5B02-4A2C-85AC-69B84FEBA449}" destId="{F8574807-0A1E-43EE-97FB-C2DA5360CD0F}" srcOrd="0" destOrd="0" presId="urn:microsoft.com/office/officeart/2005/8/layout/balance1"/>
    <dgm:cxn modelId="{9B8F3F70-1351-4E0F-8DC9-1114DE4B6B45}" type="presParOf" srcId="{E1954728-5B02-4A2C-85AC-69B84FEBA449}" destId="{D684FDF2-F45C-45CB-B1A4-5705BBEC7D3D}" srcOrd="1" destOrd="0" presId="urn:microsoft.com/office/officeart/2005/8/layout/balance1"/>
    <dgm:cxn modelId="{8487BD77-E955-4A36-A767-B5C2F05244F0}" type="presParOf" srcId="{D684FDF2-F45C-45CB-B1A4-5705BBEC7D3D}" destId="{01F70914-D5BC-43A2-BB2C-3E3FC7B1CBCF}" srcOrd="0" destOrd="0" presId="urn:microsoft.com/office/officeart/2005/8/layout/balance1"/>
    <dgm:cxn modelId="{4E4356FA-92CD-4F3E-A0C1-92FC9C3CD82D}" type="presParOf" srcId="{D684FDF2-F45C-45CB-B1A4-5705BBEC7D3D}" destId="{22246A8A-B58D-40AE-B766-A58DF1BEDAA7}" srcOrd="1" destOrd="0" presId="urn:microsoft.com/office/officeart/2005/8/layout/balance1"/>
    <dgm:cxn modelId="{F8F2A617-F352-462B-8A73-5AAAAA7C10C8}" type="presParOf" srcId="{E1954728-5B02-4A2C-85AC-69B84FEBA449}" destId="{C6DBBA71-AFA4-43FD-87C7-A0B755B4B02F}" srcOrd="2" destOrd="0" presId="urn:microsoft.com/office/officeart/2005/8/layout/balance1"/>
    <dgm:cxn modelId="{1ADD2EAB-DD49-4BE2-AE23-F34C659597D7}" type="presParOf" srcId="{C6DBBA71-AFA4-43FD-87C7-A0B755B4B02F}" destId="{47C42A9D-A9F8-4717-B8EE-E805828C22EB}" srcOrd="0" destOrd="0" presId="urn:microsoft.com/office/officeart/2005/8/layout/balance1"/>
    <dgm:cxn modelId="{C051A986-38EE-478B-BA91-7D4DF47C3252}" type="presParOf" srcId="{C6DBBA71-AFA4-43FD-87C7-A0B755B4B02F}" destId="{35C6AF02-F0D0-48E0-B83F-35228764DFA4}" srcOrd="1" destOrd="0" presId="urn:microsoft.com/office/officeart/2005/8/layout/balance1"/>
    <dgm:cxn modelId="{5C0CB513-A8AF-4927-B0B6-DDA7A22CE138}" type="presParOf" srcId="{C6DBBA71-AFA4-43FD-87C7-A0B755B4B02F}" destId="{100519DA-7E42-44AF-9303-3978D6705C2C}" srcOrd="2" destOrd="0" presId="urn:microsoft.com/office/officeart/2005/8/layout/balance1"/>
    <dgm:cxn modelId="{73D18EA7-F535-4DE1-809E-6AD2C135084B}" type="presParOf" srcId="{C6DBBA71-AFA4-43FD-87C7-A0B755B4B02F}" destId="{47CA5820-6535-4833-8A9B-28A9B4B1A59F}" srcOrd="3" destOrd="0" presId="urn:microsoft.com/office/officeart/2005/8/layout/balance1"/>
    <dgm:cxn modelId="{28B9FA8C-D145-4151-99DD-0C573DE44B94}" type="presParOf" srcId="{C6DBBA71-AFA4-43FD-87C7-A0B755B4B02F}" destId="{AF19D410-68B5-4FA4-800B-3E7DD7562143}" srcOrd="4" destOrd="0" presId="urn:microsoft.com/office/officeart/2005/8/layout/balance1"/>
    <dgm:cxn modelId="{0FEB6BBF-1EE4-4193-A47C-7D6338783682}" type="presParOf" srcId="{C6DBBA71-AFA4-43FD-87C7-A0B755B4B02F}" destId="{8D71EF4B-E057-4663-953C-8D93A494EFE3}" srcOrd="5" destOrd="0" presId="urn:microsoft.com/office/officeart/2005/8/layout/balance1"/>
    <dgm:cxn modelId="{48A1C23D-EEF4-4806-8C43-4B44E246F1A1}" type="presParOf" srcId="{C6DBBA71-AFA4-43FD-87C7-A0B755B4B02F}" destId="{C9CD0DAB-28CA-4D26-BA84-8697C5492645}" srcOrd="6" destOrd="0" presId="urn:microsoft.com/office/officeart/2005/8/layout/balance1"/>
    <dgm:cxn modelId="{96856DB4-A50A-44CD-82D7-63B1C2B63F0F}" type="presParOf" srcId="{C6DBBA71-AFA4-43FD-87C7-A0B755B4B02F}" destId="{54709D84-3485-4454-B210-46B1C26EBDF5}" srcOrd="7" destOrd="0" presId="urn:microsoft.com/office/officeart/2005/8/layout/balance1"/>
    <dgm:cxn modelId="{F8109329-B0E2-4110-900E-4911B1B3D035}" type="presParOf" srcId="{C6DBBA71-AFA4-43FD-87C7-A0B755B4B02F}" destId="{791F1CF4-19EC-419E-B235-D5234EA1B8B4}" srcOrd="8" destOrd="0" presId="urn:microsoft.com/office/officeart/2005/8/layout/balance1"/>
    <dgm:cxn modelId="{AC066210-DC54-44C7-AA7E-99F8EC04385E}" type="presParOf" srcId="{C6DBBA71-AFA4-43FD-87C7-A0B755B4B02F}" destId="{48084452-E21A-4FE0-B7F7-39087E7E59D8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A6D5977-EE9D-423D-8446-FCC3E5236B12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99DEA-715A-4C1C-B25C-6FF5A254B8A1}">
      <dgm:prSet phldrT="[Text]"/>
      <dgm:spPr/>
      <dgm:t>
        <a:bodyPr/>
        <a:lstStyle/>
        <a:p>
          <a:r>
            <a:rPr lang="en-US" dirty="0">
              <a:solidFill>
                <a:srgbClr val="0F75BC"/>
              </a:solidFill>
            </a:rPr>
            <a:t>Ongoing:</a:t>
          </a:r>
        </a:p>
        <a:p>
          <a:r>
            <a:rPr lang="en-US" dirty="0"/>
            <a:t>Recruitment of participating LHDs</a:t>
          </a:r>
        </a:p>
      </dgm:t>
    </dgm:pt>
    <dgm:pt modelId="{F35C897A-9C0E-47C0-B9FA-8873EEE51D85}" type="parTrans" cxnId="{6EC674A2-2496-44BB-BB3A-12BC1838629B}">
      <dgm:prSet/>
      <dgm:spPr/>
      <dgm:t>
        <a:bodyPr/>
        <a:lstStyle/>
        <a:p>
          <a:endParaRPr lang="en-US"/>
        </a:p>
      </dgm:t>
    </dgm:pt>
    <dgm:pt modelId="{46BEAEE9-6019-4FA5-AAC4-BDF723C5AF86}" type="sibTrans" cxnId="{6EC674A2-2496-44BB-BB3A-12BC1838629B}">
      <dgm:prSet/>
      <dgm:spPr/>
      <dgm:t>
        <a:bodyPr/>
        <a:lstStyle/>
        <a:p>
          <a:endParaRPr lang="en-US"/>
        </a:p>
      </dgm:t>
    </dgm:pt>
    <dgm:pt modelId="{62C85FC0-5101-4D9A-9049-58E722C98019}">
      <dgm:prSet phldrT="[Text]"/>
      <dgm:spPr/>
      <dgm:t>
        <a:bodyPr/>
        <a:lstStyle/>
        <a:p>
          <a:r>
            <a:rPr lang="en-US" u="none" dirty="0">
              <a:solidFill>
                <a:schemeClr val="accent1">
                  <a:lumMod val="75000"/>
                </a:schemeClr>
              </a:solidFill>
            </a:rPr>
            <a:t>July 2018:</a:t>
          </a:r>
        </a:p>
        <a:p>
          <a:r>
            <a:rPr lang="en-US" dirty="0"/>
            <a:t>Launch of online training</a:t>
          </a:r>
        </a:p>
      </dgm:t>
    </dgm:pt>
    <dgm:pt modelId="{CEAAFA61-F21F-4D12-B0FA-9E4AE5CD54C9}" type="parTrans" cxnId="{BB65D086-75CC-4999-9DE2-3747581F75A6}">
      <dgm:prSet/>
      <dgm:spPr/>
      <dgm:t>
        <a:bodyPr/>
        <a:lstStyle/>
        <a:p>
          <a:endParaRPr lang="en-US"/>
        </a:p>
      </dgm:t>
    </dgm:pt>
    <dgm:pt modelId="{0CAF1275-28D9-4D10-8EFB-34A9965C948D}" type="sibTrans" cxnId="{BB65D086-75CC-4999-9DE2-3747581F75A6}">
      <dgm:prSet/>
      <dgm:spPr/>
      <dgm:t>
        <a:bodyPr/>
        <a:lstStyle/>
        <a:p>
          <a:endParaRPr lang="en-US"/>
        </a:p>
      </dgm:t>
    </dgm:pt>
    <dgm:pt modelId="{6313B204-7BEA-4BFD-8E8E-D947E5E9A47D}">
      <dgm:prSet phldrT="[Text]"/>
      <dgm:spPr/>
      <dgm:t>
        <a:bodyPr/>
        <a:lstStyle/>
        <a:p>
          <a:r>
            <a:rPr lang="en-US" dirty="0">
              <a:solidFill>
                <a:srgbClr val="0F75BC"/>
              </a:solidFill>
            </a:rPr>
            <a:t>Nov/Dec 2018: </a:t>
          </a:r>
        </a:p>
        <a:p>
          <a:r>
            <a:rPr lang="en-US" dirty="0"/>
            <a:t>PHAST team evaluates data &amp; provides visualizations</a:t>
          </a:r>
        </a:p>
      </dgm:t>
    </dgm:pt>
    <dgm:pt modelId="{CE451239-9D38-40DF-916C-3429DB80877B}" type="parTrans" cxnId="{EF80051A-3BD2-4772-AFDE-AEF0E8D8287E}">
      <dgm:prSet/>
      <dgm:spPr/>
      <dgm:t>
        <a:bodyPr/>
        <a:lstStyle/>
        <a:p>
          <a:endParaRPr lang="en-US"/>
        </a:p>
      </dgm:t>
    </dgm:pt>
    <dgm:pt modelId="{94153A1D-629B-429A-B2F1-9B6262171270}" type="sibTrans" cxnId="{EF80051A-3BD2-4772-AFDE-AEF0E8D8287E}">
      <dgm:prSet/>
      <dgm:spPr/>
      <dgm:t>
        <a:bodyPr/>
        <a:lstStyle/>
        <a:p>
          <a:endParaRPr lang="en-US"/>
        </a:p>
      </dgm:t>
    </dgm:pt>
    <dgm:pt modelId="{C8D3236E-13E6-46DB-9BFD-702ECFB187C7}">
      <dgm:prSet phldrT="[Text]"/>
      <dgm:spPr/>
      <dgm:t>
        <a:bodyPr/>
        <a:lstStyle/>
        <a:p>
          <a:r>
            <a:rPr lang="en-US" dirty="0">
              <a:solidFill>
                <a:srgbClr val="0F75BC"/>
              </a:solidFill>
            </a:rPr>
            <a:t>July 24, 2018: </a:t>
          </a:r>
          <a:r>
            <a:rPr lang="en-US" dirty="0"/>
            <a:t>Kick-off webinar</a:t>
          </a:r>
        </a:p>
      </dgm:t>
    </dgm:pt>
    <dgm:pt modelId="{79E1E8CD-F309-4962-BE0E-AF7B950C3AA0}" type="parTrans" cxnId="{8ED96E7C-184F-4F87-B756-E53E7A1CCDC1}">
      <dgm:prSet/>
      <dgm:spPr/>
      <dgm:t>
        <a:bodyPr/>
        <a:lstStyle/>
        <a:p>
          <a:endParaRPr lang="en-US"/>
        </a:p>
      </dgm:t>
    </dgm:pt>
    <dgm:pt modelId="{4A0103D9-0A7D-4414-A72A-C2C54F817EFB}" type="sibTrans" cxnId="{8ED96E7C-184F-4F87-B756-E53E7A1CCDC1}">
      <dgm:prSet/>
      <dgm:spPr/>
      <dgm:t>
        <a:bodyPr/>
        <a:lstStyle/>
        <a:p>
          <a:endParaRPr lang="en-US"/>
        </a:p>
      </dgm:t>
    </dgm:pt>
    <dgm:pt modelId="{F3E193AB-2796-4696-B7E9-130C4F858EB1}">
      <dgm:prSet phldrT="[Text]"/>
      <dgm:spPr/>
      <dgm:t>
        <a:bodyPr/>
        <a:lstStyle/>
        <a:p>
          <a:r>
            <a:rPr lang="en-US" dirty="0">
              <a:solidFill>
                <a:srgbClr val="0F75BC"/>
              </a:solidFill>
            </a:rPr>
            <a:t>Jan/Feb 2019: </a:t>
          </a:r>
          <a:r>
            <a:rPr lang="en-US" dirty="0"/>
            <a:t>Cohort 1 reviews data &amp; visualizations</a:t>
          </a:r>
        </a:p>
      </dgm:t>
    </dgm:pt>
    <dgm:pt modelId="{A3509764-A787-45FA-864D-D32F686816A1}" type="parTrans" cxnId="{BCA93D97-A521-47DF-B8C3-6831785D60A5}">
      <dgm:prSet/>
      <dgm:spPr/>
      <dgm:t>
        <a:bodyPr/>
        <a:lstStyle/>
        <a:p>
          <a:endParaRPr lang="en-US"/>
        </a:p>
      </dgm:t>
    </dgm:pt>
    <dgm:pt modelId="{7AC19C2F-70DC-4BF8-BF9B-C3B7BCC9E524}" type="sibTrans" cxnId="{BCA93D97-A521-47DF-B8C3-6831785D60A5}">
      <dgm:prSet/>
      <dgm:spPr/>
      <dgm:t>
        <a:bodyPr/>
        <a:lstStyle/>
        <a:p>
          <a:endParaRPr lang="en-US"/>
        </a:p>
      </dgm:t>
    </dgm:pt>
    <dgm:pt modelId="{AF0FA45C-610C-460C-B980-123F4D41F3DD}">
      <dgm:prSet phldrT="[Text]"/>
      <dgm:spPr/>
      <dgm:t>
        <a:bodyPr/>
        <a:lstStyle/>
        <a:p>
          <a:r>
            <a:rPr lang="en-US" dirty="0">
              <a:solidFill>
                <a:srgbClr val="0F75BC"/>
              </a:solidFill>
            </a:rPr>
            <a:t>Sept 2018: </a:t>
          </a:r>
          <a:r>
            <a:rPr lang="en-US" dirty="0"/>
            <a:t>Cohort 1 crosswalks &amp; reports data to PHAST</a:t>
          </a:r>
        </a:p>
      </dgm:t>
    </dgm:pt>
    <dgm:pt modelId="{D8BE3685-CB28-442E-A0D5-D75F18A62785}" type="parTrans" cxnId="{EB3009B5-CEA1-476F-B1C3-8C25BA224580}">
      <dgm:prSet/>
      <dgm:spPr/>
      <dgm:t>
        <a:bodyPr/>
        <a:lstStyle/>
        <a:p>
          <a:endParaRPr lang="en-US"/>
        </a:p>
      </dgm:t>
    </dgm:pt>
    <dgm:pt modelId="{449CE77E-910E-41DE-B022-79AB80515C91}" type="sibTrans" cxnId="{EB3009B5-CEA1-476F-B1C3-8C25BA224580}">
      <dgm:prSet/>
      <dgm:spPr/>
      <dgm:t>
        <a:bodyPr/>
        <a:lstStyle/>
        <a:p>
          <a:endParaRPr lang="en-US"/>
        </a:p>
      </dgm:t>
    </dgm:pt>
    <dgm:pt modelId="{24E94046-6E3B-43BC-AD2A-22CC2C43E63A}" type="pres">
      <dgm:prSet presAssocID="{1A6D5977-EE9D-423D-8446-FCC3E5236B12}" presName="Name0" presStyleCnt="0">
        <dgm:presLayoutVars>
          <dgm:dir/>
          <dgm:resizeHandles val="exact"/>
        </dgm:presLayoutVars>
      </dgm:prSet>
      <dgm:spPr/>
    </dgm:pt>
    <dgm:pt modelId="{7F3ACAE2-E12D-4267-9DA7-9F6283D3AEF4}" type="pres">
      <dgm:prSet presAssocID="{1A6D5977-EE9D-423D-8446-FCC3E5236B12}" presName="arrow" presStyleLbl="bgShp" presStyleIdx="0" presStyleCnt="1" custLinFactNeighborX="-168"/>
      <dgm:spPr/>
    </dgm:pt>
    <dgm:pt modelId="{4783DBF2-C8EF-4750-8183-2BB43A3C34EC}" type="pres">
      <dgm:prSet presAssocID="{1A6D5977-EE9D-423D-8446-FCC3E5236B12}" presName="points" presStyleCnt="0"/>
      <dgm:spPr/>
    </dgm:pt>
    <dgm:pt modelId="{2A5C3320-074F-4127-B064-0E1ABB3BE380}" type="pres">
      <dgm:prSet presAssocID="{DE199DEA-715A-4C1C-B25C-6FF5A254B8A1}" presName="compositeA" presStyleCnt="0"/>
      <dgm:spPr/>
    </dgm:pt>
    <dgm:pt modelId="{E62ECD58-1BD6-4546-91AE-E835295A4221}" type="pres">
      <dgm:prSet presAssocID="{DE199DEA-715A-4C1C-B25C-6FF5A254B8A1}" presName="textA" presStyleLbl="revTx" presStyleIdx="0" presStyleCnt="6">
        <dgm:presLayoutVars>
          <dgm:bulletEnabled val="1"/>
        </dgm:presLayoutVars>
      </dgm:prSet>
      <dgm:spPr/>
    </dgm:pt>
    <dgm:pt modelId="{E6607FD0-EDEF-4600-B9CA-BD2665B2AB85}" type="pres">
      <dgm:prSet presAssocID="{DE199DEA-715A-4C1C-B25C-6FF5A254B8A1}" presName="circleA" presStyleLbl="node1" presStyleIdx="0" presStyleCnt="6"/>
      <dgm:spPr/>
    </dgm:pt>
    <dgm:pt modelId="{4140AF0C-BB08-4751-8E5C-B03DC898ED2E}" type="pres">
      <dgm:prSet presAssocID="{DE199DEA-715A-4C1C-B25C-6FF5A254B8A1}" presName="spaceA" presStyleCnt="0"/>
      <dgm:spPr/>
    </dgm:pt>
    <dgm:pt modelId="{A2440D30-43A6-45B6-BCCE-F025FD7B7C27}" type="pres">
      <dgm:prSet presAssocID="{46BEAEE9-6019-4FA5-AAC4-BDF723C5AF86}" presName="space" presStyleCnt="0"/>
      <dgm:spPr/>
    </dgm:pt>
    <dgm:pt modelId="{3CA8D7D8-23CA-4F35-B126-F8AD23706FEC}" type="pres">
      <dgm:prSet presAssocID="{C8D3236E-13E6-46DB-9BFD-702ECFB187C7}" presName="compositeB" presStyleCnt="0"/>
      <dgm:spPr/>
    </dgm:pt>
    <dgm:pt modelId="{DF351A08-9F6D-4D2B-8992-43079FB4A560}" type="pres">
      <dgm:prSet presAssocID="{C8D3236E-13E6-46DB-9BFD-702ECFB187C7}" presName="textB" presStyleLbl="revTx" presStyleIdx="1" presStyleCnt="6">
        <dgm:presLayoutVars>
          <dgm:bulletEnabled val="1"/>
        </dgm:presLayoutVars>
      </dgm:prSet>
      <dgm:spPr/>
    </dgm:pt>
    <dgm:pt modelId="{469DE6F2-5EBB-46D0-B4AB-6AF815C22472}" type="pres">
      <dgm:prSet presAssocID="{C8D3236E-13E6-46DB-9BFD-702ECFB187C7}" presName="circleB" presStyleLbl="node1" presStyleIdx="1" presStyleCnt="6"/>
      <dgm:spPr/>
    </dgm:pt>
    <dgm:pt modelId="{E7CFB298-167B-42C3-ACE5-273B9351B627}" type="pres">
      <dgm:prSet presAssocID="{C8D3236E-13E6-46DB-9BFD-702ECFB187C7}" presName="spaceB" presStyleCnt="0"/>
      <dgm:spPr/>
    </dgm:pt>
    <dgm:pt modelId="{43E9408E-0F2B-47BF-8CA4-B822E0B77094}" type="pres">
      <dgm:prSet presAssocID="{4A0103D9-0A7D-4414-A72A-C2C54F817EFB}" presName="space" presStyleCnt="0"/>
      <dgm:spPr/>
    </dgm:pt>
    <dgm:pt modelId="{57A3B9F0-4DD8-4A7F-AEA5-EF0DAD3DDEB2}" type="pres">
      <dgm:prSet presAssocID="{62C85FC0-5101-4D9A-9049-58E722C98019}" presName="compositeA" presStyleCnt="0"/>
      <dgm:spPr/>
    </dgm:pt>
    <dgm:pt modelId="{030C1ACC-B7BC-4B5B-8D8C-107ABEEE26A4}" type="pres">
      <dgm:prSet presAssocID="{62C85FC0-5101-4D9A-9049-58E722C98019}" presName="textA" presStyleLbl="revTx" presStyleIdx="2" presStyleCnt="6">
        <dgm:presLayoutVars>
          <dgm:bulletEnabled val="1"/>
        </dgm:presLayoutVars>
      </dgm:prSet>
      <dgm:spPr/>
    </dgm:pt>
    <dgm:pt modelId="{2F0A41A9-2375-42A4-9F70-D0112827C903}" type="pres">
      <dgm:prSet presAssocID="{62C85FC0-5101-4D9A-9049-58E722C98019}" presName="circleA" presStyleLbl="node1" presStyleIdx="2" presStyleCnt="6"/>
      <dgm:spPr/>
    </dgm:pt>
    <dgm:pt modelId="{2898A4A7-6D89-4AB2-A32A-4AF6E37BC381}" type="pres">
      <dgm:prSet presAssocID="{62C85FC0-5101-4D9A-9049-58E722C98019}" presName="spaceA" presStyleCnt="0"/>
      <dgm:spPr/>
    </dgm:pt>
    <dgm:pt modelId="{8DF24772-A0D7-4D70-BD5F-A85C2198C41E}" type="pres">
      <dgm:prSet presAssocID="{0CAF1275-28D9-4D10-8EFB-34A9965C948D}" presName="space" presStyleCnt="0"/>
      <dgm:spPr/>
    </dgm:pt>
    <dgm:pt modelId="{8213DEEF-3B71-44FC-A6FF-7E9AF85D8DCB}" type="pres">
      <dgm:prSet presAssocID="{AF0FA45C-610C-460C-B980-123F4D41F3DD}" presName="compositeB" presStyleCnt="0"/>
      <dgm:spPr/>
    </dgm:pt>
    <dgm:pt modelId="{41A7CB19-8CD9-47ED-959C-A9456C388BE2}" type="pres">
      <dgm:prSet presAssocID="{AF0FA45C-610C-460C-B980-123F4D41F3DD}" presName="textB" presStyleLbl="revTx" presStyleIdx="3" presStyleCnt="6">
        <dgm:presLayoutVars>
          <dgm:bulletEnabled val="1"/>
        </dgm:presLayoutVars>
      </dgm:prSet>
      <dgm:spPr/>
    </dgm:pt>
    <dgm:pt modelId="{6BEB3DCA-946A-4FDB-8C04-01178AA33937}" type="pres">
      <dgm:prSet presAssocID="{AF0FA45C-610C-460C-B980-123F4D41F3DD}" presName="circleB" presStyleLbl="node1" presStyleIdx="3" presStyleCnt="6"/>
      <dgm:spPr/>
    </dgm:pt>
    <dgm:pt modelId="{1375CC3C-0041-410F-B9C4-71A116959CA2}" type="pres">
      <dgm:prSet presAssocID="{AF0FA45C-610C-460C-B980-123F4D41F3DD}" presName="spaceB" presStyleCnt="0"/>
      <dgm:spPr/>
    </dgm:pt>
    <dgm:pt modelId="{95049405-FB5F-4933-BDAB-EC9E58E65B4F}" type="pres">
      <dgm:prSet presAssocID="{449CE77E-910E-41DE-B022-79AB80515C91}" presName="space" presStyleCnt="0"/>
      <dgm:spPr/>
    </dgm:pt>
    <dgm:pt modelId="{8154197A-0E2D-4905-8CAF-983B27A297BB}" type="pres">
      <dgm:prSet presAssocID="{6313B204-7BEA-4BFD-8E8E-D947E5E9A47D}" presName="compositeA" presStyleCnt="0"/>
      <dgm:spPr/>
    </dgm:pt>
    <dgm:pt modelId="{6588425C-82CC-4E2A-8C11-F781D35E8F93}" type="pres">
      <dgm:prSet presAssocID="{6313B204-7BEA-4BFD-8E8E-D947E5E9A47D}" presName="textA" presStyleLbl="revTx" presStyleIdx="4" presStyleCnt="6" custLinFactNeighborX="-26601">
        <dgm:presLayoutVars>
          <dgm:bulletEnabled val="1"/>
        </dgm:presLayoutVars>
      </dgm:prSet>
      <dgm:spPr/>
    </dgm:pt>
    <dgm:pt modelId="{ADC25665-346B-4F40-AB6B-93C2E6F94200}" type="pres">
      <dgm:prSet presAssocID="{6313B204-7BEA-4BFD-8E8E-D947E5E9A47D}" presName="circleA" presStyleLbl="node1" presStyleIdx="4" presStyleCnt="6" custLinFactNeighborX="-88555" custLinFactNeighborY="1192"/>
      <dgm:spPr/>
    </dgm:pt>
    <dgm:pt modelId="{D83A31A0-7582-4724-8DEC-A5AF3D141FE9}" type="pres">
      <dgm:prSet presAssocID="{6313B204-7BEA-4BFD-8E8E-D947E5E9A47D}" presName="spaceA" presStyleCnt="0"/>
      <dgm:spPr/>
    </dgm:pt>
    <dgm:pt modelId="{3C717D59-4729-4295-B473-0999E4B7E946}" type="pres">
      <dgm:prSet presAssocID="{94153A1D-629B-429A-B2F1-9B6262171270}" presName="space" presStyleCnt="0"/>
      <dgm:spPr/>
    </dgm:pt>
    <dgm:pt modelId="{25E244E8-90F1-4AF8-9A25-2D730B8A5954}" type="pres">
      <dgm:prSet presAssocID="{F3E193AB-2796-4696-B7E9-130C4F858EB1}" presName="compositeB" presStyleCnt="0"/>
      <dgm:spPr/>
    </dgm:pt>
    <dgm:pt modelId="{5EEA39CC-DA03-41A1-AC77-943C31F825A3}" type="pres">
      <dgm:prSet presAssocID="{F3E193AB-2796-4696-B7E9-130C4F858EB1}" presName="textB" presStyleLbl="revTx" presStyleIdx="5" presStyleCnt="6">
        <dgm:presLayoutVars>
          <dgm:bulletEnabled val="1"/>
        </dgm:presLayoutVars>
      </dgm:prSet>
      <dgm:spPr/>
    </dgm:pt>
    <dgm:pt modelId="{17712CD9-742B-465B-965F-D107EF792AD7}" type="pres">
      <dgm:prSet presAssocID="{F3E193AB-2796-4696-B7E9-130C4F858EB1}" presName="circleB" presStyleLbl="node1" presStyleIdx="5" presStyleCnt="6"/>
      <dgm:spPr/>
    </dgm:pt>
    <dgm:pt modelId="{B1BE7ABF-5669-4C45-9B16-7E839B19A239}" type="pres">
      <dgm:prSet presAssocID="{F3E193AB-2796-4696-B7E9-130C4F858EB1}" presName="spaceB" presStyleCnt="0"/>
      <dgm:spPr/>
    </dgm:pt>
  </dgm:ptLst>
  <dgm:cxnLst>
    <dgm:cxn modelId="{EF80051A-3BD2-4772-AFDE-AEF0E8D8287E}" srcId="{1A6D5977-EE9D-423D-8446-FCC3E5236B12}" destId="{6313B204-7BEA-4BFD-8E8E-D947E5E9A47D}" srcOrd="4" destOrd="0" parTransId="{CE451239-9D38-40DF-916C-3429DB80877B}" sibTransId="{94153A1D-629B-429A-B2F1-9B6262171270}"/>
    <dgm:cxn modelId="{0D69391E-5E99-4EA3-B8DA-93F906521646}" type="presOf" srcId="{AF0FA45C-610C-460C-B980-123F4D41F3DD}" destId="{41A7CB19-8CD9-47ED-959C-A9456C388BE2}" srcOrd="0" destOrd="0" presId="urn:microsoft.com/office/officeart/2005/8/layout/hProcess11"/>
    <dgm:cxn modelId="{72F9156D-3231-4E0E-9CF4-FF5D94CE0790}" type="presOf" srcId="{C8D3236E-13E6-46DB-9BFD-702ECFB187C7}" destId="{DF351A08-9F6D-4D2B-8992-43079FB4A560}" srcOrd="0" destOrd="0" presId="urn:microsoft.com/office/officeart/2005/8/layout/hProcess11"/>
    <dgm:cxn modelId="{CF2A135A-0F42-4288-81BC-89F0F6D7B7A8}" type="presOf" srcId="{DE199DEA-715A-4C1C-B25C-6FF5A254B8A1}" destId="{E62ECD58-1BD6-4546-91AE-E835295A4221}" srcOrd="0" destOrd="0" presId="urn:microsoft.com/office/officeart/2005/8/layout/hProcess11"/>
    <dgm:cxn modelId="{8ED96E7C-184F-4F87-B756-E53E7A1CCDC1}" srcId="{1A6D5977-EE9D-423D-8446-FCC3E5236B12}" destId="{C8D3236E-13E6-46DB-9BFD-702ECFB187C7}" srcOrd="1" destOrd="0" parTransId="{79E1E8CD-F309-4962-BE0E-AF7B950C3AA0}" sibTransId="{4A0103D9-0A7D-4414-A72A-C2C54F817EFB}"/>
    <dgm:cxn modelId="{BB65D086-75CC-4999-9DE2-3747581F75A6}" srcId="{1A6D5977-EE9D-423D-8446-FCC3E5236B12}" destId="{62C85FC0-5101-4D9A-9049-58E722C98019}" srcOrd="2" destOrd="0" parTransId="{CEAAFA61-F21F-4D12-B0FA-9E4AE5CD54C9}" sibTransId="{0CAF1275-28D9-4D10-8EFB-34A9965C948D}"/>
    <dgm:cxn modelId="{BCA93D97-A521-47DF-B8C3-6831785D60A5}" srcId="{1A6D5977-EE9D-423D-8446-FCC3E5236B12}" destId="{F3E193AB-2796-4696-B7E9-130C4F858EB1}" srcOrd="5" destOrd="0" parTransId="{A3509764-A787-45FA-864D-D32F686816A1}" sibTransId="{7AC19C2F-70DC-4BF8-BF9B-C3B7BCC9E524}"/>
    <dgm:cxn modelId="{6EC674A2-2496-44BB-BB3A-12BC1838629B}" srcId="{1A6D5977-EE9D-423D-8446-FCC3E5236B12}" destId="{DE199DEA-715A-4C1C-B25C-6FF5A254B8A1}" srcOrd="0" destOrd="0" parTransId="{F35C897A-9C0E-47C0-B9FA-8873EEE51D85}" sibTransId="{46BEAEE9-6019-4FA5-AAC4-BDF723C5AF86}"/>
    <dgm:cxn modelId="{B4EDC2B3-2BEC-4EB8-A1D2-6B2BA2D2045F}" type="presOf" srcId="{62C85FC0-5101-4D9A-9049-58E722C98019}" destId="{030C1ACC-B7BC-4B5B-8D8C-107ABEEE26A4}" srcOrd="0" destOrd="0" presId="urn:microsoft.com/office/officeart/2005/8/layout/hProcess11"/>
    <dgm:cxn modelId="{EB3009B5-CEA1-476F-B1C3-8C25BA224580}" srcId="{1A6D5977-EE9D-423D-8446-FCC3E5236B12}" destId="{AF0FA45C-610C-460C-B980-123F4D41F3DD}" srcOrd="3" destOrd="0" parTransId="{D8BE3685-CB28-442E-A0D5-D75F18A62785}" sibTransId="{449CE77E-910E-41DE-B022-79AB80515C91}"/>
    <dgm:cxn modelId="{6E81C3C5-C137-4C2E-86C5-54FC4BFBEE00}" type="presOf" srcId="{6313B204-7BEA-4BFD-8E8E-D947E5E9A47D}" destId="{6588425C-82CC-4E2A-8C11-F781D35E8F93}" srcOrd="0" destOrd="0" presId="urn:microsoft.com/office/officeart/2005/8/layout/hProcess11"/>
    <dgm:cxn modelId="{86D05CE0-4F3B-4210-B0E1-30FE1C85FC5A}" type="presOf" srcId="{1A6D5977-EE9D-423D-8446-FCC3E5236B12}" destId="{24E94046-6E3B-43BC-AD2A-22CC2C43E63A}" srcOrd="0" destOrd="0" presId="urn:microsoft.com/office/officeart/2005/8/layout/hProcess11"/>
    <dgm:cxn modelId="{9F6DB5EC-BB68-4370-BD84-E3EFE1FAFF8B}" type="presOf" srcId="{F3E193AB-2796-4696-B7E9-130C4F858EB1}" destId="{5EEA39CC-DA03-41A1-AC77-943C31F825A3}" srcOrd="0" destOrd="0" presId="urn:microsoft.com/office/officeart/2005/8/layout/hProcess11"/>
    <dgm:cxn modelId="{0761BC1F-7AFC-47A5-8DAE-72B6F9D2D5C8}" type="presParOf" srcId="{24E94046-6E3B-43BC-AD2A-22CC2C43E63A}" destId="{7F3ACAE2-E12D-4267-9DA7-9F6283D3AEF4}" srcOrd="0" destOrd="0" presId="urn:microsoft.com/office/officeart/2005/8/layout/hProcess11"/>
    <dgm:cxn modelId="{CC1501EE-0CDE-4920-926E-77CD6D19DE8E}" type="presParOf" srcId="{24E94046-6E3B-43BC-AD2A-22CC2C43E63A}" destId="{4783DBF2-C8EF-4750-8183-2BB43A3C34EC}" srcOrd="1" destOrd="0" presId="urn:microsoft.com/office/officeart/2005/8/layout/hProcess11"/>
    <dgm:cxn modelId="{DF00DD6E-A7CD-422D-95F2-0A2EF43F42A3}" type="presParOf" srcId="{4783DBF2-C8EF-4750-8183-2BB43A3C34EC}" destId="{2A5C3320-074F-4127-B064-0E1ABB3BE380}" srcOrd="0" destOrd="0" presId="urn:microsoft.com/office/officeart/2005/8/layout/hProcess11"/>
    <dgm:cxn modelId="{BA7C1697-93E4-4934-8D53-C53DEB55E67B}" type="presParOf" srcId="{2A5C3320-074F-4127-B064-0E1ABB3BE380}" destId="{E62ECD58-1BD6-4546-91AE-E835295A4221}" srcOrd="0" destOrd="0" presId="urn:microsoft.com/office/officeart/2005/8/layout/hProcess11"/>
    <dgm:cxn modelId="{3043D0C2-75C2-406B-B024-9F261D41570D}" type="presParOf" srcId="{2A5C3320-074F-4127-B064-0E1ABB3BE380}" destId="{E6607FD0-EDEF-4600-B9CA-BD2665B2AB85}" srcOrd="1" destOrd="0" presId="urn:microsoft.com/office/officeart/2005/8/layout/hProcess11"/>
    <dgm:cxn modelId="{85AEBFAD-2720-4677-BCEB-5BC05CC1F3B8}" type="presParOf" srcId="{2A5C3320-074F-4127-B064-0E1ABB3BE380}" destId="{4140AF0C-BB08-4751-8E5C-B03DC898ED2E}" srcOrd="2" destOrd="0" presId="urn:microsoft.com/office/officeart/2005/8/layout/hProcess11"/>
    <dgm:cxn modelId="{6CDA2EAA-5DD8-4729-9427-5BDE9AA99778}" type="presParOf" srcId="{4783DBF2-C8EF-4750-8183-2BB43A3C34EC}" destId="{A2440D30-43A6-45B6-BCCE-F025FD7B7C27}" srcOrd="1" destOrd="0" presId="urn:microsoft.com/office/officeart/2005/8/layout/hProcess11"/>
    <dgm:cxn modelId="{3C1AC2A6-1C4F-45BD-B5D3-B5AE11504442}" type="presParOf" srcId="{4783DBF2-C8EF-4750-8183-2BB43A3C34EC}" destId="{3CA8D7D8-23CA-4F35-B126-F8AD23706FEC}" srcOrd="2" destOrd="0" presId="urn:microsoft.com/office/officeart/2005/8/layout/hProcess11"/>
    <dgm:cxn modelId="{E33026C8-94F8-4155-ABA3-CBE211AD28AA}" type="presParOf" srcId="{3CA8D7D8-23CA-4F35-B126-F8AD23706FEC}" destId="{DF351A08-9F6D-4D2B-8992-43079FB4A560}" srcOrd="0" destOrd="0" presId="urn:microsoft.com/office/officeart/2005/8/layout/hProcess11"/>
    <dgm:cxn modelId="{B60FC99E-CCF0-4414-8A04-72307EF96142}" type="presParOf" srcId="{3CA8D7D8-23CA-4F35-B126-F8AD23706FEC}" destId="{469DE6F2-5EBB-46D0-B4AB-6AF815C22472}" srcOrd="1" destOrd="0" presId="urn:microsoft.com/office/officeart/2005/8/layout/hProcess11"/>
    <dgm:cxn modelId="{C75B38BC-F892-4DA5-949A-0BA39BEC3A4A}" type="presParOf" srcId="{3CA8D7D8-23CA-4F35-B126-F8AD23706FEC}" destId="{E7CFB298-167B-42C3-ACE5-273B9351B627}" srcOrd="2" destOrd="0" presId="urn:microsoft.com/office/officeart/2005/8/layout/hProcess11"/>
    <dgm:cxn modelId="{6F694072-F5B5-45F4-942C-86E9BDB3F2F7}" type="presParOf" srcId="{4783DBF2-C8EF-4750-8183-2BB43A3C34EC}" destId="{43E9408E-0F2B-47BF-8CA4-B822E0B77094}" srcOrd="3" destOrd="0" presId="urn:microsoft.com/office/officeart/2005/8/layout/hProcess11"/>
    <dgm:cxn modelId="{6CE57E34-BF15-470F-AEDF-2EC36465E8E1}" type="presParOf" srcId="{4783DBF2-C8EF-4750-8183-2BB43A3C34EC}" destId="{57A3B9F0-4DD8-4A7F-AEA5-EF0DAD3DDEB2}" srcOrd="4" destOrd="0" presId="urn:microsoft.com/office/officeart/2005/8/layout/hProcess11"/>
    <dgm:cxn modelId="{576B7F80-2520-4AB8-8C34-1253FB9ECFA4}" type="presParOf" srcId="{57A3B9F0-4DD8-4A7F-AEA5-EF0DAD3DDEB2}" destId="{030C1ACC-B7BC-4B5B-8D8C-107ABEEE26A4}" srcOrd="0" destOrd="0" presId="urn:microsoft.com/office/officeart/2005/8/layout/hProcess11"/>
    <dgm:cxn modelId="{C430CB00-BD65-4E3E-8D61-4F38DCFB70AF}" type="presParOf" srcId="{57A3B9F0-4DD8-4A7F-AEA5-EF0DAD3DDEB2}" destId="{2F0A41A9-2375-42A4-9F70-D0112827C903}" srcOrd="1" destOrd="0" presId="urn:microsoft.com/office/officeart/2005/8/layout/hProcess11"/>
    <dgm:cxn modelId="{6C2DC6C1-4124-4FFE-96BE-049417EB6258}" type="presParOf" srcId="{57A3B9F0-4DD8-4A7F-AEA5-EF0DAD3DDEB2}" destId="{2898A4A7-6D89-4AB2-A32A-4AF6E37BC381}" srcOrd="2" destOrd="0" presId="urn:microsoft.com/office/officeart/2005/8/layout/hProcess11"/>
    <dgm:cxn modelId="{0D950CEF-65C3-4185-9B95-EDCEA582CE73}" type="presParOf" srcId="{4783DBF2-C8EF-4750-8183-2BB43A3C34EC}" destId="{8DF24772-A0D7-4D70-BD5F-A85C2198C41E}" srcOrd="5" destOrd="0" presId="urn:microsoft.com/office/officeart/2005/8/layout/hProcess11"/>
    <dgm:cxn modelId="{B99E4531-2843-4C7A-B4E8-9D992F84774D}" type="presParOf" srcId="{4783DBF2-C8EF-4750-8183-2BB43A3C34EC}" destId="{8213DEEF-3B71-44FC-A6FF-7E9AF85D8DCB}" srcOrd="6" destOrd="0" presId="urn:microsoft.com/office/officeart/2005/8/layout/hProcess11"/>
    <dgm:cxn modelId="{FFF74F1D-AD29-4603-A7E9-1891610FE2D7}" type="presParOf" srcId="{8213DEEF-3B71-44FC-A6FF-7E9AF85D8DCB}" destId="{41A7CB19-8CD9-47ED-959C-A9456C388BE2}" srcOrd="0" destOrd="0" presId="urn:microsoft.com/office/officeart/2005/8/layout/hProcess11"/>
    <dgm:cxn modelId="{1D84CF50-76DB-4B27-BE01-F79621C19200}" type="presParOf" srcId="{8213DEEF-3B71-44FC-A6FF-7E9AF85D8DCB}" destId="{6BEB3DCA-946A-4FDB-8C04-01178AA33937}" srcOrd="1" destOrd="0" presId="urn:microsoft.com/office/officeart/2005/8/layout/hProcess11"/>
    <dgm:cxn modelId="{733DA5E6-26B3-4CBC-8DAB-C9E8696BC7BC}" type="presParOf" srcId="{8213DEEF-3B71-44FC-A6FF-7E9AF85D8DCB}" destId="{1375CC3C-0041-410F-B9C4-71A116959CA2}" srcOrd="2" destOrd="0" presId="urn:microsoft.com/office/officeart/2005/8/layout/hProcess11"/>
    <dgm:cxn modelId="{A5DF95DE-9323-4E84-B605-C1100A92E891}" type="presParOf" srcId="{4783DBF2-C8EF-4750-8183-2BB43A3C34EC}" destId="{95049405-FB5F-4933-BDAB-EC9E58E65B4F}" srcOrd="7" destOrd="0" presId="urn:microsoft.com/office/officeart/2005/8/layout/hProcess11"/>
    <dgm:cxn modelId="{00A5087A-6A26-449A-B60D-3E33C3C20CBB}" type="presParOf" srcId="{4783DBF2-C8EF-4750-8183-2BB43A3C34EC}" destId="{8154197A-0E2D-4905-8CAF-983B27A297BB}" srcOrd="8" destOrd="0" presId="urn:microsoft.com/office/officeart/2005/8/layout/hProcess11"/>
    <dgm:cxn modelId="{F693150E-D39D-46B0-8AAD-86FDE58B29E8}" type="presParOf" srcId="{8154197A-0E2D-4905-8CAF-983B27A297BB}" destId="{6588425C-82CC-4E2A-8C11-F781D35E8F93}" srcOrd="0" destOrd="0" presId="urn:microsoft.com/office/officeart/2005/8/layout/hProcess11"/>
    <dgm:cxn modelId="{F58F91C7-2B2A-43F0-8B6C-61532089B139}" type="presParOf" srcId="{8154197A-0E2D-4905-8CAF-983B27A297BB}" destId="{ADC25665-346B-4F40-AB6B-93C2E6F94200}" srcOrd="1" destOrd="0" presId="urn:microsoft.com/office/officeart/2005/8/layout/hProcess11"/>
    <dgm:cxn modelId="{04143BFB-3974-492F-9CFA-CCD03B9B460B}" type="presParOf" srcId="{8154197A-0E2D-4905-8CAF-983B27A297BB}" destId="{D83A31A0-7582-4724-8DEC-A5AF3D141FE9}" srcOrd="2" destOrd="0" presId="urn:microsoft.com/office/officeart/2005/8/layout/hProcess11"/>
    <dgm:cxn modelId="{98B2ED35-1A41-42A2-8A80-076F89B21C80}" type="presParOf" srcId="{4783DBF2-C8EF-4750-8183-2BB43A3C34EC}" destId="{3C717D59-4729-4295-B473-0999E4B7E946}" srcOrd="9" destOrd="0" presId="urn:microsoft.com/office/officeart/2005/8/layout/hProcess11"/>
    <dgm:cxn modelId="{4B334F7A-023D-4379-93DA-DB50D72C88CA}" type="presParOf" srcId="{4783DBF2-C8EF-4750-8183-2BB43A3C34EC}" destId="{25E244E8-90F1-4AF8-9A25-2D730B8A5954}" srcOrd="10" destOrd="0" presId="urn:microsoft.com/office/officeart/2005/8/layout/hProcess11"/>
    <dgm:cxn modelId="{3A36DA09-99F8-44B0-9720-329B9DC810C9}" type="presParOf" srcId="{25E244E8-90F1-4AF8-9A25-2D730B8A5954}" destId="{5EEA39CC-DA03-41A1-AC77-943C31F825A3}" srcOrd="0" destOrd="0" presId="urn:microsoft.com/office/officeart/2005/8/layout/hProcess11"/>
    <dgm:cxn modelId="{017EFDD6-DD52-4F9D-A837-13F61FB5BEE8}" type="presParOf" srcId="{25E244E8-90F1-4AF8-9A25-2D730B8A5954}" destId="{17712CD9-742B-465B-965F-D107EF792AD7}" srcOrd="1" destOrd="0" presId="urn:microsoft.com/office/officeart/2005/8/layout/hProcess11"/>
    <dgm:cxn modelId="{EBB9F140-F963-4E5A-A505-20CED89DDE23}" type="presParOf" srcId="{25E244E8-90F1-4AF8-9A25-2D730B8A5954}" destId="{B1BE7ABF-5669-4C45-9B16-7E839B19A23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C44D61-D9F1-4F28-A962-87F020FF4B1C}">
      <dsp:nvSpPr>
        <dsp:cNvPr id="0" name=""/>
        <dsp:cNvSpPr/>
      </dsp:nvSpPr>
      <dsp:spPr>
        <a:xfrm>
          <a:off x="586099" y="19844"/>
          <a:ext cx="1727484" cy="12895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Project director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Public health systems</a:t>
          </a:r>
        </a:p>
      </dsp:txBody>
      <dsp:txXfrm>
        <a:off x="616314" y="50059"/>
        <a:ext cx="1667054" cy="1259315"/>
      </dsp:txXfrm>
    </dsp:sp>
    <dsp:sp modelId="{867DA50B-4EC7-4B04-BADD-2C5C92E68887}">
      <dsp:nvSpPr>
        <dsp:cNvPr id="0" name=""/>
        <dsp:cNvSpPr/>
      </dsp:nvSpPr>
      <dsp:spPr>
        <a:xfrm>
          <a:off x="586099" y="1309375"/>
          <a:ext cx="1727484" cy="554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Betty Bekemeier</a:t>
          </a:r>
        </a:p>
      </dsp:txBody>
      <dsp:txXfrm>
        <a:off x="586099" y="1309375"/>
        <a:ext cx="1216538" cy="554498"/>
      </dsp:txXfrm>
    </dsp:sp>
    <dsp:sp modelId="{69867D84-33CD-4E29-A472-9997467D35FD}">
      <dsp:nvSpPr>
        <dsp:cNvPr id="0" name=""/>
        <dsp:cNvSpPr/>
      </dsp:nvSpPr>
      <dsp:spPr>
        <a:xfrm>
          <a:off x="1620794" y="1166738"/>
          <a:ext cx="1066040" cy="106604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FFFDA0-305A-4A83-B77B-C1540C35EF27}">
      <dsp:nvSpPr>
        <dsp:cNvPr id="0" name=""/>
        <dsp:cNvSpPr/>
      </dsp:nvSpPr>
      <dsp:spPr>
        <a:xfrm>
          <a:off x="2836626" y="2892"/>
          <a:ext cx="1727484" cy="12895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Project director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Accounting &amp; finance</a:t>
          </a:r>
        </a:p>
      </dsp:txBody>
      <dsp:txXfrm>
        <a:off x="2866841" y="33107"/>
        <a:ext cx="1667054" cy="1259315"/>
      </dsp:txXfrm>
    </dsp:sp>
    <dsp:sp modelId="{EB493692-61CA-4134-9002-6388855785FA}">
      <dsp:nvSpPr>
        <dsp:cNvPr id="0" name=""/>
        <dsp:cNvSpPr/>
      </dsp:nvSpPr>
      <dsp:spPr>
        <a:xfrm>
          <a:off x="2836626" y="1292423"/>
          <a:ext cx="1727484" cy="554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Simone Singh</a:t>
          </a:r>
        </a:p>
      </dsp:txBody>
      <dsp:txXfrm>
        <a:off x="2836626" y="1292423"/>
        <a:ext cx="1216538" cy="554498"/>
      </dsp:txXfrm>
    </dsp:sp>
    <dsp:sp modelId="{CAC7803C-C3BA-4F8E-89BD-4A5B2C1DC8E5}">
      <dsp:nvSpPr>
        <dsp:cNvPr id="0" name=""/>
        <dsp:cNvSpPr/>
      </dsp:nvSpPr>
      <dsp:spPr>
        <a:xfrm>
          <a:off x="3837414" y="1115882"/>
          <a:ext cx="1133855" cy="113385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B5D75-6A4E-42F2-8B67-1EE44354EFA8}">
      <dsp:nvSpPr>
        <dsp:cNvPr id="0" name=""/>
        <dsp:cNvSpPr/>
      </dsp:nvSpPr>
      <dsp:spPr>
        <a:xfrm>
          <a:off x="5121060" y="2892"/>
          <a:ext cx="1727484" cy="12895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Project manager</a:t>
          </a:r>
        </a:p>
      </dsp:txBody>
      <dsp:txXfrm>
        <a:off x="5151275" y="33107"/>
        <a:ext cx="1667054" cy="1259315"/>
      </dsp:txXfrm>
    </dsp:sp>
    <dsp:sp modelId="{0F351A77-D9DF-4B6E-B108-21913CD3E67D}">
      <dsp:nvSpPr>
        <dsp:cNvPr id="0" name=""/>
        <dsp:cNvSpPr/>
      </dsp:nvSpPr>
      <dsp:spPr>
        <a:xfrm>
          <a:off x="5121060" y="1292423"/>
          <a:ext cx="1727484" cy="554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Greg Whitman</a:t>
          </a:r>
        </a:p>
      </dsp:txBody>
      <dsp:txXfrm>
        <a:off x="5121060" y="1292423"/>
        <a:ext cx="1216538" cy="554498"/>
      </dsp:txXfrm>
    </dsp:sp>
    <dsp:sp modelId="{8057A1AD-6452-4386-8BDF-6FE02F6E865A}">
      <dsp:nvSpPr>
        <dsp:cNvPr id="0" name=""/>
        <dsp:cNvSpPr/>
      </dsp:nvSpPr>
      <dsp:spPr>
        <a:xfrm>
          <a:off x="6121848" y="1115882"/>
          <a:ext cx="1133855" cy="113385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160FD-0F74-4568-972B-4DB4B3F1C4D9}">
      <dsp:nvSpPr>
        <dsp:cNvPr id="0" name=""/>
        <dsp:cNvSpPr/>
      </dsp:nvSpPr>
      <dsp:spPr>
        <a:xfrm>
          <a:off x="569146" y="2549192"/>
          <a:ext cx="1727484" cy="12895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Data management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Administration</a:t>
          </a:r>
        </a:p>
      </dsp:txBody>
      <dsp:txXfrm>
        <a:off x="599361" y="2579407"/>
        <a:ext cx="1667054" cy="1259315"/>
      </dsp:txXfrm>
    </dsp:sp>
    <dsp:sp modelId="{150FA807-916E-421E-B669-F9AC80AB4C78}">
      <dsp:nvSpPr>
        <dsp:cNvPr id="0" name=""/>
        <dsp:cNvSpPr/>
      </dsp:nvSpPr>
      <dsp:spPr>
        <a:xfrm>
          <a:off x="569146" y="3838723"/>
          <a:ext cx="1727484" cy="554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Melinda Schultz</a:t>
          </a:r>
        </a:p>
      </dsp:txBody>
      <dsp:txXfrm>
        <a:off x="569146" y="3838723"/>
        <a:ext cx="1216538" cy="554498"/>
      </dsp:txXfrm>
    </dsp:sp>
    <dsp:sp modelId="{11556DC8-41C0-47FB-B326-56D75158BF3B}">
      <dsp:nvSpPr>
        <dsp:cNvPr id="0" name=""/>
        <dsp:cNvSpPr/>
      </dsp:nvSpPr>
      <dsp:spPr>
        <a:xfrm>
          <a:off x="1569934" y="3662182"/>
          <a:ext cx="1133855" cy="113385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E3EA26-BECB-494E-9F59-51A7036DC7DD}">
      <dsp:nvSpPr>
        <dsp:cNvPr id="0" name=""/>
        <dsp:cNvSpPr/>
      </dsp:nvSpPr>
      <dsp:spPr>
        <a:xfrm>
          <a:off x="2853579" y="2549192"/>
          <a:ext cx="1727484" cy="12895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Accounting &amp; finance</a:t>
          </a:r>
        </a:p>
      </dsp:txBody>
      <dsp:txXfrm>
        <a:off x="2883794" y="2579407"/>
        <a:ext cx="1667054" cy="1259315"/>
      </dsp:txXfrm>
    </dsp:sp>
    <dsp:sp modelId="{4BFE5EE9-D011-49F1-AD79-B759A0B0A2A5}">
      <dsp:nvSpPr>
        <dsp:cNvPr id="0" name=""/>
        <dsp:cNvSpPr/>
      </dsp:nvSpPr>
      <dsp:spPr>
        <a:xfrm>
          <a:off x="2853579" y="3838723"/>
          <a:ext cx="1727484" cy="554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Fred Abrahamson</a:t>
          </a:r>
        </a:p>
      </dsp:txBody>
      <dsp:txXfrm>
        <a:off x="2853579" y="3838723"/>
        <a:ext cx="1216538" cy="554498"/>
      </dsp:txXfrm>
    </dsp:sp>
    <dsp:sp modelId="{D4157CA1-71A5-443C-B0F3-B5F96906C9A1}">
      <dsp:nvSpPr>
        <dsp:cNvPr id="0" name=""/>
        <dsp:cNvSpPr/>
      </dsp:nvSpPr>
      <dsp:spPr>
        <a:xfrm>
          <a:off x="4086191" y="3665072"/>
          <a:ext cx="1133855" cy="113385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12915-4ED2-461F-9EA2-1DB7D2373AF1}">
      <dsp:nvSpPr>
        <dsp:cNvPr id="0" name=""/>
        <dsp:cNvSpPr/>
      </dsp:nvSpPr>
      <dsp:spPr>
        <a:xfrm>
          <a:off x="5138013" y="2549192"/>
          <a:ext cx="1727484" cy="12895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Accounting &amp; finance</a:t>
          </a:r>
        </a:p>
      </dsp:txBody>
      <dsp:txXfrm>
        <a:off x="5168228" y="2579407"/>
        <a:ext cx="1667054" cy="1259315"/>
      </dsp:txXfrm>
    </dsp:sp>
    <dsp:sp modelId="{E453D785-8033-44CC-8DBD-C31E3EAAC8A7}">
      <dsp:nvSpPr>
        <dsp:cNvPr id="0" name=""/>
        <dsp:cNvSpPr/>
      </dsp:nvSpPr>
      <dsp:spPr>
        <a:xfrm>
          <a:off x="5138013" y="3838723"/>
          <a:ext cx="1727484" cy="55449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0" rIns="1905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Alex </a:t>
          </a:r>
          <a:r>
            <a:rPr lang="en-US" sz="15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Shoemann</a:t>
          </a:r>
          <a:endParaRPr lang="en-US" sz="15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5138013" y="3838723"/>
        <a:ext cx="1216538" cy="554498"/>
      </dsp:txXfrm>
    </dsp:sp>
    <dsp:sp modelId="{11E1B1E4-CC4C-48F5-836F-2DA5E344611C}">
      <dsp:nvSpPr>
        <dsp:cNvPr id="0" name=""/>
        <dsp:cNvSpPr/>
      </dsp:nvSpPr>
      <dsp:spPr>
        <a:xfrm>
          <a:off x="6203193" y="3665074"/>
          <a:ext cx="1133855" cy="113385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5F0550-024D-4B09-9AA2-B1D5352CF754}">
      <dsp:nvSpPr>
        <dsp:cNvPr id="0" name=""/>
        <dsp:cNvSpPr/>
      </dsp:nvSpPr>
      <dsp:spPr>
        <a:xfrm>
          <a:off x="3080" y="4092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Liza Corso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CDC</a:t>
          </a:r>
        </a:p>
      </dsp:txBody>
      <dsp:txXfrm>
        <a:off x="3080" y="409232"/>
        <a:ext cx="2444055" cy="1466433"/>
      </dsp:txXfrm>
    </dsp:sp>
    <dsp:sp modelId="{917CC09B-E93C-46DD-9277-0799B7B704F7}">
      <dsp:nvSpPr>
        <dsp:cNvPr id="0" name=""/>
        <dsp:cNvSpPr/>
      </dsp:nvSpPr>
      <dsp:spPr>
        <a:xfrm>
          <a:off x="2691541" y="4092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Ashley Edmiston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NACCHO</a:t>
          </a:r>
        </a:p>
      </dsp:txBody>
      <dsp:txXfrm>
        <a:off x="2691541" y="409232"/>
        <a:ext cx="2444055" cy="1466433"/>
      </dsp:txXfrm>
    </dsp:sp>
    <dsp:sp modelId="{DE6524F2-5902-46B3-A62C-AD49E88FAC0E}">
      <dsp:nvSpPr>
        <dsp:cNvPr id="0" name=""/>
        <dsp:cNvSpPr/>
      </dsp:nvSpPr>
      <dsp:spPr>
        <a:xfrm>
          <a:off x="5380002" y="4092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Karl </a:t>
          </a: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Ensign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ASTHO</a:t>
          </a:r>
        </a:p>
      </dsp:txBody>
      <dsp:txXfrm>
        <a:off x="5380002" y="409232"/>
        <a:ext cx="2444055" cy="1466433"/>
      </dsp:txXfrm>
    </dsp:sp>
    <dsp:sp modelId="{890C8EAD-DAB6-4611-A693-F808B309810E}">
      <dsp:nvSpPr>
        <dsp:cNvPr id="0" name=""/>
        <dsp:cNvSpPr/>
      </dsp:nvSpPr>
      <dsp:spPr>
        <a:xfrm>
          <a:off x="8068463" y="409232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Jessica </a:t>
          </a: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Fisher</a:t>
          </a: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PHNCI, PHAB</a:t>
          </a:r>
        </a:p>
      </dsp:txBody>
      <dsp:txXfrm>
        <a:off x="8068463" y="409232"/>
        <a:ext cx="2444055" cy="1466433"/>
      </dsp:txXfrm>
    </dsp:sp>
    <dsp:sp modelId="{96514C5D-468E-4CA5-BC23-8D9C8717A2F1}">
      <dsp:nvSpPr>
        <dsp:cNvPr id="0" name=""/>
        <dsp:cNvSpPr/>
      </dsp:nvSpPr>
      <dsp:spPr>
        <a:xfrm>
          <a:off x="3080" y="21200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JP </a:t>
          </a:r>
          <a:r>
            <a:rPr lang="en-US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Leider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Independent consultant, SHED</a:t>
          </a:r>
        </a:p>
      </dsp:txBody>
      <dsp:txXfrm>
        <a:off x="3080" y="2120071"/>
        <a:ext cx="2444055" cy="1466433"/>
      </dsp:txXfrm>
    </dsp:sp>
    <dsp:sp modelId="{95388A6F-9028-40CF-BA90-8058ADB65786}">
      <dsp:nvSpPr>
        <dsp:cNvPr id="0" name=""/>
        <dsp:cNvSpPr/>
      </dsp:nvSpPr>
      <dsp:spPr>
        <a:xfrm>
          <a:off x="2691541" y="21200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CB </a:t>
          </a:r>
          <a:r>
            <a:rPr lang="en-US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Mamaril</a:t>
          </a:r>
          <a:endParaRPr lang="en-US" sz="2000" kern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University of Kentucky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Public Health Practice-Based Research Networks</a:t>
          </a:r>
        </a:p>
      </dsp:txBody>
      <dsp:txXfrm>
        <a:off x="2691541" y="2120071"/>
        <a:ext cx="2444055" cy="1466433"/>
      </dsp:txXfrm>
    </dsp:sp>
    <dsp:sp modelId="{C3CE0989-FBDF-4B10-AA3B-67CAB63DEFBD}">
      <dsp:nvSpPr>
        <dsp:cNvPr id="0" name=""/>
        <dsp:cNvSpPr/>
      </dsp:nvSpPr>
      <dsp:spPr>
        <a:xfrm>
          <a:off x="5380002" y="21200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Pamela Russo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RWJF</a:t>
          </a:r>
        </a:p>
      </dsp:txBody>
      <dsp:txXfrm>
        <a:off x="5380002" y="2120071"/>
        <a:ext cx="2444055" cy="1466433"/>
      </dsp:txXfrm>
    </dsp:sp>
    <dsp:sp modelId="{49CF99F8-81A4-403B-9220-119DAB697C7B}">
      <dsp:nvSpPr>
        <dsp:cNvPr id="0" name=""/>
        <dsp:cNvSpPr/>
      </dsp:nvSpPr>
      <dsp:spPr>
        <a:xfrm>
          <a:off x="8068463" y="2120071"/>
          <a:ext cx="2444055" cy="14664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Matt </a:t>
          </a:r>
          <a:r>
            <a:rPr lang="en-US" sz="2000" kern="1200" dirty="0" err="1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Stefanak</a:t>
          </a:r>
          <a:endParaRPr lang="en-US" sz="20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Kent State University</a:t>
          </a:r>
        </a:p>
      </dsp:txBody>
      <dsp:txXfrm>
        <a:off x="8068463" y="2120071"/>
        <a:ext cx="2444055" cy="14664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7BA6F-B92B-4AA9-B60C-F7003653E30E}">
      <dsp:nvSpPr>
        <dsp:cNvPr id="0" name=""/>
        <dsp:cNvSpPr/>
      </dsp:nvSpPr>
      <dsp:spPr>
        <a:xfrm>
          <a:off x="135473" y="1509344"/>
          <a:ext cx="2012574" cy="663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Individual LHDs’ charts of accounts</a:t>
          </a:r>
        </a:p>
      </dsp:txBody>
      <dsp:txXfrm>
        <a:off x="135473" y="1509344"/>
        <a:ext cx="2012574" cy="663234"/>
      </dsp:txXfrm>
    </dsp:sp>
    <dsp:sp modelId="{BBA0E284-7C18-4156-BE20-9DB230CDAEF7}">
      <dsp:nvSpPr>
        <dsp:cNvPr id="0" name=""/>
        <dsp:cNvSpPr/>
      </dsp:nvSpPr>
      <dsp:spPr>
        <a:xfrm>
          <a:off x="133186" y="1307629"/>
          <a:ext cx="160091" cy="1600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99DC44-A747-4AB9-8F17-BC221A9FE2D0}">
      <dsp:nvSpPr>
        <dsp:cNvPr id="0" name=""/>
        <dsp:cNvSpPr/>
      </dsp:nvSpPr>
      <dsp:spPr>
        <a:xfrm>
          <a:off x="245250" y="1083501"/>
          <a:ext cx="160091" cy="1600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79322"/>
                <a:satOff val="-5321"/>
                <a:lumOff val="5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9322"/>
                <a:satOff val="-5321"/>
                <a:lumOff val="5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9322"/>
                <a:satOff val="-5321"/>
                <a:lumOff val="5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D9B2608-8C84-4CC2-AAF4-AB127330305C}">
      <dsp:nvSpPr>
        <dsp:cNvPr id="0" name=""/>
        <dsp:cNvSpPr/>
      </dsp:nvSpPr>
      <dsp:spPr>
        <a:xfrm>
          <a:off x="514203" y="1128327"/>
          <a:ext cx="251571" cy="2515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58645"/>
                <a:satOff val="-10643"/>
                <a:lumOff val="105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58645"/>
                <a:satOff val="-10643"/>
                <a:lumOff val="105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58645"/>
                <a:satOff val="-10643"/>
                <a:lumOff val="105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390152-7D1D-4242-908E-01BD48C18494}">
      <dsp:nvSpPr>
        <dsp:cNvPr id="0" name=""/>
        <dsp:cNvSpPr/>
      </dsp:nvSpPr>
      <dsp:spPr>
        <a:xfrm>
          <a:off x="738331" y="881786"/>
          <a:ext cx="160091" cy="1600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37967"/>
                <a:satOff val="-15964"/>
                <a:lumOff val="15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37967"/>
                <a:satOff val="-15964"/>
                <a:lumOff val="15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37967"/>
                <a:satOff val="-15964"/>
                <a:lumOff val="15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16F070-FF14-4DA7-AD64-2FDDD9E04907}">
      <dsp:nvSpPr>
        <dsp:cNvPr id="0" name=""/>
        <dsp:cNvSpPr/>
      </dsp:nvSpPr>
      <dsp:spPr>
        <a:xfrm>
          <a:off x="1029697" y="792135"/>
          <a:ext cx="160091" cy="1600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17289"/>
                <a:satOff val="-21285"/>
                <a:lumOff val="2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17289"/>
                <a:satOff val="-21285"/>
                <a:lumOff val="2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17289"/>
                <a:satOff val="-21285"/>
                <a:lumOff val="2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BD578C-F184-472A-8277-B2591FB1F81C}">
      <dsp:nvSpPr>
        <dsp:cNvPr id="0" name=""/>
        <dsp:cNvSpPr/>
      </dsp:nvSpPr>
      <dsp:spPr>
        <a:xfrm>
          <a:off x="1388301" y="949025"/>
          <a:ext cx="160091" cy="1600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96612"/>
                <a:satOff val="-26607"/>
                <a:lumOff val="26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96612"/>
                <a:satOff val="-26607"/>
                <a:lumOff val="26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96612"/>
                <a:satOff val="-26607"/>
                <a:lumOff val="26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998EDF-9A68-4805-9D93-A71E511A8E19}">
      <dsp:nvSpPr>
        <dsp:cNvPr id="0" name=""/>
        <dsp:cNvSpPr/>
      </dsp:nvSpPr>
      <dsp:spPr>
        <a:xfrm>
          <a:off x="1612428" y="1061088"/>
          <a:ext cx="251571" cy="2515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75934"/>
                <a:satOff val="-31928"/>
                <a:lumOff val="316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75934"/>
                <a:satOff val="-31928"/>
                <a:lumOff val="316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75934"/>
                <a:satOff val="-31928"/>
                <a:lumOff val="316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6C8C22-7F6D-4C4C-A5D0-EB08948A5B76}">
      <dsp:nvSpPr>
        <dsp:cNvPr id="0" name=""/>
        <dsp:cNvSpPr/>
      </dsp:nvSpPr>
      <dsp:spPr>
        <a:xfrm>
          <a:off x="1926207" y="1307629"/>
          <a:ext cx="160091" cy="1600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55256"/>
                <a:satOff val="-37250"/>
                <a:lumOff val="369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55256"/>
                <a:satOff val="-37250"/>
                <a:lumOff val="369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55256"/>
                <a:satOff val="-37250"/>
                <a:lumOff val="369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5ABF012-92C0-4E8C-9247-C8D99604BE9A}">
      <dsp:nvSpPr>
        <dsp:cNvPr id="0" name=""/>
        <dsp:cNvSpPr/>
      </dsp:nvSpPr>
      <dsp:spPr>
        <a:xfrm>
          <a:off x="2060684" y="1554169"/>
          <a:ext cx="160091" cy="1600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634579"/>
                <a:satOff val="-42571"/>
                <a:lumOff val="42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634579"/>
                <a:satOff val="-42571"/>
                <a:lumOff val="42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634579"/>
                <a:satOff val="-42571"/>
                <a:lumOff val="42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DC6D7C-4222-45A8-8746-77C6D29CBAA6}">
      <dsp:nvSpPr>
        <dsp:cNvPr id="0" name=""/>
        <dsp:cNvSpPr/>
      </dsp:nvSpPr>
      <dsp:spPr>
        <a:xfrm>
          <a:off x="895220" y="1083501"/>
          <a:ext cx="411662" cy="41166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713901"/>
                <a:satOff val="-47892"/>
                <a:lumOff val="474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3901"/>
                <a:satOff val="-47892"/>
                <a:lumOff val="474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3901"/>
                <a:satOff val="-47892"/>
                <a:lumOff val="474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6CF4C7-4A7E-4B8F-A084-77C5A323DBEA}">
      <dsp:nvSpPr>
        <dsp:cNvPr id="0" name=""/>
        <dsp:cNvSpPr/>
      </dsp:nvSpPr>
      <dsp:spPr>
        <a:xfrm>
          <a:off x="21122" y="1935186"/>
          <a:ext cx="160091" cy="1600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713901"/>
                <a:satOff val="-47892"/>
                <a:lumOff val="474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13901"/>
                <a:satOff val="-47892"/>
                <a:lumOff val="474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13901"/>
                <a:satOff val="-47892"/>
                <a:lumOff val="474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AA39EF-397F-4841-9142-C788A76FCB36}">
      <dsp:nvSpPr>
        <dsp:cNvPr id="0" name=""/>
        <dsp:cNvSpPr/>
      </dsp:nvSpPr>
      <dsp:spPr>
        <a:xfrm>
          <a:off x="155599" y="2136901"/>
          <a:ext cx="251571" cy="2515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634579"/>
                <a:satOff val="-42571"/>
                <a:lumOff val="42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634579"/>
                <a:satOff val="-42571"/>
                <a:lumOff val="42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634579"/>
                <a:satOff val="-42571"/>
                <a:lumOff val="42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A36B45-3C8D-4AEA-97C8-EF7AAC3310F5}">
      <dsp:nvSpPr>
        <dsp:cNvPr id="0" name=""/>
        <dsp:cNvSpPr/>
      </dsp:nvSpPr>
      <dsp:spPr>
        <a:xfrm>
          <a:off x="491790" y="2316203"/>
          <a:ext cx="365922" cy="36592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555256"/>
                <a:satOff val="-37250"/>
                <a:lumOff val="369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55256"/>
                <a:satOff val="-37250"/>
                <a:lumOff val="369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55256"/>
                <a:satOff val="-37250"/>
                <a:lumOff val="369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380776-6BE0-4273-862F-0541B30589DD}">
      <dsp:nvSpPr>
        <dsp:cNvPr id="0" name=""/>
        <dsp:cNvSpPr/>
      </dsp:nvSpPr>
      <dsp:spPr>
        <a:xfrm>
          <a:off x="962458" y="2607569"/>
          <a:ext cx="160091" cy="1600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475934"/>
                <a:satOff val="-31928"/>
                <a:lumOff val="316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475934"/>
                <a:satOff val="-31928"/>
                <a:lumOff val="316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475934"/>
                <a:satOff val="-31928"/>
                <a:lumOff val="316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1F58E8-2CFF-426F-85F4-A415979E3DF1}">
      <dsp:nvSpPr>
        <dsp:cNvPr id="0" name=""/>
        <dsp:cNvSpPr/>
      </dsp:nvSpPr>
      <dsp:spPr>
        <a:xfrm>
          <a:off x="1052109" y="2316203"/>
          <a:ext cx="251571" cy="2515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96612"/>
                <a:satOff val="-26607"/>
                <a:lumOff val="2637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96612"/>
                <a:satOff val="-26607"/>
                <a:lumOff val="2637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96612"/>
                <a:satOff val="-26607"/>
                <a:lumOff val="2637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B3B203-8BB5-4D3E-9ACB-0F370B76A3B1}">
      <dsp:nvSpPr>
        <dsp:cNvPr id="0" name=""/>
        <dsp:cNvSpPr/>
      </dsp:nvSpPr>
      <dsp:spPr>
        <a:xfrm>
          <a:off x="1276237" y="2629982"/>
          <a:ext cx="160091" cy="16009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317289"/>
                <a:satOff val="-21285"/>
                <a:lumOff val="2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17289"/>
                <a:satOff val="-21285"/>
                <a:lumOff val="2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17289"/>
                <a:satOff val="-21285"/>
                <a:lumOff val="2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41BED5-641E-4F13-8256-B1498C2BD0D5}">
      <dsp:nvSpPr>
        <dsp:cNvPr id="0" name=""/>
        <dsp:cNvSpPr/>
      </dsp:nvSpPr>
      <dsp:spPr>
        <a:xfrm>
          <a:off x="1477952" y="2271377"/>
          <a:ext cx="365922" cy="365922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237967"/>
                <a:satOff val="-15964"/>
                <a:lumOff val="158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237967"/>
                <a:satOff val="-15964"/>
                <a:lumOff val="158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237967"/>
                <a:satOff val="-15964"/>
                <a:lumOff val="158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FECF04-3014-44A6-A119-DC079141F900}">
      <dsp:nvSpPr>
        <dsp:cNvPr id="0" name=""/>
        <dsp:cNvSpPr/>
      </dsp:nvSpPr>
      <dsp:spPr>
        <a:xfrm>
          <a:off x="1971033" y="2181726"/>
          <a:ext cx="251571" cy="251571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158645"/>
                <a:satOff val="-10643"/>
                <a:lumOff val="105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58645"/>
                <a:satOff val="-10643"/>
                <a:lumOff val="105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58645"/>
                <a:satOff val="-10643"/>
                <a:lumOff val="105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ACB115-0FBF-40C4-B406-2CF0BAE52631}">
      <dsp:nvSpPr>
        <dsp:cNvPr id="0" name=""/>
        <dsp:cNvSpPr/>
      </dsp:nvSpPr>
      <dsp:spPr>
        <a:xfrm>
          <a:off x="2222604" y="1127954"/>
          <a:ext cx="738830" cy="141050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D32224-C3AE-46DF-BB24-834D4492CBEA}">
      <dsp:nvSpPr>
        <dsp:cNvPr id="0" name=""/>
        <dsp:cNvSpPr/>
      </dsp:nvSpPr>
      <dsp:spPr>
        <a:xfrm>
          <a:off x="2827102" y="1127954"/>
          <a:ext cx="738830" cy="141050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shade val="90000"/>
                <a:hueOff val="772819"/>
                <a:satOff val="-47837"/>
                <a:lumOff val="430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772819"/>
                <a:satOff val="-47837"/>
                <a:lumOff val="430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772819"/>
                <a:satOff val="-47837"/>
                <a:lumOff val="430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CB1105E-C7B1-44A4-92E3-44226DFB7769}">
      <dsp:nvSpPr>
        <dsp:cNvPr id="0" name=""/>
        <dsp:cNvSpPr/>
      </dsp:nvSpPr>
      <dsp:spPr>
        <a:xfrm>
          <a:off x="3646532" y="1011387"/>
          <a:ext cx="1712743" cy="1712743"/>
        </a:xfrm>
        <a:prstGeom prst="ellipse">
          <a:avLst/>
        </a:prstGeom>
        <a:gradFill rotWithShape="0">
          <a:gsLst>
            <a:gs pos="0">
              <a:schemeClr val="accent1">
                <a:shade val="50000"/>
                <a:hueOff val="79322"/>
                <a:satOff val="-5321"/>
                <a:lumOff val="5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79322"/>
                <a:satOff val="-5321"/>
                <a:lumOff val="5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79322"/>
                <a:satOff val="-5321"/>
                <a:lumOff val="5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Uniform Chart of Accounts</a:t>
          </a:r>
        </a:p>
      </dsp:txBody>
      <dsp:txXfrm>
        <a:off x="3897357" y="1262212"/>
        <a:ext cx="1211093" cy="12110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70914-D5BC-43A2-BB2C-3E3FC7B1CBCF}">
      <dsp:nvSpPr>
        <dsp:cNvPr id="0" name=""/>
        <dsp:cNvSpPr/>
      </dsp:nvSpPr>
      <dsp:spPr>
        <a:xfrm>
          <a:off x="569656" y="50598"/>
          <a:ext cx="2359154" cy="9334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LHDs </a:t>
          </a:r>
          <a:r>
            <a:rPr lang="en-US" sz="3200" b="1" kern="1200" dirty="0"/>
            <a:t>do</a:t>
          </a:r>
        </a:p>
      </dsp:txBody>
      <dsp:txXfrm>
        <a:off x="596995" y="77937"/>
        <a:ext cx="2304476" cy="878754"/>
      </dsp:txXfrm>
    </dsp:sp>
    <dsp:sp modelId="{22246A8A-B58D-40AE-B766-A58DF1BEDAA7}">
      <dsp:nvSpPr>
        <dsp:cNvPr id="0" name=""/>
        <dsp:cNvSpPr/>
      </dsp:nvSpPr>
      <dsp:spPr>
        <a:xfrm>
          <a:off x="2998764" y="50598"/>
          <a:ext cx="2354786" cy="93343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What LHDs </a:t>
          </a:r>
          <a:r>
            <a:rPr lang="en-US" sz="3200" b="1" kern="1200" dirty="0"/>
            <a:t>get</a:t>
          </a:r>
        </a:p>
      </dsp:txBody>
      <dsp:txXfrm>
        <a:off x="3026103" y="77937"/>
        <a:ext cx="2300108" cy="878754"/>
      </dsp:txXfrm>
    </dsp:sp>
    <dsp:sp modelId="{35C6AF02-F0D0-48E0-B83F-35228764DFA4}">
      <dsp:nvSpPr>
        <dsp:cNvPr id="0" name=""/>
        <dsp:cNvSpPr/>
      </dsp:nvSpPr>
      <dsp:spPr>
        <a:xfrm>
          <a:off x="2510369" y="4017685"/>
          <a:ext cx="700074" cy="700074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0519DA-7E42-44AF-9303-3978D6705C2C}">
      <dsp:nvSpPr>
        <dsp:cNvPr id="0" name=""/>
        <dsp:cNvSpPr/>
      </dsp:nvSpPr>
      <dsp:spPr>
        <a:xfrm rot="240000">
          <a:off x="759543" y="3717695"/>
          <a:ext cx="4201727" cy="2938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5820-6535-4833-8A9B-28A9B4B1A59F}">
      <dsp:nvSpPr>
        <dsp:cNvPr id="0" name=""/>
        <dsp:cNvSpPr/>
      </dsp:nvSpPr>
      <dsp:spPr>
        <a:xfrm rot="240000">
          <a:off x="3000674" y="3208390"/>
          <a:ext cx="2239732" cy="53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Online training</a:t>
          </a:r>
        </a:p>
      </dsp:txBody>
      <dsp:txXfrm>
        <a:off x="3026830" y="3234546"/>
        <a:ext cx="2187420" cy="483497"/>
      </dsp:txXfrm>
    </dsp:sp>
    <dsp:sp modelId="{AF19D410-68B5-4FA4-800B-3E7DD7562143}">
      <dsp:nvSpPr>
        <dsp:cNvPr id="0" name=""/>
        <dsp:cNvSpPr/>
      </dsp:nvSpPr>
      <dsp:spPr>
        <a:xfrm rot="240000">
          <a:off x="3049224" y="2592193"/>
          <a:ext cx="2235974" cy="536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Peer learning community support</a:t>
          </a:r>
        </a:p>
      </dsp:txBody>
      <dsp:txXfrm>
        <a:off x="3075393" y="2618362"/>
        <a:ext cx="2183636" cy="483733"/>
      </dsp:txXfrm>
    </dsp:sp>
    <dsp:sp modelId="{8D71EF4B-E057-4663-953C-8D93A494EFE3}">
      <dsp:nvSpPr>
        <dsp:cNvPr id="0" name=""/>
        <dsp:cNvSpPr/>
      </dsp:nvSpPr>
      <dsp:spPr>
        <a:xfrm rot="240000">
          <a:off x="3094017" y="1976259"/>
          <a:ext cx="2239732" cy="53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Technical assistance</a:t>
          </a:r>
        </a:p>
      </dsp:txBody>
      <dsp:txXfrm>
        <a:off x="3120173" y="2002415"/>
        <a:ext cx="2187420" cy="483497"/>
      </dsp:txXfrm>
    </dsp:sp>
    <dsp:sp modelId="{C9CD0DAB-28CA-4D26-BA84-8697C5492645}">
      <dsp:nvSpPr>
        <dsp:cNvPr id="0" name=""/>
        <dsp:cNvSpPr/>
      </dsp:nvSpPr>
      <dsp:spPr>
        <a:xfrm rot="240000">
          <a:off x="3140689" y="1360194"/>
          <a:ext cx="2239732" cy="535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Interactive data visualizations</a:t>
          </a:r>
        </a:p>
      </dsp:txBody>
      <dsp:txXfrm>
        <a:off x="3166845" y="1386350"/>
        <a:ext cx="2187420" cy="483497"/>
      </dsp:txXfrm>
    </dsp:sp>
    <dsp:sp modelId="{54709D84-3485-4454-B210-46B1C26EBDF5}">
      <dsp:nvSpPr>
        <dsp:cNvPr id="0" name=""/>
        <dsp:cNvSpPr/>
      </dsp:nvSpPr>
      <dsp:spPr>
        <a:xfrm rot="240000">
          <a:off x="573776" y="3040370"/>
          <a:ext cx="2239680" cy="535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Validate data with visualizations</a:t>
          </a:r>
        </a:p>
      </dsp:txBody>
      <dsp:txXfrm>
        <a:off x="599932" y="3066526"/>
        <a:ext cx="2187368" cy="483500"/>
      </dsp:txXfrm>
    </dsp:sp>
    <dsp:sp modelId="{791F1CF4-19EC-419E-B235-D5234EA1B8B4}">
      <dsp:nvSpPr>
        <dsp:cNvPr id="0" name=""/>
        <dsp:cNvSpPr/>
      </dsp:nvSpPr>
      <dsp:spPr>
        <a:xfrm rot="240000">
          <a:off x="620447" y="2424305"/>
          <a:ext cx="2239680" cy="535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Match data to COA format</a:t>
          </a:r>
        </a:p>
      </dsp:txBody>
      <dsp:txXfrm>
        <a:off x="646603" y="2450461"/>
        <a:ext cx="2187368" cy="483500"/>
      </dsp:txXfrm>
    </dsp:sp>
    <dsp:sp modelId="{48084452-E21A-4FE0-B7F7-39087E7E59D8}">
      <dsp:nvSpPr>
        <dsp:cNvPr id="0" name=""/>
        <dsp:cNvSpPr/>
      </dsp:nvSpPr>
      <dsp:spPr>
        <a:xfrm rot="240000">
          <a:off x="667119" y="1808239"/>
          <a:ext cx="2239680" cy="5358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View online training</a:t>
          </a:r>
        </a:p>
      </dsp:txBody>
      <dsp:txXfrm>
        <a:off x="693275" y="1834395"/>
        <a:ext cx="2187368" cy="483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ACAE2-E12D-4267-9DA7-9F6283D3AEF4}">
      <dsp:nvSpPr>
        <dsp:cNvPr id="0" name=""/>
        <dsp:cNvSpPr/>
      </dsp:nvSpPr>
      <dsp:spPr>
        <a:xfrm>
          <a:off x="0" y="1198721"/>
          <a:ext cx="10996639" cy="159829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2ECD58-1BD6-4546-91AE-E835295A4221}">
      <dsp:nvSpPr>
        <dsp:cNvPr id="0" name=""/>
        <dsp:cNvSpPr/>
      </dsp:nvSpPr>
      <dsp:spPr>
        <a:xfrm>
          <a:off x="2718" y="0"/>
          <a:ext cx="1582646" cy="159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F75BC"/>
              </a:solidFill>
            </a:rPr>
            <a:t>Ongoing: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Recruitment of participating LHDs</a:t>
          </a:r>
        </a:p>
      </dsp:txBody>
      <dsp:txXfrm>
        <a:off x="2718" y="0"/>
        <a:ext cx="1582646" cy="1598295"/>
      </dsp:txXfrm>
    </dsp:sp>
    <dsp:sp modelId="{E6607FD0-EDEF-4600-B9CA-BD2665B2AB85}">
      <dsp:nvSpPr>
        <dsp:cNvPr id="0" name=""/>
        <dsp:cNvSpPr/>
      </dsp:nvSpPr>
      <dsp:spPr>
        <a:xfrm>
          <a:off x="594254" y="1798082"/>
          <a:ext cx="399573" cy="399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51A08-9F6D-4D2B-8992-43079FB4A560}">
      <dsp:nvSpPr>
        <dsp:cNvPr id="0" name=""/>
        <dsp:cNvSpPr/>
      </dsp:nvSpPr>
      <dsp:spPr>
        <a:xfrm>
          <a:off x="1664496" y="2397442"/>
          <a:ext cx="1582646" cy="159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F75BC"/>
              </a:solidFill>
            </a:rPr>
            <a:t>July 24, 2018: </a:t>
          </a:r>
          <a:r>
            <a:rPr lang="en-US" sz="1500" kern="1200" dirty="0"/>
            <a:t>Kick-off webinar</a:t>
          </a:r>
        </a:p>
      </dsp:txBody>
      <dsp:txXfrm>
        <a:off x="1664496" y="2397442"/>
        <a:ext cx="1582646" cy="1598295"/>
      </dsp:txXfrm>
    </dsp:sp>
    <dsp:sp modelId="{469DE6F2-5EBB-46D0-B4AB-6AF815C22472}">
      <dsp:nvSpPr>
        <dsp:cNvPr id="0" name=""/>
        <dsp:cNvSpPr/>
      </dsp:nvSpPr>
      <dsp:spPr>
        <a:xfrm>
          <a:off x="2256032" y="1798082"/>
          <a:ext cx="399573" cy="399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C1ACC-B7BC-4B5B-8D8C-107ABEEE26A4}">
      <dsp:nvSpPr>
        <dsp:cNvPr id="0" name=""/>
        <dsp:cNvSpPr/>
      </dsp:nvSpPr>
      <dsp:spPr>
        <a:xfrm>
          <a:off x="3326275" y="0"/>
          <a:ext cx="1582646" cy="159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u="none" kern="1200" dirty="0">
              <a:solidFill>
                <a:schemeClr val="accent1">
                  <a:lumMod val="75000"/>
                </a:schemeClr>
              </a:solidFill>
            </a:rPr>
            <a:t>July 2018: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Launch of online training</a:t>
          </a:r>
        </a:p>
      </dsp:txBody>
      <dsp:txXfrm>
        <a:off x="3326275" y="0"/>
        <a:ext cx="1582646" cy="1598295"/>
      </dsp:txXfrm>
    </dsp:sp>
    <dsp:sp modelId="{2F0A41A9-2375-42A4-9F70-D0112827C903}">
      <dsp:nvSpPr>
        <dsp:cNvPr id="0" name=""/>
        <dsp:cNvSpPr/>
      </dsp:nvSpPr>
      <dsp:spPr>
        <a:xfrm>
          <a:off x="3917811" y="1798082"/>
          <a:ext cx="399573" cy="399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A7CB19-8CD9-47ED-959C-A9456C388BE2}">
      <dsp:nvSpPr>
        <dsp:cNvPr id="0" name=""/>
        <dsp:cNvSpPr/>
      </dsp:nvSpPr>
      <dsp:spPr>
        <a:xfrm>
          <a:off x="4988053" y="2397442"/>
          <a:ext cx="1582646" cy="159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F75BC"/>
              </a:solidFill>
            </a:rPr>
            <a:t>Sept 2018: </a:t>
          </a:r>
          <a:r>
            <a:rPr lang="en-US" sz="1500" kern="1200" dirty="0"/>
            <a:t>Cohort 1 crosswalks &amp; reports data to PHAST</a:t>
          </a:r>
        </a:p>
      </dsp:txBody>
      <dsp:txXfrm>
        <a:off x="4988053" y="2397442"/>
        <a:ext cx="1582646" cy="1598295"/>
      </dsp:txXfrm>
    </dsp:sp>
    <dsp:sp modelId="{6BEB3DCA-946A-4FDB-8C04-01178AA33937}">
      <dsp:nvSpPr>
        <dsp:cNvPr id="0" name=""/>
        <dsp:cNvSpPr/>
      </dsp:nvSpPr>
      <dsp:spPr>
        <a:xfrm>
          <a:off x="5579589" y="1798082"/>
          <a:ext cx="399573" cy="399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88425C-82CC-4E2A-8C11-F781D35E8F93}">
      <dsp:nvSpPr>
        <dsp:cNvPr id="0" name=""/>
        <dsp:cNvSpPr/>
      </dsp:nvSpPr>
      <dsp:spPr>
        <a:xfrm>
          <a:off x="6228832" y="0"/>
          <a:ext cx="1582646" cy="159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F75BC"/>
              </a:solidFill>
            </a:rPr>
            <a:t>Nov/Dec 2018: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PHAST team evaluates data &amp; provides visualizations</a:t>
          </a:r>
        </a:p>
      </dsp:txBody>
      <dsp:txXfrm>
        <a:off x="6228832" y="0"/>
        <a:ext cx="1582646" cy="1598295"/>
      </dsp:txXfrm>
    </dsp:sp>
    <dsp:sp modelId="{ADC25665-346B-4F40-AB6B-93C2E6F94200}">
      <dsp:nvSpPr>
        <dsp:cNvPr id="0" name=""/>
        <dsp:cNvSpPr/>
      </dsp:nvSpPr>
      <dsp:spPr>
        <a:xfrm>
          <a:off x="6887525" y="1802845"/>
          <a:ext cx="399573" cy="399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EA39CC-DA03-41A1-AC77-943C31F825A3}">
      <dsp:nvSpPr>
        <dsp:cNvPr id="0" name=""/>
        <dsp:cNvSpPr/>
      </dsp:nvSpPr>
      <dsp:spPr>
        <a:xfrm>
          <a:off x="8311610" y="2397442"/>
          <a:ext cx="1582646" cy="1598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solidFill>
                <a:srgbClr val="0F75BC"/>
              </a:solidFill>
            </a:rPr>
            <a:t>Jan/Feb 2019: </a:t>
          </a:r>
          <a:r>
            <a:rPr lang="en-US" sz="1500" kern="1200" dirty="0"/>
            <a:t>Cohort 1 reviews data &amp; visualizations</a:t>
          </a:r>
        </a:p>
      </dsp:txBody>
      <dsp:txXfrm>
        <a:off x="8311610" y="2397442"/>
        <a:ext cx="1582646" cy="1598295"/>
      </dsp:txXfrm>
    </dsp:sp>
    <dsp:sp modelId="{17712CD9-742B-465B-965F-D107EF792AD7}">
      <dsp:nvSpPr>
        <dsp:cNvPr id="0" name=""/>
        <dsp:cNvSpPr/>
      </dsp:nvSpPr>
      <dsp:spPr>
        <a:xfrm>
          <a:off x="8903146" y="1798082"/>
          <a:ext cx="399573" cy="399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4060F-4482-4B19-AA4A-F2A01995B741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EC248-83B2-45E9-A2CF-6C95647D3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3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SIMONE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shows data for a single LHD.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Each bar is a program area’s total expenditures per capita.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CD is broken</a:t>
            </a:r>
            <a:r>
              <a:rPr lang="en-US" baseline="0" dirty="0"/>
              <a:t> down into the major programs’ expenditures per capita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also have the ability to look at total expenditures, revenue, and revenue per capita.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40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SIMONE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shows where an</a:t>
            </a:r>
            <a:r>
              <a:rPr lang="en-US" baseline="0" dirty="0"/>
              <a:t> LHD’s total, PH agency-wide revenue comes from, out of 7 different categories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396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SIMONE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shows where a</a:t>
            </a:r>
            <a:r>
              <a:rPr lang="en-US" baseline="0" dirty="0"/>
              <a:t> PH agency’s total, agency-wide expenditure are going.  There are 4 main categories of expenditures.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350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47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materials include</a:t>
            </a:r>
            <a:r>
              <a:rPr lang="en-US" baseline="0" dirty="0"/>
              <a:t> a sample e-mail, newsletter text, an e-mail brochure, and a “social media kit” with sample graphics and text to distribute via Twitter and Facebook,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Send email to phast@uw.edu and we will send you and MOU – you can review, ask questions, and once signed you’re part of the project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23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B459A-2B81-4C03-8BAA-0DD414E396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62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93979-B5D3-4D0E-BAF1-B7B5E99469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32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  <a:p>
            <a:endParaRPr lang="en-US" dirty="0"/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health agencies want to show how the money they spend improves health outcomes.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can’t because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national uniform financial reporting standards or systems exist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means a lack of comparable financial data collection and reporting.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 means they can’t: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the sources and uses of funding across agencies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monitor resource accountability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document how public health activities improve population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41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piloted the uniform COA in 2015-2017</a:t>
            </a:r>
            <a:r>
              <a:rPr lang="en-US" baseline="0" dirty="0"/>
              <a:t> with 16 LHDs and 4 states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19/20 could complete the crosswalking process and align their PH agency’s COA to the uniform COA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Key categories based on FPHS, but are more detailed –  in the </a:t>
            </a:r>
            <a:r>
              <a:rPr lang="en-US" baseline="0"/>
              <a:t>uniform COA these </a:t>
            </a:r>
            <a:r>
              <a:rPr lang="en-US" baseline="0" dirty="0"/>
              <a:t>are </a:t>
            </a:r>
            <a:r>
              <a:rPr lang="en-US" b="1" baseline="0" dirty="0"/>
              <a:t>major programs </a:t>
            </a:r>
            <a:r>
              <a:rPr lang="en-US" b="0" baseline="0" dirty="0"/>
              <a:t>and </a:t>
            </a:r>
            <a:r>
              <a:rPr lang="en-US" b="1" baseline="0" dirty="0"/>
              <a:t>capabilities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06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  <a:p>
            <a:endParaRPr lang="en-US" dirty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COA includes expenditures and revenue data for 7 public health program areas and cross-cutting capabilities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Specified</a:t>
            </a:r>
            <a:r>
              <a:rPr lang="en-US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 major programs &amp; capabilities with</a:t>
            </a:r>
            <a:r>
              <a:rPr lang="en-US" baseline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help of our 20 pilot PH agencies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tried to be as detailed as possible to avoid putting many activities into the “other” category.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871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Our G20</a:t>
            </a:r>
            <a:r>
              <a:rPr lang="en-US" baseline="0" dirty="0"/>
              <a:t> pilot participants identified many ways that the uniform COA could be useful to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71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Initial time</a:t>
            </a:r>
            <a:r>
              <a:rPr lang="en-US" baseline="0" dirty="0"/>
              <a:t> investment was an average of 30 hours for our pilot LHDs, and many said they would expect it to take less time in the future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Depends on the PH agency’s current accounting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So far 3 of our LHDs have signed up to do the COA again and one who wants to submit an extra year of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46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GREG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ongoing: we will</a:t>
            </a:r>
            <a:r>
              <a:rPr lang="en-US" baseline="0" dirty="0"/>
              <a:t> give contact info so you can sign 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We will start with pilot group to test online training in July (you could be part of this!)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After bugs worked out, official launch is September 2018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248-83B2-45E9-A2CF-6C95647D3F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3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419BDA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ni Sans Book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405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rgbClr val="4597D1"/>
                </a:solidFill>
                <a:latin typeface="Uni Sans Book" panose="00000500000000000000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8156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ni Sans Book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1797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7975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Uni Sans Book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2485C9"/>
                </a:solidFill>
                <a:latin typeface="Uni Sans Book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rgbClr val="4C9BD3"/>
                </a:solidFill>
                <a:latin typeface="Uni Sans Book" panose="00000500000000000000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3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ni Sans Book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5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70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Uni Sans Book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3C96D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20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Uni Sans Book" panose="00000500000000000000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51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BCCE-0E83-431A-AD1C-B4B6ED86123B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4486" y="5927818"/>
            <a:ext cx="2609314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9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hastdata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hast@uw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phastdata.org/viz/coa-dashboard" TargetMode="External"/><Relationship Id="rId4" Type="http://schemas.openxmlformats.org/officeDocument/2006/relationships/hyperlink" Target="https://phastdata.org/research/chart-of-accou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Encode Sans Normal" panose="02000000000000000000" pitchFamily="2" charset="0"/>
              </a:rPr>
              <a:t>Advancing the Adoption and Use of a Uniform Chart of Accounts in Public Health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07781"/>
            <a:ext cx="9144000" cy="1902006"/>
          </a:xfrm>
        </p:spPr>
        <p:txBody>
          <a:bodyPr anchor="ctr">
            <a:normAutofit fontScale="77500" lnSpcReduction="20000"/>
          </a:bodyPr>
          <a:lstStyle/>
          <a:p>
            <a:r>
              <a:rPr lang="en-US" dirty="0">
                <a:solidFill>
                  <a:srgbClr val="0F75BC"/>
                </a:solidFill>
                <a:latin typeface="+mn-lt"/>
              </a:rPr>
              <a:t>Public Health Activities &amp; Services Tracking (PHAST)</a:t>
            </a:r>
          </a:p>
          <a:p>
            <a:r>
              <a:rPr lang="en-US" dirty="0">
                <a:solidFill>
                  <a:srgbClr val="0F75BC"/>
                </a:solidFill>
                <a:latin typeface="+mn-lt"/>
              </a:rPr>
              <a:t>University of Washington</a:t>
            </a:r>
            <a:endParaRPr lang="en-US" dirty="0">
              <a:solidFill>
                <a:schemeClr val="accent1"/>
              </a:solidFill>
              <a:latin typeface="+mn-lt"/>
            </a:endParaRPr>
          </a:p>
          <a:p>
            <a:endParaRPr lang="en-US" dirty="0">
              <a:solidFill>
                <a:srgbClr val="0F75B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  <a:hlinkClick r:id="rId3"/>
            </a:endParaRPr>
          </a:p>
          <a:p>
            <a:r>
              <a:rPr lang="en-US" dirty="0">
                <a:solidFill>
                  <a:srgbClr val="0F75BC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phastdata.org</a:t>
            </a:r>
            <a:endParaRPr lang="en-US" dirty="0">
              <a:solidFill>
                <a:srgbClr val="0F75BC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13" y="5862404"/>
            <a:ext cx="1583374" cy="77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9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PILOT DATA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77" y="1384577"/>
            <a:ext cx="9307846" cy="4578454"/>
          </a:xfrm>
        </p:spPr>
      </p:pic>
    </p:spTree>
    <p:extLst>
      <p:ext uri="{BB962C8B-B14F-4D97-AF65-F5344CB8AC3E}">
        <p14:creationId xmlns:p14="http://schemas.microsoft.com/office/powerpoint/2010/main" val="1712456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PILOT DATA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00" y="1320343"/>
            <a:ext cx="8117800" cy="5537657"/>
          </a:xfrm>
        </p:spPr>
      </p:pic>
    </p:spTree>
    <p:extLst>
      <p:ext uri="{BB962C8B-B14F-4D97-AF65-F5344CB8AC3E}">
        <p14:creationId xmlns:p14="http://schemas.microsoft.com/office/powerpoint/2010/main" val="907983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PILOT DATA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647" y="1238522"/>
            <a:ext cx="8146705" cy="5516458"/>
          </a:xfrm>
        </p:spPr>
      </p:pic>
    </p:spTree>
    <p:extLst>
      <p:ext uri="{BB962C8B-B14F-4D97-AF65-F5344CB8AC3E}">
        <p14:creationId xmlns:p14="http://schemas.microsoft.com/office/powerpoint/2010/main" val="2758241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8087"/>
            <a:ext cx="5181600" cy="5142629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rgbClr val="0F75BC"/>
                </a:solidFill>
              </a:rPr>
              <a:t>Which LHDs can participate?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/>
              <a:t>Any interested LHD in the U.S.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endParaRPr lang="en-US" sz="1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rgbClr val="0F75BC"/>
                </a:solidFill>
              </a:rPr>
              <a:t>What are the costs to LHDs?</a:t>
            </a:r>
          </a:p>
          <a:p>
            <a:pPr marL="742950" lvl="2" indent="-285750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800" dirty="0"/>
              <a:t>There are no costs besides the time LHDs need to spend to crosswalk their data to the uniform COA.</a:t>
            </a:r>
          </a:p>
          <a:p>
            <a:pPr marL="685800" lvl="2"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</a:pPr>
            <a:endParaRPr lang="en-US" sz="2000" dirty="0">
              <a:solidFill>
                <a:srgbClr val="0F75BC"/>
              </a:solidFill>
            </a:endParaRP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rgbClr val="0F75BC"/>
                </a:solidFill>
              </a:rPr>
              <a:t>How many/which years of data do participating LHDs submit to PHAST?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/>
              <a:t>The most recently closed fiscal year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endParaRPr lang="en-US" sz="18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rgbClr val="0F75BC"/>
                </a:solidFill>
              </a:rPr>
              <a:t>Are state health departments involved?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/>
              <a:t>Not at this time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049414"/>
            <a:ext cx="5181600" cy="5601302"/>
          </a:xfrm>
        </p:spPr>
        <p:txBody>
          <a:bodyPr anchor="ctr">
            <a:normAutofit/>
          </a:bodyPr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rgbClr val="0F75BC"/>
                </a:solidFill>
              </a:rPr>
              <a:t>Does the Uniform COA distinguish between </a:t>
            </a:r>
            <a:r>
              <a:rPr lang="en-US" sz="2000" dirty="0">
                <a:solidFill>
                  <a:schemeClr val="accent1"/>
                </a:solidFill>
              </a:rPr>
              <a:t>foundational and non-foundational public health </a:t>
            </a:r>
            <a:r>
              <a:rPr lang="en-US" sz="2000" dirty="0">
                <a:solidFill>
                  <a:srgbClr val="0F75BC"/>
                </a:solidFill>
              </a:rPr>
              <a:t>services?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/>
              <a:t>Uniform COA is based upon FPHS, but does not distinguish between foundational and non-foundational public health services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rgbClr val="0F75BC"/>
                </a:solidFill>
              </a:rPr>
              <a:t>How can a SACCHO get involved?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/>
              <a:t>Help recruit LHDs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/>
              <a:t>Assist with training/peer learning 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endParaRPr lang="en-US" sz="1600" dirty="0"/>
          </a:p>
          <a:p>
            <a:pPr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>
                <a:solidFill>
                  <a:srgbClr val="0F75BC"/>
                </a:solidFill>
              </a:rPr>
              <a:t>What does the future of  the uniform COA look like?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/>
              <a:t>Project aims to explore how the Uniform COA can be implemented across LHDs</a:t>
            </a:r>
          </a:p>
          <a:p>
            <a:pPr lvl="1"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1800" dirty="0"/>
              <a:t>PHAST team is exploring ways to make the Uniform COA sustainable with help of national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62377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latin typeface="+mn-lt"/>
              </a:rPr>
              <a:t>Local Health Departments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05676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Contact us: </a:t>
            </a:r>
            <a:r>
              <a:rPr lang="en-US" sz="2200" dirty="0">
                <a:hlinkClick r:id="rId3"/>
              </a:rPr>
              <a:t>phast@uw.edu</a:t>
            </a:r>
            <a:endParaRPr lang="en-US" sz="2200" dirty="0"/>
          </a:p>
          <a:p>
            <a:pPr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Review &amp; sign MOU	</a:t>
            </a:r>
          </a:p>
          <a:p>
            <a:pPr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200" dirty="0"/>
              <a:t>Complete online training &amp; crosswalking beginning in July 2018</a:t>
            </a:r>
          </a:p>
          <a:p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SACCHOs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0567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/>
              <a:t>Share our materials with your LHDs</a:t>
            </a:r>
          </a:p>
          <a:p>
            <a:pPr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000" dirty="0"/>
              <a:t>Learn more about assisting PHAST with TA and administration</a:t>
            </a:r>
          </a:p>
          <a:p>
            <a:pPr lvl="1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Incentive payments available to SACCHOs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879600" y="5019040"/>
            <a:ext cx="8412480" cy="87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Learn more at our website: </a:t>
            </a:r>
            <a:r>
              <a:rPr lang="en-US" dirty="0">
                <a:hlinkClick r:id="rId4"/>
              </a:rPr>
              <a:t>phastdata.org/research/chart-of-accounts  </a:t>
            </a:r>
            <a:endParaRPr lang="en-US" dirty="0"/>
          </a:p>
          <a:p>
            <a:pPr algn="ctr">
              <a:lnSpc>
                <a:spcPct val="15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View public visualizations: </a:t>
            </a:r>
            <a:r>
              <a:rPr lang="en-US" dirty="0">
                <a:hlinkClick r:id="rId5"/>
              </a:rPr>
              <a:t>phastdata.org/</a:t>
            </a:r>
            <a:r>
              <a:rPr lang="en-US" dirty="0" err="1">
                <a:hlinkClick r:id="rId5"/>
              </a:rPr>
              <a:t>viz</a:t>
            </a:r>
            <a:r>
              <a:rPr lang="en-US" dirty="0">
                <a:hlinkClick r:id="rId5"/>
              </a:rPr>
              <a:t>/</a:t>
            </a:r>
            <a:r>
              <a:rPr lang="en-US" dirty="0" err="1">
                <a:hlinkClick r:id="rId5"/>
              </a:rPr>
              <a:t>coa</a:t>
            </a:r>
            <a:r>
              <a:rPr lang="en-US" dirty="0">
                <a:hlinkClick r:id="rId5"/>
              </a:rPr>
              <a:t>-dashboard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7302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Autofit/>
          </a:bodyPr>
          <a:lstStyle/>
          <a:p>
            <a:r>
              <a:rPr lang="en-US" dirty="0">
                <a:latin typeface="+mn-lt"/>
              </a:rPr>
              <a:t>PROJECT TEAM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60167205"/>
              </p:ext>
            </p:extLst>
          </p:nvPr>
        </p:nvGraphicFramePr>
        <p:xfrm>
          <a:off x="2318196" y="1339403"/>
          <a:ext cx="7841803" cy="479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485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NATIONAL ADVISORY COMMITTEE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122765"/>
              </p:ext>
            </p:extLst>
          </p:nvPr>
        </p:nvGraphicFramePr>
        <p:xfrm>
          <a:off x="838200" y="1825625"/>
          <a:ext cx="10515600" cy="399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8970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standard process for reporting financial information in public health</a:t>
            </a:r>
          </a:p>
          <a:p>
            <a:pPr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Challenge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compare financial performance and budgets across public health agencies</a:t>
            </a:r>
          </a:p>
          <a:p>
            <a:pPr marL="0" indent="0"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68248395"/>
              </p:ext>
            </p:extLst>
          </p:nvPr>
        </p:nvGraphicFramePr>
        <p:xfrm>
          <a:off x="6261100" y="1573991"/>
          <a:ext cx="5460999" cy="358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135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ALIGN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Uniform Chart of Accounts (COA) complements—but does not replace—</a:t>
            </a:r>
            <a:r>
              <a:rPr lang="en-US" dirty="0"/>
              <a:t>participating public health agencies’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COA</a:t>
            </a:r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P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articipating public health </a:t>
            </a:r>
            <a:r>
              <a:rPr lang="en-US" dirty="0"/>
              <a:t>agencies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crosswalk—or map—financial information from their agency-specific COA to the Uniform COA</a:t>
            </a:r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endParaRPr lang="en-US" dirty="0"/>
          </a:p>
          <a:p>
            <a:pPr>
              <a:lnSpc>
                <a:spcPct val="110000"/>
              </a:lnSpc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dirty="0"/>
              <a:t>Financial information reported includes expenditures and revenues, broken down into key categories</a:t>
            </a: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Clr>
                <a:schemeClr val="accent1">
                  <a:lumMod val="60000"/>
                  <a:lumOff val="40000"/>
                </a:schemeClr>
              </a:buClr>
              <a:buNone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7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795654"/>
              </p:ext>
            </p:extLst>
          </p:nvPr>
        </p:nvGraphicFramePr>
        <p:xfrm>
          <a:off x="508000" y="547581"/>
          <a:ext cx="11165840" cy="5843559"/>
        </p:xfrm>
        <a:graphic>
          <a:graphicData uri="http://schemas.openxmlformats.org/drawingml/2006/table">
            <a:tbl>
              <a:tblPr/>
              <a:tblGrid>
                <a:gridCol w="1347291">
                  <a:extLst>
                    <a:ext uri="{9D8B030D-6E8A-4147-A177-3AD203B41FA5}">
                      <a16:colId xmlns:a16="http://schemas.microsoft.com/office/drawing/2014/main" val="1330091621"/>
                    </a:ext>
                  </a:extLst>
                </a:gridCol>
                <a:gridCol w="278309">
                  <a:extLst>
                    <a:ext uri="{9D8B030D-6E8A-4147-A177-3AD203B41FA5}">
                      <a16:colId xmlns:a16="http://schemas.microsoft.com/office/drawing/2014/main" val="284023974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08207309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672302437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1935120950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3696888086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val="2369717513"/>
                    </a:ext>
                  </a:extLst>
                </a:gridCol>
                <a:gridCol w="1422376">
                  <a:extLst>
                    <a:ext uri="{9D8B030D-6E8A-4147-A177-3AD203B41FA5}">
                      <a16:colId xmlns:a16="http://schemas.microsoft.com/office/drawing/2014/main" val="3203527149"/>
                    </a:ext>
                  </a:extLst>
                </a:gridCol>
                <a:gridCol w="1026184">
                  <a:extLst>
                    <a:ext uri="{9D8B030D-6E8A-4147-A177-3AD203B41FA5}">
                      <a16:colId xmlns:a16="http://schemas.microsoft.com/office/drawing/2014/main" val="3853538565"/>
                    </a:ext>
                  </a:extLst>
                </a:gridCol>
              </a:tblGrid>
              <a:tr h="1854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Encode Sans Normal" panose="02000000000000000000" pitchFamily="2" charset="0"/>
                        </a:rPr>
                        <a:t>Capabilities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5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5F8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Encode Sans Normal" panose="02000000000000000000" pitchFamily="2" charset="0"/>
                        </a:rPr>
                        <a:t>Program Areas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5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6462"/>
                  </a:ext>
                </a:extLst>
              </a:tr>
              <a:tr h="449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Communicable Disease Control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5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Chronic Disease Prevention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Injury Prevention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5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Environmental Public Health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Maternal, Child, and Family Health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5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Access to and Linkage with Clinical Care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Other Major Programs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F75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768853"/>
                  </a:ext>
                </a:extLst>
              </a:tr>
              <a:tr h="58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All Hazards Preparedness And Response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Major Programs</a:t>
                      </a:r>
                    </a:p>
                  </a:txBody>
                  <a:tcPr marL="7134" marR="7134" marT="713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2D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Communicable Disease Epidemiology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Asthma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Firearms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Air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Coordination of Services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Eligibility Determination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Other Health Services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119333"/>
                  </a:ext>
                </a:extLst>
              </a:tr>
              <a:tr h="3424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Assessment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Hepatitis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Cancer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Motor Vehicle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Fish and Shellfish 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Direct Service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Health Care Licensing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Other Social Services 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738821"/>
                  </a:ext>
                </a:extLst>
              </a:tr>
              <a:tr h="684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Communications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HIV/AIDS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Cardiovascular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Occupational Injuries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Food Safety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Family Planning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Other Access to and Linkage with Clinical Care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354300"/>
                  </a:ext>
                </a:extLst>
              </a:tr>
              <a:tr h="58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Community Partnerships Development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Immunization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Diabetes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Senior Falls Prevention 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Hazardous Substances and Sites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Newborn Screening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923481"/>
                  </a:ext>
                </a:extLst>
              </a:tr>
              <a:tr h="7336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Organizational Competencies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Sexually Transmitted Diseases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Obesity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Substance Abuse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Lead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Population-based Maternal, Child, and Family Health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5015"/>
                  </a:ext>
                </a:extLst>
              </a:tr>
              <a:tr h="5883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Policy Development And Support</a:t>
                      </a:r>
                    </a:p>
                  </a:txBody>
                  <a:tcPr marL="7134" marR="7134" marT="71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Tuberculosis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Tobacco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Other Intentional Injuries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On-Site Wastewater 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Supplemental Nutrition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249264"/>
                  </a:ext>
                </a:extLst>
              </a:tr>
              <a:tr h="5883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Other Capabilities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Other Communicable Disease Control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Other Chronic Disease Activities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Other Unintentional Injuries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Solid and Hazardous Waste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Other Maternal, Child, and Family Health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731291"/>
                  </a:ext>
                </a:extLst>
              </a:tr>
              <a:tr h="2497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Water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569177"/>
                  </a:ext>
                </a:extLst>
              </a:tr>
              <a:tr h="23543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Zoonotic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636026"/>
                  </a:ext>
                </a:extLst>
              </a:tr>
              <a:tr h="5136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</a:endParaRP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Other Environmental Public Health</a:t>
                      </a:r>
                    </a:p>
                  </a:txBody>
                  <a:tcPr marL="7134" marR="7134" marT="71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</a:rPr>
                        <a:t> </a:t>
                      </a:r>
                    </a:p>
                  </a:txBody>
                  <a:tcPr marL="7134" marR="7134" marT="713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7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981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7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VALUE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anchor="t">
            <a:noAutofit/>
          </a:bodyPr>
          <a:lstStyle/>
          <a:p>
            <a:pPr lvl="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your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public health agency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Understand the costs of programs and services</a:t>
            </a: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Analyze revenue sources</a:t>
            </a:r>
          </a:p>
          <a:p>
            <a:pPr lvl="1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the budgeting process</a:t>
            </a:r>
          </a:p>
          <a:p>
            <a:pPr lvl="1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performance management</a:t>
            </a:r>
          </a:p>
          <a:p>
            <a:pPr lvl="1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external reporting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Compare</a:t>
            </a:r>
          </a:p>
          <a:p>
            <a:pPr lvl="1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Benchmark financial performance</a:t>
            </a:r>
          </a:p>
          <a:p>
            <a:pPr lvl="1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Evaluate cross-jurisdictional sharing arrangements</a:t>
            </a:r>
          </a:p>
          <a:p>
            <a:pPr lvl="1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endParaRPr lang="en-US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Communicate</a:t>
            </a:r>
          </a:p>
          <a:p>
            <a:pPr lvl="1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Communicate financial accountability and the value of public health to the community </a:t>
            </a:r>
          </a:p>
          <a:p>
            <a:pPr lvl="1"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Help </a:t>
            </a:r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legislators and boards of health understand the need for added investments in public health</a:t>
            </a:r>
          </a:p>
        </p:txBody>
      </p:sp>
    </p:spTree>
    <p:extLst>
      <p:ext uri="{BB962C8B-B14F-4D97-AF65-F5344CB8AC3E}">
        <p14:creationId xmlns:p14="http://schemas.microsoft.com/office/powerpoint/2010/main" val="353826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JOIN</a:t>
            </a:r>
          </a:p>
        </p:txBody>
      </p:sp>
      <p:graphicFrame>
        <p:nvGraphicFramePr>
          <p:cNvPr id="34" name="Content Placeholder 3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486940"/>
              </p:ext>
            </p:extLst>
          </p:nvPr>
        </p:nvGraphicFramePr>
        <p:xfrm>
          <a:off x="5139744" y="1324936"/>
          <a:ext cx="5923208" cy="476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868500" y="2253803"/>
            <a:ext cx="378638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Expected time commitment for completing the Uniform COA crosswalk process: 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25-30 hours</a:t>
            </a:r>
          </a:p>
        </p:txBody>
      </p:sp>
    </p:spTree>
    <p:extLst>
      <p:ext uri="{BB962C8B-B14F-4D97-AF65-F5344CB8AC3E}">
        <p14:creationId xmlns:p14="http://schemas.microsoft.com/office/powerpoint/2010/main" val="362328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TIMELINE</a:t>
            </a:r>
            <a:br>
              <a:rPr lang="en-US" dirty="0">
                <a:latin typeface="+mn-lt"/>
              </a:rPr>
            </a:br>
            <a:r>
              <a:rPr lang="en-US" sz="2400" dirty="0">
                <a:solidFill>
                  <a:srgbClr val="0F75BC"/>
                </a:solidFill>
                <a:latin typeface="+mn-lt"/>
              </a:rPr>
              <a:t>Cohort 1</a:t>
            </a:r>
            <a:endParaRPr lang="en-US" dirty="0">
              <a:solidFill>
                <a:srgbClr val="0F75BC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03966"/>
              </p:ext>
            </p:extLst>
          </p:nvPr>
        </p:nvGraphicFramePr>
        <p:xfrm>
          <a:off x="714735" y="1843266"/>
          <a:ext cx="10996639" cy="3995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3690925"/>
      </p:ext>
    </p:extLst>
  </p:cSld>
  <p:clrMapOvr>
    <a:masterClrMapping/>
  </p:clrMapOvr>
</p:sld>
</file>

<file path=ppt/theme/theme1.xml><?xml version="1.0" encoding="utf-8"?>
<a:theme xmlns:a="http://schemas.openxmlformats.org/drawingml/2006/main" name="PHAST Template revised ms">
  <a:themeElements>
    <a:clrScheme name="Custom 1">
      <a:dk1>
        <a:sysClr val="windowText" lastClr="000000"/>
      </a:dk1>
      <a:lt1>
        <a:sysClr val="window" lastClr="FFFFFF"/>
      </a:lt1>
      <a:dk2>
        <a:srgbClr val="444444"/>
      </a:dk2>
      <a:lt2>
        <a:srgbClr val="D8D9DA"/>
      </a:lt2>
      <a:accent1>
        <a:srgbClr val="0F75BC"/>
      </a:accent1>
      <a:accent2>
        <a:srgbClr val="D8D9DA"/>
      </a:accent2>
      <a:accent3>
        <a:srgbClr val="444444"/>
      </a:accent3>
      <a:accent4>
        <a:srgbClr val="33006F"/>
      </a:accent4>
      <a:accent5>
        <a:srgbClr val="E8D3A2"/>
      </a:accent5>
      <a:accent6>
        <a:srgbClr val="917B4C"/>
      </a:accent6>
      <a:hlink>
        <a:srgbClr val="33006F"/>
      </a:hlink>
      <a:folHlink>
        <a:srgbClr val="917B4C"/>
      </a:folHlink>
    </a:clrScheme>
    <a:fontScheme name="UW-PHAST">
      <a:majorFont>
        <a:latin typeface="Encode Sans Normal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PHAST Template revised ms</Template>
  <TotalTime>591</TotalTime>
  <Words>1209</Words>
  <Application>Microsoft Office PowerPoint</Application>
  <PresentationFormat>Widescreen</PresentationFormat>
  <Paragraphs>281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Uni Sans Book</vt:lpstr>
      <vt:lpstr>Encode Sans Normal</vt:lpstr>
      <vt:lpstr>Arial</vt:lpstr>
      <vt:lpstr>Open Sans</vt:lpstr>
      <vt:lpstr>Courier New</vt:lpstr>
      <vt:lpstr>PHAST Template revised ms</vt:lpstr>
      <vt:lpstr>Advancing the Adoption and Use of a Uniform Chart of Accounts in Public Health</vt:lpstr>
      <vt:lpstr>PROJECT TEAM</vt:lpstr>
      <vt:lpstr>NATIONAL ADVISORY COMMITTEE</vt:lpstr>
      <vt:lpstr>THE CHALLENGE</vt:lpstr>
      <vt:lpstr>ALIGN</vt:lpstr>
      <vt:lpstr>PowerPoint Presentation</vt:lpstr>
      <vt:lpstr>VALUE</vt:lpstr>
      <vt:lpstr>JOIN</vt:lpstr>
      <vt:lpstr>TIMELINE Cohort 1</vt:lpstr>
      <vt:lpstr>PILOT DATA</vt:lpstr>
      <vt:lpstr>PILOT DATA</vt:lpstr>
      <vt:lpstr>PILOT DATA</vt:lpstr>
      <vt:lpstr>FAQs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adoption and use of a uniform chart of accounts crosswalk by local public health agencies in the U</dc:title>
  <dc:creator>Melinda J Schultz</dc:creator>
  <cp:lastModifiedBy>Greg Whitman</cp:lastModifiedBy>
  <cp:revision>88</cp:revision>
  <dcterms:created xsi:type="dcterms:W3CDTF">2018-05-16T19:35:02Z</dcterms:created>
  <dcterms:modified xsi:type="dcterms:W3CDTF">2018-07-11T18:01:25Z</dcterms:modified>
</cp:coreProperties>
</file>