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4388" r:id="rId2"/>
    <p:sldMasterId id="2147484532" r:id="rId3"/>
    <p:sldMasterId id="2147484610" r:id="rId4"/>
  </p:sldMasterIdLst>
  <p:notesMasterIdLst>
    <p:notesMasterId r:id="rId11"/>
  </p:notesMasterIdLst>
  <p:sldIdLst>
    <p:sldId id="256" r:id="rId5"/>
    <p:sldId id="326" r:id="rId6"/>
    <p:sldId id="330" r:id="rId7"/>
    <p:sldId id="327" r:id="rId8"/>
    <p:sldId id="328" r:id="rId9"/>
    <p:sldId id="329" r:id="rId10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AUDRAULT Sara" initials="B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5595"/>
    <a:srgbClr val="6699FF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63311" autoAdjust="0"/>
  </p:normalViewPr>
  <p:slideViewPr>
    <p:cSldViewPr>
      <p:cViewPr varScale="1">
        <p:scale>
          <a:sx n="64" d="100"/>
          <a:sy n="64" d="100"/>
        </p:scale>
        <p:origin x="-20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098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54" tIns="45977" rIns="91954" bIns="45977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14" y="1"/>
            <a:ext cx="2972098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54" tIns="45977" rIns="91954" bIns="45977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8075" y="698500"/>
            <a:ext cx="4643438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099" y="4416099"/>
            <a:ext cx="5485805" cy="4182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54" tIns="45977" rIns="91954" bIns="459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59"/>
            <a:ext cx="2972098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54" tIns="45977" rIns="91954" bIns="45977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14" y="8830659"/>
            <a:ext cx="2972098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54" tIns="45977" rIns="91954" bIns="4597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8B45829-EC48-437C-BE87-4C62A33A60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862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6033" indent="-286936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9254" indent="-22954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8351" indent="-22954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68959" indent="-22954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03893" indent="-22954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38827" indent="-22954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73762" indent="-22954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08696" indent="-22954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E153B61E-B5D6-471D-AA7C-48E54D1E8A29}" type="slidenum">
              <a:rPr lang="en-US" altLang="en-US" sz="1200"/>
              <a:pPr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58486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B45829-EC48-437C-BE87-4C62A33A604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943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B45829-EC48-437C-BE87-4C62A33A604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11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32004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 dirty="0"/>
            </a:lvl1pPr>
          </a:lstStyle>
          <a:p>
            <a:pPr>
              <a:defRPr/>
            </a:pPr>
            <a:r>
              <a:rPr lang="en-US" dirty="0"/>
              <a:t>PUBLIC HEALTH DIVISION</a:t>
            </a:r>
            <a:br>
              <a:rPr lang="en-US" dirty="0"/>
            </a:b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807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382BF-E92B-44D1-A7DD-5C9A43051D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474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CA155-59E1-42E6-9EF7-2513724A20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301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32004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 dirty="0"/>
            </a:lvl1pPr>
          </a:lstStyle>
          <a:p>
            <a:pPr>
              <a:defRPr/>
            </a:pPr>
            <a:r>
              <a:rPr lang="en-US" dirty="0"/>
              <a:t>PUBLIC HEALTH DIVISION</a:t>
            </a:r>
            <a:br>
              <a:rPr lang="en-US" dirty="0"/>
            </a:b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499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2F85A-5CA4-4B41-AE96-249EBB0BFC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336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34A48-2555-4DDD-85FC-83436BAA12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213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CCF95-2108-409C-B45B-362EC30060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012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DAEEA-A61C-4CBC-8C5C-02B1869509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852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6AC15-D6B4-4C32-940A-B10F4F92D2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774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62B70-3B63-404B-A688-057DD6512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732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305AC-3A7E-4E1F-A202-ACDCDFA542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768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6AE84-96BB-48E5-8D41-5F8B2935C1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2543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1B39F-20FD-42D9-8BA7-D9244272B4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8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B585D-5656-4DC7-97B0-2431694607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6082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082BB-4987-41AC-9BB5-1F50D47AB8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1560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32004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 dirty="0"/>
            </a:lvl1pPr>
          </a:lstStyle>
          <a:p>
            <a:pPr>
              <a:defRPr/>
            </a:pPr>
            <a:r>
              <a:rPr lang="en-US" dirty="0"/>
              <a:t>PUBLIC HEALTH DIVISION</a:t>
            </a:r>
            <a:br>
              <a:rPr lang="en-US" dirty="0"/>
            </a:b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8867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7889F-567F-4EAB-8201-31527816C0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6107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7D6C4-6C35-4C0F-BFC1-D6816B9371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8606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C7A5B-BF1B-4887-9EF2-600FD91580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112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B1938-A294-4635-BE4A-21CE3551AB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4152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67C38-4B0B-458A-9F58-2796130121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588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54D3A-F2B0-40D1-B38A-A1CDBCE9F3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62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26DE-32DF-475A-82BE-BBE27D7FAD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8613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3F2A6-E4AA-45AD-9D6B-AA09978299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894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7E5A5-E3DC-4A50-ABEE-59D5581911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7682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D613F-7845-4004-A02A-C494C12A83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3183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3C2C9-A140-4E74-A03D-E9FC24C2B1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4510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32004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/>
            </a:lvl1pPr>
          </a:lstStyle>
          <a:p>
            <a:pPr>
              <a:defRPr/>
            </a:pPr>
            <a:r>
              <a:rPr lang="en-US" dirty="0"/>
              <a:t>PUBLIC HEALTH DIVISION</a:t>
            </a:r>
            <a:br>
              <a:rPr lang="en-US" dirty="0"/>
            </a:b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8030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E5984-0EA3-4E1C-B946-4C1CB93100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2551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85B1A-006F-4FE2-9E0B-321A020E01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925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9E8F7-9D73-4FB7-AB21-4DD646AC29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0246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96BF5-AEA0-4A6F-AAF6-DD432773A3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7486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E2085-DAC9-4095-9A5D-5CDCD1E8B0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856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27FB2-9F69-4D9B-9AE0-4AF8CE6374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379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178F7-2FF8-4BE9-A778-B971043BCC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1772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102C5-263C-41DB-9E89-B83B5D055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7879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385D7-E187-445F-84B2-504E0709E6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8750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C6262-6914-4272-9D9C-6CB4325179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8015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B8BE1-7673-43CF-84AB-222978BC8D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77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E17A8-720D-426B-9878-1E5C287D29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568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43AFA-1DAD-4775-96E7-6B8E52D8E6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47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9F24D-C320-44D1-8796-E1446E2FD5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15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BF783-DA6E-4BFD-9053-3CB915DBCD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6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DA678-4D9D-482A-99B2-479629A740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668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Power Point Template PG 2 new 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74DBE98-51AC-41B4-ABED-649A5AD9C1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7" r:id="rId1"/>
    <p:sldLayoutId id="2147484578" r:id="rId2"/>
    <p:sldLayoutId id="2147484579" r:id="rId3"/>
    <p:sldLayoutId id="2147484580" r:id="rId4"/>
    <p:sldLayoutId id="2147484581" r:id="rId5"/>
    <p:sldLayoutId id="2147484582" r:id="rId6"/>
    <p:sldLayoutId id="2147484583" r:id="rId7"/>
    <p:sldLayoutId id="2147484584" r:id="rId8"/>
    <p:sldLayoutId id="2147484585" r:id="rId9"/>
    <p:sldLayoutId id="2147484586" r:id="rId10"/>
    <p:sldLayoutId id="2147484587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Power Point Template PG 2 new 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86D9F4D-9B79-4041-AEA6-C0790A659C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8" r:id="rId1"/>
    <p:sldLayoutId id="2147484589" r:id="rId2"/>
    <p:sldLayoutId id="2147484590" r:id="rId3"/>
    <p:sldLayoutId id="2147484591" r:id="rId4"/>
    <p:sldLayoutId id="2147484592" r:id="rId5"/>
    <p:sldLayoutId id="2147484593" r:id="rId6"/>
    <p:sldLayoutId id="2147484594" r:id="rId7"/>
    <p:sldLayoutId id="2147484595" r:id="rId8"/>
    <p:sldLayoutId id="2147484596" r:id="rId9"/>
    <p:sldLayoutId id="2147484597" r:id="rId10"/>
    <p:sldLayoutId id="2147484598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2" descr="Power Point Template PG 2 new 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4E06774-1C30-4A97-91B8-DFC09AE6C6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99" r:id="rId1"/>
    <p:sldLayoutId id="2147484600" r:id="rId2"/>
    <p:sldLayoutId id="2147484601" r:id="rId3"/>
    <p:sldLayoutId id="2147484602" r:id="rId4"/>
    <p:sldLayoutId id="2147484603" r:id="rId5"/>
    <p:sldLayoutId id="2147484604" r:id="rId6"/>
    <p:sldLayoutId id="2147484605" r:id="rId7"/>
    <p:sldLayoutId id="2147484606" r:id="rId8"/>
    <p:sldLayoutId id="2147484607" r:id="rId9"/>
    <p:sldLayoutId id="2147484608" r:id="rId10"/>
    <p:sldLayoutId id="2147484609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Power Point Template PG 2 new 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8BFD99C-F4C5-4AB4-A015-266C487E10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3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1" r:id="rId1"/>
    <p:sldLayoutId id="2147484612" r:id="rId2"/>
    <p:sldLayoutId id="2147484613" r:id="rId3"/>
    <p:sldLayoutId id="2147484614" r:id="rId4"/>
    <p:sldLayoutId id="2147484615" r:id="rId5"/>
    <p:sldLayoutId id="2147484616" r:id="rId6"/>
    <p:sldLayoutId id="2147484617" r:id="rId7"/>
    <p:sldLayoutId id="2147484618" r:id="rId8"/>
    <p:sldLayoutId id="2147484619" r:id="rId9"/>
    <p:sldLayoutId id="2147484620" r:id="rId10"/>
    <p:sldLayoutId id="2147484621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oregon.org/modernization" TargetMode="External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2060575"/>
          </a:xfrm>
        </p:spPr>
        <p:txBody>
          <a:bodyPr/>
          <a:lstStyle/>
          <a:p>
            <a:pPr eaLnBrk="1" hangingPunct="1"/>
            <a:r>
              <a:rPr lang="en-US" altLang="en-US" i="1" dirty="0"/>
              <a:t/>
            </a:r>
            <a:br>
              <a:rPr lang="en-US" altLang="en-US" i="1" dirty="0"/>
            </a:br>
            <a:r>
              <a:rPr lang="en-US" altLang="en-US" dirty="0"/>
              <a:t>Modernizing the Public Health System: Progress toward Statewide Public Health Modernization Plan Priorities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95600"/>
            <a:ext cx="6400800" cy="129540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Lillian Shirley</a:t>
            </a:r>
          </a:p>
          <a:p>
            <a:pPr eaLnBrk="1" hangingPunct="1"/>
            <a:r>
              <a:rPr lang="en-US" altLang="en-US" sz="2400" dirty="0"/>
              <a:t>September 12,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BE6AB1-05F0-404E-AC5C-928BA6A3F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0" y="3048000"/>
            <a:ext cx="3657600" cy="1143000"/>
          </a:xfrm>
        </p:spPr>
        <p:txBody>
          <a:bodyPr/>
          <a:lstStyle/>
          <a:p>
            <a:r>
              <a:rPr lang="en-US" dirty="0">
                <a:hlinkClick r:id="rId3"/>
              </a:rPr>
              <a:t>healthoregon.org/modernization</a:t>
            </a:r>
            <a:r>
              <a:rPr lang="en-US" dirty="0"/>
              <a:t>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576B3415-706C-4024-8DB9-C88DFEE1C0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04800" y="370681"/>
            <a:ext cx="4876800" cy="644198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EC79EAE-9D94-4C70-B06D-4F45E0CE4F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A6AE84-96BB-48E5-8D41-5F8B2935C14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25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A158C7-CC50-4AE0-8A8D-ED2474C0B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" y="723900"/>
            <a:ext cx="8229600" cy="1143000"/>
          </a:xfrm>
        </p:spPr>
        <p:txBody>
          <a:bodyPr/>
          <a:lstStyle/>
          <a:p>
            <a:r>
              <a:rPr lang="en-US" sz="2800" dirty="0"/>
              <a:t>Priority 1: Improve the public health system’s capacity to provide foundational public health programs for every person in Oregon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893DB2-F679-4420-B862-64E6F662A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657600"/>
          </a:xfrm>
        </p:spPr>
        <p:txBody>
          <a:bodyPr/>
          <a:lstStyle/>
          <a:p>
            <a:r>
              <a:rPr lang="en-US" sz="2400" dirty="0"/>
              <a:t>Strategy 1: Develop and implement a plan to phase in core public health functions, as described in the Public Health Modernization Manual, over the next three to five biennia. This roadmap serves as the initial plan.</a:t>
            </a:r>
          </a:p>
          <a:p>
            <a:r>
              <a:rPr lang="en-US" sz="2400" dirty="0"/>
              <a:t>Strategy 2: Increase and use available funding to support implementation.</a:t>
            </a:r>
          </a:p>
          <a:p>
            <a:r>
              <a:rPr lang="en-US" sz="2400" dirty="0"/>
              <a:t>Strategy 3: Apply a health equity and cultural responsiveness lens through all phases of implementation.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1058B3B-11DD-4F5E-AF78-EEAA6D6942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A6AE84-96BB-48E5-8D41-5F8B2935C14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283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A158C7-CC50-4AE0-8A8D-ED2474C0B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5969"/>
            <a:ext cx="8229600" cy="1143000"/>
          </a:xfrm>
        </p:spPr>
        <p:txBody>
          <a:bodyPr/>
          <a:lstStyle/>
          <a:p>
            <a:r>
              <a:rPr lang="en-US" sz="2800" dirty="0"/>
              <a:t>Priority 1: Improve the public health system’s capacity to provide foundational public health programs for every person in Oregon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893DB2-F679-4420-B862-64E6F662A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8968"/>
            <a:ext cx="8229600" cy="4568031"/>
          </a:xfrm>
        </p:spPr>
        <p:txBody>
          <a:bodyPr/>
          <a:lstStyle/>
          <a:p>
            <a:r>
              <a:rPr lang="en-US" sz="2300" dirty="0"/>
              <a:t>Strategy 4: Work with Oregon’s federally recognized tribes to align tribal, state and local public health programs.</a:t>
            </a:r>
          </a:p>
          <a:p>
            <a:r>
              <a:rPr lang="en-US" sz="2300" dirty="0"/>
              <a:t>Strategy 5: Create incentives for cross-jurisdictional collaborations (county-county/state-county) through the local public health funding formula and/or planning grants.</a:t>
            </a:r>
          </a:p>
          <a:p>
            <a:r>
              <a:rPr lang="en-US" sz="2300" dirty="0"/>
              <a:t>Strategy 6: Establish a process to award state matching funds for county investments in foundational programs and capabilities through the local public health funding formula.</a:t>
            </a:r>
          </a:p>
          <a:p>
            <a:r>
              <a:rPr lang="en-US" sz="2300" dirty="0"/>
              <a:t>Strategy 7: Ensure all LPHAs submit a comprehensive modernization plan by 2023.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1058B3B-11DD-4F5E-AF78-EEAA6D6942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A6AE84-96BB-48E5-8D41-5F8B2935C14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186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520ADB-DB6F-4352-BE05-B1B0BB5C4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2800" dirty="0"/>
              <a:t>Priority 2: Align and coordinate public health and early learning, CCOs, hospitals, and other health partners and stakeholders for collective impact on health improvements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310ABA-4272-4E81-B42C-116B0B941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300" dirty="0"/>
              <a:t>Strategy 8: Establish new and innovative collaborative service delivery models with health care partners; scale and spread promising and best practices and effective models throughout the state.</a:t>
            </a:r>
          </a:p>
          <a:p>
            <a:r>
              <a:rPr lang="en-US" sz="2300" dirty="0"/>
              <a:t>Strategy 9: Provide public health expertise and serve as the convener to support and promote evidenced-based prevention interventions across the health care and early learning sectors.</a:t>
            </a:r>
          </a:p>
          <a:p>
            <a:r>
              <a:rPr lang="en-US" sz="2300" dirty="0"/>
              <a:t>Strategy 10: Align relevant public health priorities with OHA’s Action Plan for Health.</a:t>
            </a:r>
          </a:p>
          <a:p>
            <a:r>
              <a:rPr lang="en-US" sz="2300" dirty="0"/>
              <a:t>Strategy 11: Adopt shared metrics and incentives with the early learning and health care delivery systems for collective impact.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0ECCB10-9F9C-4F8E-AE54-55F803C2F9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A6AE84-96BB-48E5-8D41-5F8B2935C14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227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15B3B6-13D2-47ED-BCB1-83AA62E13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0100"/>
            <a:ext cx="8229600" cy="1143000"/>
          </a:xfrm>
        </p:spPr>
        <p:txBody>
          <a:bodyPr/>
          <a:lstStyle/>
          <a:p>
            <a:r>
              <a:rPr lang="en-US" sz="2800" dirty="0"/>
              <a:t>Priority 3: Demonstrate progress toward improved health outcomes through accountability metrics and ongoing evaluation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E12415C-3311-4B38-92EF-0CDFE8D35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581400"/>
          </a:xfrm>
        </p:spPr>
        <p:txBody>
          <a:bodyPr/>
          <a:lstStyle/>
          <a:p>
            <a:r>
              <a:rPr lang="en-US" sz="2400" dirty="0"/>
              <a:t>Strategy 12: Establish accountability metrics and incentives for population health outcomes.</a:t>
            </a:r>
          </a:p>
          <a:p>
            <a:r>
              <a:rPr lang="en-US" sz="2400" dirty="0"/>
              <a:t>Strategy 13: Use the local public health funding formula to award performance-based payments to LPHAs that achieve benchmarks or improvement targets for accountability metrics.</a:t>
            </a:r>
          </a:p>
          <a:p>
            <a:r>
              <a:rPr lang="en-US" sz="2400" dirty="0"/>
              <a:t>Strategy 14: Evaluate and report on the effectiveness and population health impact of new and existing service delivery models.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8E69A4A-B3D7-468D-87C8-63DA241791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A6AE84-96BB-48E5-8D41-5F8B2935C14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10448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2176</TotalTime>
  <Words>403</Words>
  <Application>Microsoft Macintosh PowerPoint</Application>
  <PresentationFormat>On-screen Show (4:3)</PresentationFormat>
  <Paragraphs>32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Custom Design</vt:lpstr>
      <vt:lpstr>1_Custom Design</vt:lpstr>
      <vt:lpstr>2_Custom Design</vt:lpstr>
      <vt:lpstr>3_Custom Design</vt:lpstr>
      <vt:lpstr> Modernizing the Public Health System: Progress toward Statewide Public Health Modernization Plan Priorities</vt:lpstr>
      <vt:lpstr>healthoregon.org/modernization </vt:lpstr>
      <vt:lpstr>Priority 1: Improve the public health system’s capacity to provide foundational public health programs for every person in Oregon </vt:lpstr>
      <vt:lpstr>Priority 1: Improve the public health system’s capacity to provide foundational public health programs for every person in Oregon </vt:lpstr>
      <vt:lpstr> Priority 2: Align and coordinate public health and early learning, CCOs, hospitals, and other health partners and stakeholders for collective impact on health improvements </vt:lpstr>
      <vt:lpstr>Priority 3: Demonstrate progress toward improved health outcomes through accountability metrics and ongoing evaluation </vt:lpstr>
    </vt:vector>
  </TitlesOfParts>
  <Company>Joe's World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Joe B</dc:creator>
  <cp:lastModifiedBy>Morgan D. Cowling</cp:lastModifiedBy>
  <cp:revision>348</cp:revision>
  <cp:lastPrinted>2018-09-06T21:46:44Z</cp:lastPrinted>
  <dcterms:created xsi:type="dcterms:W3CDTF">2010-08-23T12:44:57Z</dcterms:created>
  <dcterms:modified xsi:type="dcterms:W3CDTF">2018-09-10T20:57:28Z</dcterms:modified>
</cp:coreProperties>
</file>