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2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3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6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5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8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1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6B19-FB33-CF43-80FC-604145C2BCE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DFC9-FE01-2348-A8FF-F1184D35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CCO 2.0 Opportunities for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Morgan Cowling</a:t>
            </a:r>
            <a:endParaRPr lang="en-US" dirty="0"/>
          </a:p>
        </p:txBody>
      </p:sp>
      <p:pic>
        <p:nvPicPr>
          <p:cNvPr id="5" name="Picture 4" descr="CLHO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87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 Strengthen CAC/ CCO partnerships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CCOs to report on CAC demographics; year 2 CAC member representation alignment with CHP priorities</a:t>
            </a:r>
          </a:p>
          <a:p>
            <a:pPr marL="0" indent="0">
              <a:buNone/>
            </a:pPr>
            <a:r>
              <a:rPr lang="en-US" dirty="0" smtClean="0"/>
              <a:t>Intended  impact: CCO have a represented CAC. This builds trust and relationships with members. Systems are designed with the member in mind. </a:t>
            </a:r>
            <a:endParaRPr lang="en-US" dirty="0"/>
          </a:p>
        </p:txBody>
      </p:sp>
      <p:pic>
        <p:nvPicPr>
          <p:cNvPr id="4" name="Picture 3" descr="CLHO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87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1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5- Coordinate &amp; support CCO equity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Require CCOs to adopt a Health Equity Plan to institutionalize organizational commitment to equity, require single point of accountability for equity; and organization-wide cultural responsiveness and implicit bias fundamentals training plan.</a:t>
            </a:r>
          </a:p>
          <a:p>
            <a:pPr marL="0" indent="0">
              <a:buNone/>
            </a:pPr>
            <a:r>
              <a:rPr lang="en-US" i="1" dirty="0" smtClean="0"/>
              <a:t>Intended impact: </a:t>
            </a:r>
          </a:p>
          <a:p>
            <a:pPr marL="0" indent="0">
              <a:buNone/>
            </a:pPr>
            <a:r>
              <a:rPr lang="en-US" dirty="0" smtClean="0"/>
              <a:t>Standardization of health equity infrastructure present in all CCOs.</a:t>
            </a:r>
            <a:endParaRPr lang="en-US" dirty="0"/>
          </a:p>
        </p:txBody>
      </p:sp>
      <p:pic>
        <p:nvPicPr>
          <p:cNvPr id="4" name="Picture 3" descr="CLHO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87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2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 –Require CCOs to share how CAC connects to CCO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Require CCOs to share with OHA (to be shared publicly) a clear organizational structure that shows how the Community Advisory Council connects to the CCO Board.</a:t>
            </a:r>
          </a:p>
          <a:p>
            <a:pPr marL="0" indent="0">
              <a:buNone/>
            </a:pPr>
            <a:r>
              <a:rPr lang="en-US" i="1" dirty="0" smtClean="0"/>
              <a:t>Intended impact: </a:t>
            </a:r>
          </a:p>
          <a:p>
            <a:pPr marL="0" indent="0">
              <a:buNone/>
            </a:pPr>
            <a:r>
              <a:rPr lang="en-US" dirty="0" smtClean="0"/>
              <a:t>Transparency on fulfillment of statutory requirement</a:t>
            </a:r>
            <a:endParaRPr lang="en-US" dirty="0"/>
          </a:p>
        </p:txBody>
      </p:sp>
      <p:pic>
        <p:nvPicPr>
          <p:cNvPr id="4" name="Picture 3" descr="CLHO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87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 – Shard CHA/ CHP Priorities &amp;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Require CCOs to partner with local public health authorities, non-profit hospitals and any CCO that shares a portion of its service area to develop shared CHAs and shared CHP priorities and strategies</a:t>
            </a:r>
          </a:p>
          <a:p>
            <a:r>
              <a:rPr lang="en-US" dirty="0" smtClean="0"/>
              <a:t>Require that CHPs address at least two State Health Improvement Plan (SHIP_ priorities, based on local need</a:t>
            </a:r>
          </a:p>
          <a:p>
            <a:pPr marL="0" indent="0">
              <a:buNone/>
            </a:pPr>
            <a:r>
              <a:rPr lang="en-US" dirty="0" smtClean="0"/>
              <a:t>Intended impact: </a:t>
            </a:r>
          </a:p>
          <a:p>
            <a:pPr marL="0" indent="0">
              <a:buNone/>
            </a:pPr>
            <a:r>
              <a:rPr lang="en-US" dirty="0" smtClean="0"/>
              <a:t>Improved population health outcomes through CHA CHP collaboration and investments.  </a:t>
            </a:r>
          </a:p>
        </p:txBody>
      </p:sp>
    </p:spTree>
    <p:extLst>
      <p:ext uri="{BB962C8B-B14F-4D97-AF65-F5344CB8AC3E}">
        <p14:creationId xmlns:p14="http://schemas.microsoft.com/office/powerpoint/2010/main" val="92766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410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Small Group Exercise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799" y="2540256"/>
            <a:ext cx="7914633" cy="3098544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group– opportunities for collaboration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group – identify potential roadblocks and solutions to </a:t>
            </a:r>
            <a:r>
              <a:rPr lang="en-US" dirty="0" err="1" smtClean="0"/>
              <a:t>colleboaration</a:t>
            </a:r>
            <a:endParaRPr lang="en-US" dirty="0"/>
          </a:p>
        </p:txBody>
      </p:sp>
      <p:pic>
        <p:nvPicPr>
          <p:cNvPr id="4" name="Picture 3" descr="CLHO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87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more information check out the draft CCO 2.0 Report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91595" y="3600450"/>
            <a:ext cx="8111310" cy="2038350"/>
          </a:xfrm>
        </p:spPr>
        <p:txBody>
          <a:bodyPr>
            <a:normAutofit/>
          </a:bodyPr>
          <a:lstStyle/>
          <a:p>
            <a:r>
              <a:rPr lang="en-US" sz="2200" dirty="0"/>
              <a:t>https://</a:t>
            </a:r>
            <a:r>
              <a:rPr lang="en-US" sz="2200" dirty="0" err="1"/>
              <a:t>www.oregon.gov</a:t>
            </a:r>
            <a:r>
              <a:rPr lang="en-US" sz="2200" dirty="0"/>
              <a:t>/</a:t>
            </a:r>
            <a:r>
              <a:rPr lang="en-US" sz="2200" dirty="0" err="1"/>
              <a:t>oha</a:t>
            </a:r>
            <a:r>
              <a:rPr lang="en-US" sz="2200" dirty="0"/>
              <a:t>/OHPB/Pages/CCO-2-0.aspx</a:t>
            </a:r>
          </a:p>
        </p:txBody>
      </p:sp>
      <p:pic>
        <p:nvPicPr>
          <p:cNvPr id="4" name="Picture 3" descr="CLHO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87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6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Provide background as to the timeline for CCO 2.0</a:t>
            </a:r>
          </a:p>
          <a:p>
            <a:pPr marL="514350" indent="-514350">
              <a:buAutoNum type="arabicPeriod"/>
            </a:pPr>
            <a:r>
              <a:rPr lang="en-US" dirty="0" smtClean="0"/>
              <a:t>Outline the Straw Proposal recommendations with opportunities for public health </a:t>
            </a:r>
          </a:p>
          <a:p>
            <a:pPr marL="514350" indent="-514350">
              <a:buAutoNum type="arabicPeriod"/>
            </a:pPr>
            <a:r>
              <a:rPr lang="en-US" dirty="0" smtClean="0"/>
              <a:t>Answer questions about next steps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 descr="CLHO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87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CCO 2.0 Timeline</a:t>
            </a:r>
            <a:endParaRPr lang="en-US" dirty="0"/>
          </a:p>
        </p:txBody>
      </p:sp>
      <p:pic>
        <p:nvPicPr>
          <p:cNvPr id="5" name="Content Placeholder 4" descr="CCO Timelin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67" r="-8767"/>
          <a:stretch>
            <a:fillRect/>
          </a:stretch>
        </p:blipFill>
        <p:spPr>
          <a:xfrm>
            <a:off x="457200" y="1311275"/>
            <a:ext cx="8364191" cy="5251450"/>
          </a:xfrm>
        </p:spPr>
      </p:pic>
    </p:spTree>
    <p:extLst>
      <p:ext uri="{BB962C8B-B14F-4D97-AF65-F5344CB8AC3E}">
        <p14:creationId xmlns:p14="http://schemas.microsoft.com/office/powerpoint/2010/main" val="156821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CO 2.0 Policy Devo Timelin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259453" y="450600"/>
            <a:ext cx="9531471" cy="5675563"/>
          </a:xfrm>
        </p:spPr>
      </p:pic>
    </p:spTree>
    <p:extLst>
      <p:ext uri="{BB962C8B-B14F-4D97-AF65-F5344CB8AC3E}">
        <p14:creationId xmlns:p14="http://schemas.microsoft.com/office/powerpoint/2010/main" val="266143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CCO 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Receiving substantive public feedback on current draft recommendations </a:t>
            </a:r>
            <a:r>
              <a:rPr lang="en-US" dirty="0" smtClean="0"/>
              <a:t>by September </a:t>
            </a:r>
            <a:r>
              <a:rPr lang="en-US" dirty="0"/>
              <a:t>21st will allow OHA time to consider the feedback.</a:t>
            </a:r>
          </a:p>
          <a:p>
            <a:pPr marL="0" indent="0">
              <a:buNone/>
            </a:pPr>
            <a:r>
              <a:rPr lang="en-US" dirty="0"/>
              <a:t>• OHA will make changes to the draft report and finalize for OHPB and public review </a:t>
            </a:r>
            <a:r>
              <a:rPr lang="en-US" dirty="0" smtClean="0"/>
              <a:t>by September </a:t>
            </a:r>
            <a:r>
              <a:rPr lang="en-US" dirty="0"/>
              <a:t>28th.</a:t>
            </a:r>
          </a:p>
          <a:p>
            <a:pPr marL="0" indent="0">
              <a:buNone/>
            </a:pPr>
            <a:r>
              <a:rPr lang="en-US" dirty="0"/>
              <a:t>• OHA will share a proposed final draft by October 8th for the Board’s consideration </a:t>
            </a:r>
            <a:r>
              <a:rPr lang="en-US" dirty="0" smtClean="0"/>
              <a:t>at the </a:t>
            </a:r>
            <a:r>
              <a:rPr lang="en-US" dirty="0"/>
              <a:t>October 15th meeting, the final draft will be publicly available.</a:t>
            </a:r>
          </a:p>
          <a:p>
            <a:pPr marL="0" indent="0">
              <a:buNone/>
            </a:pPr>
            <a:r>
              <a:rPr lang="en-US" dirty="0"/>
              <a:t>• OHPB will vote on the final draft report October 15th.</a:t>
            </a:r>
          </a:p>
          <a:p>
            <a:pPr marL="0" indent="0">
              <a:buNone/>
            </a:pPr>
            <a:r>
              <a:rPr lang="en-US" dirty="0"/>
              <a:t>• After OHPB adopts recommendations, OHA will no longer be able to accept </a:t>
            </a:r>
            <a:r>
              <a:rPr lang="en-US" dirty="0" smtClean="0"/>
              <a:t>public comment </a:t>
            </a:r>
            <a:r>
              <a:rPr lang="en-US" dirty="0"/>
              <a:t>on issues that directly relate to the procurement of the contracts.</a:t>
            </a:r>
          </a:p>
          <a:p>
            <a:pPr marL="0" indent="0">
              <a:buNone/>
            </a:pPr>
            <a:r>
              <a:rPr lang="en-US" dirty="0"/>
              <a:t>• Procurement process &amp; Request for Applications development begins</a:t>
            </a:r>
          </a:p>
        </p:txBody>
      </p:sp>
    </p:spTree>
    <p:extLst>
      <p:ext uri="{BB962C8B-B14F-4D97-AF65-F5344CB8AC3E}">
        <p14:creationId xmlns:p14="http://schemas.microsoft.com/office/powerpoint/2010/main" val="56011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CCO 2.0 Straw Proposal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Recommended policy </a:t>
            </a:r>
            <a:r>
              <a:rPr lang="en-US" dirty="0" smtClean="0"/>
              <a:t>Overview: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– Policies that begin implementation in year </a:t>
            </a:r>
            <a:r>
              <a:rPr lang="en-US" sz="2000" dirty="0" smtClean="0"/>
              <a:t>1 – 36 recs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– Policies that begin implementation in years 2-</a:t>
            </a:r>
            <a:r>
              <a:rPr lang="en-US" sz="2000" dirty="0" smtClean="0"/>
              <a:t>5 – 8 recs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– Policies not recommended at this time or for future </a:t>
            </a:r>
            <a:r>
              <a:rPr lang="en-US" sz="2000" dirty="0" smtClean="0"/>
              <a:t>exploration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CCO 2.0 Report </a:t>
            </a:r>
            <a:r>
              <a:rPr lang="en-US" sz="2000" dirty="0" smtClean="0"/>
              <a:t>will include an Policy Implementation Expectations Overview and an Equity Impact Assessment </a:t>
            </a:r>
            <a:endParaRPr lang="en-US" sz="2000" dirty="0"/>
          </a:p>
        </p:txBody>
      </p:sp>
      <p:pic>
        <p:nvPicPr>
          <p:cNvPr id="4" name="Picture 3" descr="CLHO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87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6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1 -Implement HB 4018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Implement HB 4018: Require CCOs to spend portion of savings on SDOH, population health policy and systems change, and health equity/ health disparities, consistent with the CCO community health improvement plan (CHIP)</a:t>
            </a:r>
          </a:p>
          <a:p>
            <a:pPr marL="0" indent="0">
              <a:buNone/>
            </a:pPr>
            <a:r>
              <a:rPr lang="en-US" i="1" dirty="0" smtClean="0"/>
              <a:t>Intended impact</a:t>
            </a:r>
            <a:r>
              <a:rPr lang="en-US" dirty="0" smtClean="0"/>
              <a:t>: Increase strategic spending by CCOs on SDOH and health equity/ disparities. Decision- making is inclusive and consumer –informed. </a:t>
            </a:r>
            <a:endParaRPr lang="en-US" dirty="0"/>
          </a:p>
        </p:txBody>
      </p:sp>
      <p:pic>
        <p:nvPicPr>
          <p:cNvPr id="4" name="Picture 3" descr="CLHO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87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8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2- Increase Strategic Spending by CCO in Health Related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Encouraging HRS community benefit initiatives to align with community priorities, such as those from CHA &amp; CHIP</a:t>
            </a:r>
          </a:p>
          <a:p>
            <a:r>
              <a:rPr lang="en-US" dirty="0" smtClean="0"/>
              <a:t>Requiring CCOs’ HRS policies to include a role for the CAC in making decisions</a:t>
            </a:r>
          </a:p>
          <a:p>
            <a:pPr marL="0" indent="0">
              <a:buNone/>
            </a:pPr>
            <a:r>
              <a:rPr lang="en-US" i="1" dirty="0" smtClean="0"/>
              <a:t>Intended Impact: </a:t>
            </a:r>
            <a:r>
              <a:rPr lang="en-US" dirty="0" smtClean="0"/>
              <a:t>Community resources are used more efficiently. Decision making is inclusive and consumer -informed</a:t>
            </a:r>
            <a:endParaRPr lang="en-US" i="1" dirty="0"/>
          </a:p>
        </p:txBody>
      </p:sp>
      <p:pic>
        <p:nvPicPr>
          <p:cNvPr id="4" name="Picture 3" descr="CLHO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87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3 - Incentive Measures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Encourage CCOs to share financial resources with non-clinical and public health providers</a:t>
            </a:r>
          </a:p>
          <a:p>
            <a:r>
              <a:rPr lang="en-US" dirty="0" smtClean="0"/>
              <a:t>Encourage adoption of SDOH, health equity and population health incentive measures for inclusion in quality pool</a:t>
            </a:r>
          </a:p>
          <a:p>
            <a:pPr marL="0" indent="0">
              <a:buNone/>
            </a:pPr>
            <a:r>
              <a:rPr lang="en-US" i="1" dirty="0" smtClean="0"/>
              <a:t>Intended impact</a:t>
            </a:r>
            <a:r>
              <a:rPr lang="en-US" dirty="0" smtClean="0"/>
              <a:t>: Community partners are engaged and receive financial resources for their contribution</a:t>
            </a:r>
            <a:endParaRPr lang="en-US" dirty="0"/>
          </a:p>
        </p:txBody>
      </p:sp>
      <p:pic>
        <p:nvPicPr>
          <p:cNvPr id="4" name="Picture 3" descr="CLHO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87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28037"/>
      </p:ext>
    </p:extLst>
  </p:cSld>
  <p:clrMapOvr>
    <a:masterClrMapping/>
  </p:clrMapOvr>
</p:sld>
</file>

<file path=ppt/theme/theme1.xml><?xml version="1.0" encoding="utf-8"?>
<a:theme xmlns:a="http://schemas.openxmlformats.org/drawingml/2006/main" name="CLHO powerpoint template">
  <a:themeElements>
    <a:clrScheme name="Custom 5">
      <a:dk1>
        <a:sysClr val="windowText" lastClr="000000"/>
      </a:dk1>
      <a:lt1>
        <a:sysClr val="window" lastClr="FFFFFF"/>
      </a:lt1>
      <a:dk2>
        <a:srgbClr val="646B86"/>
      </a:dk2>
      <a:lt2>
        <a:srgbClr val="C4C6B8"/>
      </a:lt2>
      <a:accent1>
        <a:srgbClr val="609B1E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15853E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CLHO powerpoint template.potx</Template>
  <TotalTime>742</TotalTime>
  <Words>680</Words>
  <Application>Microsoft Macintosh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CLHO powerpoint template</vt:lpstr>
      <vt:lpstr>CCO 2.0 Opportunities for Engagement</vt:lpstr>
      <vt:lpstr>Presentation Goals</vt:lpstr>
      <vt:lpstr>CCO 2.0 Timeline</vt:lpstr>
      <vt:lpstr>PowerPoint Presentation</vt:lpstr>
      <vt:lpstr>CCO Next Steps </vt:lpstr>
      <vt:lpstr>CCO 2.0 Straw Proposal Overview</vt:lpstr>
      <vt:lpstr>1 -Implement HB 4018</vt:lpstr>
      <vt:lpstr>2- Increase Strategic Spending by CCO in Health Related Services</vt:lpstr>
      <vt:lpstr>3 - Incentive Measures </vt:lpstr>
      <vt:lpstr>4- Strengthen CAC/ CCO partnerships </vt:lpstr>
      <vt:lpstr>5- Coordinate &amp; support CCO equity activities</vt:lpstr>
      <vt:lpstr>7 –Require CCOs to share how CAC connects to CCO Board</vt:lpstr>
      <vt:lpstr>8 – Shard CHA/ CHP Priorities &amp; Strategies</vt:lpstr>
      <vt:lpstr>Small Group Exercise</vt:lpstr>
      <vt:lpstr>For more information check out the draft CCO 2.0 Report</vt:lpstr>
    </vt:vector>
  </TitlesOfParts>
  <Company>Oregon Coalition of Local Health Officials,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Mowlds</dc:creator>
  <cp:lastModifiedBy>Morgan D. Cowling</cp:lastModifiedBy>
  <cp:revision>11</cp:revision>
  <dcterms:created xsi:type="dcterms:W3CDTF">2016-03-01T19:10:26Z</dcterms:created>
  <dcterms:modified xsi:type="dcterms:W3CDTF">2018-09-12T04:48:06Z</dcterms:modified>
</cp:coreProperties>
</file>