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43"/>
  </p:normalViewPr>
  <p:slideViewPr>
    <p:cSldViewPr snapToGrid="0" snapToObjects="1">
      <p:cViewPr varScale="1">
        <p:scale>
          <a:sx n="97" d="100"/>
          <a:sy n="97" d="100"/>
        </p:scale>
        <p:origin x="-7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24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4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0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8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6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1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0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F6DE6-AB08-B242-9AF9-DE1353F85A94}" type="datetimeFigureOut">
              <a:rPr lang="en-US" smtClean="0"/>
              <a:t>1/13/17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B7BDF-4128-8A4C-9229-14A427B3B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54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9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1455" y="0"/>
            <a:ext cx="484909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51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Custom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Morgan D. Cowling</cp:lastModifiedBy>
  <cp:revision>2</cp:revision>
  <dcterms:created xsi:type="dcterms:W3CDTF">2016-12-06T06:04:25Z</dcterms:created>
  <dcterms:modified xsi:type="dcterms:W3CDTF">2017-01-13T19:37:51Z</dcterms:modified>
</cp:coreProperties>
</file>