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-20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3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46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468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82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8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458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622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06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2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8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5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BDCA4-2CC7-8F4A-9249-46DA853E4B98}" type="datetimeFigureOut">
              <a:rPr lang="en-US" smtClean="0"/>
              <a:t>6/18/15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89006-21DC-5846-855E-A6C9A6570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74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phastdata.org/MPROVE_measures_v1.1_FINAL_20150501.pdf" TargetMode="External"/><Relationship Id="rId3" Type="http://schemas.openxmlformats.org/officeDocument/2006/relationships/hyperlink" Target="http://www.publichealthsystems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rgbClr val="008000"/>
          </a:solidFill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DIRECTIVE Overview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CLHO</a:t>
            </a:r>
          </a:p>
          <a:p>
            <a:r>
              <a:rPr lang="en-US" dirty="0" smtClean="0"/>
              <a:t>Thursday, June 18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</a:p>
          <a:p>
            <a:r>
              <a:rPr lang="en-US" dirty="0" smtClean="0"/>
              <a:t>LGC, Salem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602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6948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The DIRECTIVE Program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1476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Purpose:</a:t>
            </a:r>
          </a:p>
          <a:p>
            <a:pPr marL="0" indent="0">
              <a:buNone/>
            </a:pPr>
            <a:r>
              <a:rPr lang="en-US" dirty="0" smtClean="0"/>
              <a:t>To bridge the gap in the implementation and dissemination of evidence-based practice, especially in areas like health protection, promotion and disease prevention.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234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Research Question and Focus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Research Question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Can cross-jurisdictional partnerships advance evidence-based public health practices?</a:t>
            </a:r>
          </a:p>
          <a:p>
            <a:r>
              <a:rPr lang="en-US" b="1" dirty="0" smtClean="0"/>
              <a:t>Focus:</a:t>
            </a:r>
          </a:p>
          <a:p>
            <a:pPr lvl="1"/>
            <a:r>
              <a:rPr lang="en-US" dirty="0" smtClean="0"/>
              <a:t>Communicable disease control</a:t>
            </a:r>
          </a:p>
          <a:p>
            <a:pPr lvl="2"/>
            <a:r>
              <a:rPr lang="en-US" dirty="0" smtClean="0"/>
              <a:t>Immunizations</a:t>
            </a:r>
          </a:p>
          <a:p>
            <a:pPr lvl="2"/>
            <a:r>
              <a:rPr lang="en-US" dirty="0" smtClean="0"/>
              <a:t>STIs</a:t>
            </a:r>
          </a:p>
          <a:p>
            <a:pPr lvl="2"/>
            <a:r>
              <a:rPr lang="en-US" dirty="0" smtClean="0"/>
              <a:t>Enteric diseases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964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024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Study Participants	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5224"/>
            <a:ext cx="8229600" cy="4525963"/>
          </a:xfrm>
        </p:spPr>
        <p:txBody>
          <a:bodyPr/>
          <a:lstStyle/>
          <a:p>
            <a:r>
              <a:rPr lang="en-US" dirty="0" smtClean="0"/>
              <a:t>Local health departments from four states:</a:t>
            </a:r>
          </a:p>
          <a:p>
            <a:pPr lvl="1"/>
            <a:r>
              <a:rPr lang="en-US" dirty="0" smtClean="0"/>
              <a:t>New York</a:t>
            </a:r>
          </a:p>
          <a:p>
            <a:pPr lvl="1"/>
            <a:r>
              <a:rPr lang="en-US" dirty="0" smtClean="0"/>
              <a:t>Oregon</a:t>
            </a:r>
          </a:p>
          <a:p>
            <a:pPr lvl="1"/>
            <a:r>
              <a:rPr lang="en-US" dirty="0" smtClean="0"/>
              <a:t>Washington</a:t>
            </a:r>
          </a:p>
          <a:p>
            <a:pPr lvl="1"/>
            <a:r>
              <a:rPr lang="en-US" dirty="0" smtClean="0"/>
              <a:t>Wisconsin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264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Research Objectives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Document the extent of CJS in </a:t>
            </a:r>
            <a:r>
              <a:rPr lang="en-US" smtClean="0"/>
              <a:t>all </a:t>
            </a:r>
            <a:r>
              <a:rPr lang="en-US" smtClean="0"/>
              <a:t>four </a:t>
            </a:r>
            <a:r>
              <a:rPr lang="en-US" dirty="0" smtClean="0"/>
              <a:t>states</a:t>
            </a:r>
          </a:p>
          <a:p>
            <a:r>
              <a:rPr lang="en-US" dirty="0" smtClean="0"/>
              <a:t>Identify instances where CJS is made possible by the implementation of evidence-based practices</a:t>
            </a:r>
          </a:p>
          <a:p>
            <a:r>
              <a:rPr lang="en-US" dirty="0" smtClean="0"/>
              <a:t>Determine how sharing affects the unit costs and measureable quality of PH services</a:t>
            </a:r>
          </a:p>
          <a:p>
            <a:r>
              <a:rPr lang="en-US" dirty="0" smtClean="0"/>
              <a:t>Examine the claim that CJS provides most or all of the same benefits for cost, quality, and reach of PH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0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6486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What CLHO Staff is doing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518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Working with the PHD to collect data on counties in the following areas:</a:t>
            </a:r>
          </a:p>
          <a:p>
            <a:pPr lvl="1"/>
            <a:r>
              <a:rPr lang="en-US" dirty="0" smtClean="0"/>
              <a:t>Immunizations</a:t>
            </a:r>
          </a:p>
          <a:p>
            <a:pPr lvl="1"/>
            <a:r>
              <a:rPr lang="en-US" dirty="0" smtClean="0"/>
              <a:t>STIs and HIV</a:t>
            </a:r>
          </a:p>
          <a:p>
            <a:pPr lvl="1"/>
            <a:r>
              <a:rPr lang="en-US" dirty="0" smtClean="0"/>
              <a:t>Enteric Diseases</a:t>
            </a:r>
          </a:p>
          <a:p>
            <a:pPr lvl="1"/>
            <a:r>
              <a:rPr lang="en-US" dirty="0" smtClean="0"/>
              <a:t>Tuberculosis </a:t>
            </a:r>
          </a:p>
          <a:p>
            <a:pPr lvl="1"/>
            <a:r>
              <a:rPr lang="en-US" dirty="0" smtClean="0"/>
              <a:t>Financial Data (projected revenues)</a:t>
            </a:r>
          </a:p>
          <a:p>
            <a:r>
              <a:rPr lang="en-US" dirty="0" smtClean="0"/>
              <a:t>Working with PIs at the University of Washington to: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efine CJS survey </a:t>
            </a:r>
            <a:endParaRPr lang="en-US" dirty="0"/>
          </a:p>
          <a:p>
            <a:pPr lvl="1"/>
            <a:r>
              <a:rPr lang="en-US" dirty="0" smtClean="0"/>
              <a:t>Submit collected data</a:t>
            </a:r>
          </a:p>
          <a:p>
            <a:pPr lvl="1"/>
            <a:r>
              <a:rPr lang="en-US" dirty="0" smtClean="0"/>
              <a:t>Clarify questions related to measures and data</a:t>
            </a:r>
          </a:p>
          <a:p>
            <a:pPr lvl="1"/>
            <a:r>
              <a:rPr lang="en-US" dirty="0" smtClean="0"/>
              <a:t>Identify LHDs for case-studies</a:t>
            </a:r>
          </a:p>
          <a:p>
            <a:pPr lvl="1"/>
            <a:r>
              <a:rPr lang="en-US" dirty="0" smtClean="0"/>
              <a:t>Disseminate results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112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What LHDs Need to Do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Complete the CJS survey that will sent out by the University of Washington </a:t>
            </a:r>
          </a:p>
          <a:p>
            <a:pPr lvl="1"/>
            <a:r>
              <a:rPr lang="en-US" dirty="0" smtClean="0"/>
              <a:t>Date of release will be end of June/beginning of July</a:t>
            </a:r>
          </a:p>
          <a:p>
            <a:r>
              <a:rPr lang="en-US" dirty="0" smtClean="0"/>
              <a:t>Where necessary, share locally-housed data relevant to the MPROVE 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815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8000"/>
                </a:solidFill>
              </a:rPr>
              <a:t>Resources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MPROVE Measures: </a:t>
            </a:r>
            <a:r>
              <a:rPr lang="en-US" sz="2800" dirty="0" smtClean="0">
                <a:hlinkClick r:id="rId2"/>
              </a:rPr>
              <a:t>http://phastdata.org/MPROVE_measures_v1.1_FINAL_20150501.pdf</a:t>
            </a:r>
            <a:endParaRPr lang="en-US" sz="2800" dirty="0" smtClean="0"/>
          </a:p>
          <a:p>
            <a:r>
              <a:rPr lang="en-US" sz="2800" b="1" dirty="0" smtClean="0"/>
              <a:t>PHSSR Website</a:t>
            </a:r>
            <a:r>
              <a:rPr lang="en-US" sz="2800" dirty="0" smtClean="0"/>
              <a:t>: </a:t>
            </a:r>
            <a:r>
              <a:rPr lang="en-US" sz="2800" dirty="0" smtClean="0">
                <a:hlinkClick r:id="rId3"/>
              </a:rPr>
              <a:t>http://www.publichealthsystems.org/</a:t>
            </a:r>
            <a:r>
              <a:rPr lang="en-US" sz="2800" dirty="0" smtClean="0"/>
              <a:t>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84129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1180</TotalTime>
  <Words>277</Words>
  <Application>Microsoft Macintosh PowerPoint</Application>
  <PresentationFormat>On-screen Show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DIRECTIVE Overview</vt:lpstr>
      <vt:lpstr>The DIRECTIVE Program</vt:lpstr>
      <vt:lpstr>Research Question and Focus</vt:lpstr>
      <vt:lpstr>Study Participants </vt:lpstr>
      <vt:lpstr>Research Objectives</vt:lpstr>
      <vt:lpstr>What CLHO Staff is doing</vt:lpstr>
      <vt:lpstr>What LHDs Need to Do</vt:lpstr>
      <vt:lpstr>Resources</vt:lpstr>
    </vt:vector>
  </TitlesOfParts>
  <Company>Oregon Coalition of Local Health Officials,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Mowlds</dc:creator>
  <cp:lastModifiedBy>Erin Mowlds</cp:lastModifiedBy>
  <cp:revision>7</cp:revision>
  <dcterms:created xsi:type="dcterms:W3CDTF">2015-06-17T20:38:36Z</dcterms:created>
  <dcterms:modified xsi:type="dcterms:W3CDTF">2015-06-18T20:35:43Z</dcterms:modified>
</cp:coreProperties>
</file>