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9" r:id="rId8"/>
    <p:sldId id="270" r:id="rId9"/>
    <p:sldId id="271" r:id="rId10"/>
    <p:sldId id="261" r:id="rId11"/>
    <p:sldId id="262" r:id="rId12"/>
    <p:sldId id="263" r:id="rId13"/>
    <p:sldId id="267" r:id="rId14"/>
    <p:sldId id="264" r:id="rId15"/>
    <p:sldId id="268" r:id="rId16"/>
    <p:sldId id="26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11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7D7A-6645-4F0C-8123-86FFC25F9EC6}" type="datetimeFigureOut">
              <a:rPr lang="en-US" smtClean="0"/>
              <a:t>9/17/14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C8DE8-3C4F-4D25-9E9A-4DCDBA7581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7D7A-6645-4F0C-8123-86FFC25F9EC6}" type="datetimeFigureOut">
              <a:rPr lang="en-US" smtClean="0"/>
              <a:t>9/17/14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C8DE8-3C4F-4D25-9E9A-4DCDBA7581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7D7A-6645-4F0C-8123-86FFC25F9EC6}" type="datetimeFigureOut">
              <a:rPr lang="en-US" smtClean="0"/>
              <a:t>9/17/14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C8DE8-3C4F-4D25-9E9A-4DCDBA7581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7D7A-6645-4F0C-8123-86FFC25F9EC6}" type="datetimeFigureOut">
              <a:rPr lang="en-US" smtClean="0"/>
              <a:t>9/17/14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C8DE8-3C4F-4D25-9E9A-4DCDBA7581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7D7A-6645-4F0C-8123-86FFC25F9EC6}" type="datetimeFigureOut">
              <a:rPr lang="en-US" smtClean="0"/>
              <a:t>9/17/14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C8DE8-3C4F-4D25-9E9A-4DCDBA7581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7D7A-6645-4F0C-8123-86FFC25F9EC6}" type="datetimeFigureOut">
              <a:rPr lang="en-US" smtClean="0"/>
              <a:t>9/17/14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C8DE8-3C4F-4D25-9E9A-4DCDBA7581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7D7A-6645-4F0C-8123-86FFC25F9EC6}" type="datetimeFigureOut">
              <a:rPr lang="en-US" smtClean="0"/>
              <a:t>9/17/14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C8DE8-3C4F-4D25-9E9A-4DCDBA7581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7D7A-6645-4F0C-8123-86FFC25F9EC6}" type="datetimeFigureOut">
              <a:rPr lang="en-US" smtClean="0"/>
              <a:t>9/17/14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C8DE8-3C4F-4D25-9E9A-4DCDBA7581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7D7A-6645-4F0C-8123-86FFC25F9EC6}" type="datetimeFigureOut">
              <a:rPr lang="en-US" smtClean="0"/>
              <a:t>9/17/14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C8DE8-3C4F-4D25-9E9A-4DCDBA7581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7D7A-6645-4F0C-8123-86FFC25F9EC6}" type="datetimeFigureOut">
              <a:rPr lang="en-US" smtClean="0"/>
              <a:t>9/17/14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C8DE8-3C4F-4D25-9E9A-4DCDBA7581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7D7A-6645-4F0C-8123-86FFC25F9EC6}" type="datetimeFigureOut">
              <a:rPr lang="en-US" smtClean="0"/>
              <a:t>9/17/14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C8DE8-3C4F-4D25-9E9A-4DCDBA758138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33807D7A-6645-4F0C-8123-86FFC25F9EC6}" type="datetimeFigureOut">
              <a:rPr lang="en-US" smtClean="0"/>
              <a:t>9/17/14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5A2C8DE8-3C4F-4D25-9E9A-4DCDBA758138}" type="slidenum">
              <a:rPr lang="en-US" smtClean="0"/>
              <a:t>‹#›</a:t>
            </a:fld>
            <a:endParaRPr lang="en-US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Coalition of Local Health Officials Fall Retreat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September 17</a:t>
            </a:r>
            <a:r>
              <a:rPr lang="en-US" baseline="30000" dirty="0" smtClean="0"/>
              <a:t>th</a:t>
            </a:r>
            <a:r>
              <a:rPr lang="en-US" dirty="0" smtClean="0"/>
              <a:t> and 18</a:t>
            </a:r>
            <a:r>
              <a:rPr lang="en-US" baseline="30000" dirty="0" smtClean="0"/>
              <a:t>th</a:t>
            </a:r>
            <a:r>
              <a:rPr lang="en-US" dirty="0" smtClean="0"/>
              <a:t>, 2014</a:t>
            </a:r>
          </a:p>
          <a:p>
            <a:r>
              <a:rPr lang="en-US" dirty="0" smtClean="0"/>
              <a:t>Ambridge Center – Portland, Oregon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278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85800"/>
            <a:ext cx="7125113" cy="924475"/>
          </a:xfrm>
        </p:spPr>
        <p:txBody>
          <a:bodyPr/>
          <a:lstStyle/>
          <a:p>
            <a:r>
              <a:rPr lang="en-US" dirty="0" smtClean="0"/>
              <a:t>Future of Public Health Taskforce</a:t>
            </a:r>
            <a:br>
              <a:rPr lang="en-US" dirty="0" smtClean="0"/>
            </a:br>
            <a:r>
              <a:rPr lang="en-US" sz="2400" dirty="0" smtClean="0"/>
              <a:t>3:00 – 5:00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 shared understanding of Task Force Recommendations and next steps for the final report</a:t>
            </a:r>
          </a:p>
          <a:p>
            <a:r>
              <a:rPr lang="en-US" dirty="0" smtClean="0"/>
              <a:t>Panel Member Comments and Questions from the Audience</a:t>
            </a:r>
          </a:p>
          <a:p>
            <a:r>
              <a:rPr lang="en-US" dirty="0" smtClean="0"/>
              <a:t>Panel Members</a:t>
            </a:r>
          </a:p>
          <a:p>
            <a:pPr lvl="1"/>
            <a:r>
              <a:rPr lang="en-US" dirty="0" smtClean="0"/>
              <a:t>Carrie </a:t>
            </a:r>
            <a:r>
              <a:rPr lang="en-US" dirty="0" err="1" smtClean="0"/>
              <a:t>Brogoitti</a:t>
            </a:r>
            <a:r>
              <a:rPr lang="en-US" dirty="0" smtClean="0"/>
              <a:t>, Union County </a:t>
            </a:r>
          </a:p>
          <a:p>
            <a:pPr lvl="1"/>
            <a:r>
              <a:rPr lang="en-US" dirty="0" smtClean="0"/>
              <a:t>Charlie </a:t>
            </a:r>
            <a:r>
              <a:rPr lang="en-US" dirty="0" err="1" smtClean="0"/>
              <a:t>Fautin</a:t>
            </a:r>
            <a:r>
              <a:rPr lang="en-US" dirty="0" smtClean="0"/>
              <a:t>, Benton County</a:t>
            </a:r>
          </a:p>
          <a:p>
            <a:pPr lvl="1"/>
            <a:r>
              <a:rPr lang="en-US" dirty="0" smtClean="0"/>
              <a:t>Lillian Shirley, Oregon Public Health Division </a:t>
            </a:r>
            <a:endParaRPr lang="en-US" dirty="0"/>
          </a:p>
          <a:p>
            <a:r>
              <a:rPr lang="en-US" dirty="0"/>
              <a:t>Discuss next steps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9729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/>
              <a:t>After Hours Snacks &amp; Social Time – 5:30-7:30</a:t>
            </a:r>
            <a:endParaRPr lang="en-US" sz="3000" dirty="0"/>
          </a:p>
        </p:txBody>
      </p:sp>
      <p:pic>
        <p:nvPicPr>
          <p:cNvPr id="1027" name="Picture 3" descr="C:\Users\Murield\AppData\Local\Microsoft\Windows\INetCache\IE\NYP06PZG\MP900448558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429000"/>
            <a:ext cx="2880566" cy="328446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569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Emergency Preparedness</a:t>
            </a:r>
            <a:br>
              <a:rPr lang="en-US" dirty="0" smtClean="0"/>
            </a:br>
            <a:r>
              <a:rPr lang="en-US" sz="2400" dirty="0" smtClean="0"/>
              <a:t>8:00 – 9:45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Presentation on Emerging Threats 8:00 – 9:</a:t>
            </a:r>
            <a:r>
              <a:rPr lang="en-US" dirty="0"/>
              <a:t>0</a:t>
            </a:r>
            <a:r>
              <a:rPr lang="en-US" dirty="0" smtClean="0"/>
              <a:t>0</a:t>
            </a:r>
          </a:p>
          <a:p>
            <a:pPr lvl="1"/>
            <a:r>
              <a:rPr lang="en-US" dirty="0" smtClean="0"/>
              <a:t>Mike </a:t>
            </a:r>
            <a:r>
              <a:rPr lang="en-US" dirty="0" err="1" smtClean="0"/>
              <a:t>Harryman</a:t>
            </a:r>
            <a:r>
              <a:rPr lang="en-US" dirty="0" smtClean="0"/>
              <a:t>, Oregon Public Health Division </a:t>
            </a:r>
          </a:p>
          <a:p>
            <a:pPr lvl="1"/>
            <a:r>
              <a:rPr lang="en-US" dirty="0" smtClean="0"/>
              <a:t>Collette Young, Oregon Public Health Division </a:t>
            </a:r>
          </a:p>
          <a:p>
            <a:r>
              <a:rPr lang="en-US" dirty="0" smtClean="0"/>
              <a:t>Sharing of Local Mutual Aid Agreements 9:</a:t>
            </a:r>
            <a:r>
              <a:rPr lang="en-US" dirty="0"/>
              <a:t>0</a:t>
            </a:r>
            <a:r>
              <a:rPr lang="en-US" dirty="0" smtClean="0"/>
              <a:t>0 – 9:45</a:t>
            </a:r>
          </a:p>
          <a:p>
            <a:pPr lvl="1"/>
            <a:r>
              <a:rPr lang="en-US" dirty="0" smtClean="0"/>
              <a:t>Brian Mahoney, </a:t>
            </a:r>
            <a:r>
              <a:rPr lang="en-US" dirty="0" err="1" smtClean="0"/>
              <a:t>Clapsop</a:t>
            </a:r>
            <a:r>
              <a:rPr lang="en-US" dirty="0" smtClean="0"/>
              <a:t> County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580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Stretch Break – 9:45 – 10:00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0066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to Improve Public Health Outcomes with CCO’s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Increase shared understanding of local public health work to improve community health outcomes with CCO’s.</a:t>
            </a:r>
            <a:endParaRPr lang="en-US" dirty="0"/>
          </a:p>
          <a:p>
            <a:r>
              <a:rPr lang="en-US" dirty="0" smtClean="0"/>
              <a:t>Presentations on Public Health Outcomes </a:t>
            </a:r>
          </a:p>
          <a:p>
            <a:pPr lvl="1"/>
            <a:r>
              <a:rPr lang="en-US" dirty="0" smtClean="0"/>
              <a:t>Jackson </a:t>
            </a:r>
            <a:r>
              <a:rPr lang="en-US" dirty="0" err="1" smtClean="0"/>
              <a:t>Baures</a:t>
            </a:r>
            <a:r>
              <a:rPr lang="en-US" dirty="0" smtClean="0"/>
              <a:t>, Jackson County </a:t>
            </a:r>
          </a:p>
          <a:p>
            <a:pPr lvl="1"/>
            <a:r>
              <a:rPr lang="en-US" dirty="0" smtClean="0"/>
              <a:t>Carrie </a:t>
            </a:r>
            <a:r>
              <a:rPr lang="en-US" dirty="0" err="1" smtClean="0"/>
              <a:t>Brogoitti</a:t>
            </a:r>
            <a:r>
              <a:rPr lang="en-US" dirty="0" smtClean="0"/>
              <a:t>, Union County </a:t>
            </a:r>
          </a:p>
          <a:p>
            <a:pPr lvl="1"/>
            <a:r>
              <a:rPr lang="en-US" dirty="0" smtClean="0"/>
              <a:t>Dr. Pat </a:t>
            </a:r>
            <a:r>
              <a:rPr lang="en-US" dirty="0" err="1" smtClean="0"/>
              <a:t>Luedtke</a:t>
            </a:r>
            <a:r>
              <a:rPr lang="en-US" dirty="0" smtClean="0"/>
              <a:t>, Lane County</a:t>
            </a:r>
          </a:p>
          <a:p>
            <a:pPr lvl="1"/>
            <a:r>
              <a:rPr lang="en-US" dirty="0" smtClean="0"/>
              <a:t>Tom Machala, Jefferson County</a:t>
            </a:r>
          </a:p>
          <a:p>
            <a:pPr lvl="1"/>
            <a:r>
              <a:rPr lang="en-US" dirty="0" smtClean="0"/>
              <a:t>Charlie </a:t>
            </a:r>
            <a:r>
              <a:rPr lang="en-US" dirty="0" err="1" smtClean="0"/>
              <a:t>Fautin</a:t>
            </a:r>
            <a:r>
              <a:rPr lang="en-US" dirty="0" smtClean="0"/>
              <a:t>, Benton County</a:t>
            </a:r>
          </a:p>
          <a:p>
            <a:pPr lvl="1"/>
            <a:r>
              <a:rPr lang="en-US" dirty="0" smtClean="0"/>
              <a:t>Michael </a:t>
            </a:r>
            <a:r>
              <a:rPr lang="en-US" dirty="0" err="1" smtClean="0"/>
              <a:t>Tynan</a:t>
            </a:r>
            <a:r>
              <a:rPr lang="en-US" dirty="0" smtClean="0"/>
              <a:t>, Oregon Public Health Division </a:t>
            </a:r>
          </a:p>
          <a:p>
            <a:pPr lvl="1"/>
            <a:r>
              <a:rPr lang="en-US" dirty="0" err="1" smtClean="0"/>
              <a:t>Loreen</a:t>
            </a:r>
            <a:r>
              <a:rPr lang="en-US" dirty="0" smtClean="0"/>
              <a:t> Nichols, Multnomah County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678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to Improve Public Health Outcomes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Small group discussions: </a:t>
            </a:r>
          </a:p>
          <a:p>
            <a:pPr lvl="1"/>
            <a:r>
              <a:rPr lang="en-US" dirty="0"/>
              <a:t>How can local public health strive for better accountability through outcomes? </a:t>
            </a:r>
          </a:p>
          <a:p>
            <a:pPr lvl="1"/>
            <a:r>
              <a:rPr lang="en-US" dirty="0"/>
              <a:t>How can local public health leverage innovative partnerships for greater public health outcomes? </a:t>
            </a:r>
            <a:endParaRPr lang="en-US" dirty="0" smtClean="0"/>
          </a:p>
          <a:p>
            <a:pPr lvl="1"/>
            <a:r>
              <a:rPr lang="en-US" dirty="0" smtClean="0"/>
              <a:t>What data or data systems are you using to demonstrate outcomes?  </a:t>
            </a:r>
            <a:endParaRPr lang="en-US" dirty="0"/>
          </a:p>
          <a:p>
            <a:pPr lvl="1"/>
            <a:r>
              <a:rPr lang="en-US" dirty="0" smtClean="0"/>
              <a:t>How can public health build the data systems to show outcomes?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8159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fill out evaluations for the retreat so we can always improve.  </a:t>
            </a:r>
          </a:p>
          <a:p>
            <a:r>
              <a:rPr lang="en-US" dirty="0" smtClean="0"/>
              <a:t>CLHO meeting will begin following lunch at 1:00 and adjourn by 2:15.</a:t>
            </a:r>
          </a:p>
          <a:p>
            <a:r>
              <a:rPr lang="en-US" dirty="0" smtClean="0"/>
              <a:t>If you want to stay in Portland for the TCM Meeting a phone will be set up in room 612 at the PSOB.</a:t>
            </a:r>
          </a:p>
          <a:p>
            <a:r>
              <a:rPr lang="en-US" dirty="0" smtClean="0"/>
              <a:t>Have a safe trip home and thanks again for participating in the retreat.</a:t>
            </a:r>
          </a:p>
          <a:p>
            <a:r>
              <a:rPr lang="en-US" dirty="0" smtClean="0"/>
              <a:t>Use the tools provided to think about the work this next year.  It’s never too late to begin planning for future opportunities.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26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 to the CLHO Fall Retreat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Why go into something to test the waters?  Go into it to make waves.  </a:t>
            </a:r>
            <a:r>
              <a:rPr lang="en-US" sz="1200" dirty="0" smtClean="0"/>
              <a:t>Michael Nolan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dirty="0" smtClean="0"/>
              <a:t>The future is not a gift, it is an achievement.  </a:t>
            </a:r>
            <a:r>
              <a:rPr lang="en-US" sz="1200" dirty="0" smtClean="0"/>
              <a:t>Henry Lauder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dirty="0" smtClean="0"/>
              <a:t>To promote cooperation and teamwork, remember:  People tend to resist that which is forced upon them.  People tend to support that which they help to create.  </a:t>
            </a:r>
            <a:r>
              <a:rPr lang="en-US" sz="1200" dirty="0" smtClean="0"/>
              <a:t>Vince Pfaff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dirty="0" smtClean="0"/>
              <a:t>There is no security on this earth.  Only opportunity.  </a:t>
            </a:r>
            <a:r>
              <a:rPr lang="en-US" sz="1200" dirty="0" smtClean="0"/>
              <a:t>Douglas MacArthur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39657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Retreat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Shared learning from other public health officials</a:t>
            </a:r>
          </a:p>
          <a:p>
            <a:r>
              <a:rPr lang="en-US" dirty="0" smtClean="0"/>
              <a:t>Meet and get to know your colleagues from around the state – lots of time for discussion</a:t>
            </a:r>
          </a:p>
          <a:p>
            <a:r>
              <a:rPr lang="en-US" dirty="0" smtClean="0"/>
              <a:t>Address and discuss emerging issues that local public health is working on such as:</a:t>
            </a:r>
          </a:p>
          <a:p>
            <a:pPr lvl="1"/>
            <a:r>
              <a:rPr lang="en-US" dirty="0" smtClean="0"/>
              <a:t>working with CCOs to improve health outcomes;</a:t>
            </a:r>
          </a:p>
          <a:p>
            <a:pPr lvl="1"/>
            <a:r>
              <a:rPr lang="en-US" dirty="0" smtClean="0"/>
              <a:t>developing a strong understanding of the Task Force on the Future of Public Health recommendations; </a:t>
            </a:r>
          </a:p>
          <a:p>
            <a:pPr lvl="1"/>
            <a:r>
              <a:rPr lang="en-US" dirty="0" smtClean="0"/>
              <a:t>Emerging public health threats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255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Retreat Schedule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Wednesday, September 17</a:t>
            </a:r>
            <a:r>
              <a:rPr lang="en-US" baseline="30000" dirty="0" smtClean="0"/>
              <a:t>th</a:t>
            </a:r>
            <a:r>
              <a:rPr lang="en-US" dirty="0" smtClean="0"/>
              <a:t>, 2014</a:t>
            </a:r>
          </a:p>
          <a:p>
            <a:pPr lvl="1"/>
            <a:r>
              <a:rPr lang="en-US" dirty="0" smtClean="0"/>
              <a:t>Welcome goals for the retreat (packet)</a:t>
            </a:r>
          </a:p>
          <a:p>
            <a:pPr lvl="1"/>
            <a:r>
              <a:rPr lang="en-US" dirty="0" smtClean="0"/>
              <a:t>Lunch </a:t>
            </a:r>
            <a:r>
              <a:rPr lang="en-US" dirty="0"/>
              <a:t>Ice Breaker – Get to Know Your </a:t>
            </a:r>
            <a:r>
              <a:rPr lang="en-US" dirty="0" smtClean="0"/>
              <a:t>Neighbors</a:t>
            </a:r>
          </a:p>
          <a:p>
            <a:pPr lvl="1"/>
            <a:r>
              <a:rPr lang="en-US" dirty="0" smtClean="0"/>
              <a:t>Local PH Overview</a:t>
            </a:r>
            <a:endParaRPr lang="en-US" dirty="0"/>
          </a:p>
          <a:p>
            <a:pPr lvl="1"/>
            <a:r>
              <a:rPr lang="en-US" dirty="0"/>
              <a:t>Café Conversations “n” Snacks</a:t>
            </a:r>
          </a:p>
          <a:p>
            <a:pPr lvl="1"/>
            <a:r>
              <a:rPr lang="en-US" dirty="0"/>
              <a:t>Future of Public Health Recommendations and Next Steps</a:t>
            </a:r>
          </a:p>
          <a:p>
            <a:pPr lvl="1"/>
            <a:r>
              <a:rPr lang="en-US" dirty="0"/>
              <a:t>Snacks “n” Social </a:t>
            </a:r>
            <a:r>
              <a:rPr lang="en-US" dirty="0" smtClean="0"/>
              <a:t>Time</a:t>
            </a:r>
          </a:p>
          <a:p>
            <a:r>
              <a:rPr lang="en-US" dirty="0" smtClean="0"/>
              <a:t>Thursday, September 18</a:t>
            </a:r>
            <a:r>
              <a:rPr lang="en-US" baseline="30000" dirty="0" smtClean="0"/>
              <a:t>th</a:t>
            </a:r>
            <a:r>
              <a:rPr lang="en-US" dirty="0" smtClean="0"/>
              <a:t>, 2014</a:t>
            </a:r>
          </a:p>
          <a:p>
            <a:pPr lvl="1"/>
            <a:r>
              <a:rPr lang="en-US" dirty="0" smtClean="0"/>
              <a:t>Emergency Preparedness (Emerging Threats, MOU’s)</a:t>
            </a:r>
          </a:p>
          <a:p>
            <a:pPr lvl="1"/>
            <a:r>
              <a:rPr lang="en-US" dirty="0" smtClean="0"/>
              <a:t>Working to Improve Public Health Outcomes with CCO’s</a:t>
            </a:r>
          </a:p>
          <a:p>
            <a:pPr lvl="1"/>
            <a:r>
              <a:rPr lang="en-US" dirty="0" smtClean="0"/>
              <a:t>Networking Lunch</a:t>
            </a:r>
          </a:p>
          <a:p>
            <a:pPr lvl="1"/>
            <a:r>
              <a:rPr lang="en-US" dirty="0" smtClean="0"/>
              <a:t>CLHO Conference and Coalition Meeting</a:t>
            </a:r>
          </a:p>
          <a:p>
            <a:pPr lvl="1"/>
            <a:r>
              <a:rPr lang="en-US" dirty="0" smtClean="0"/>
              <a:t>Adjourn – 2:15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1323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Lunch Ice Breaker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Rules for Playing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Begin by Introductions around the table (name and position)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Each person at the table answer question 1.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And then round robin through each question.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One minutes per question.</a:t>
            </a:r>
          </a:p>
          <a:p>
            <a:r>
              <a:rPr lang="en-US" dirty="0" smtClean="0"/>
              <a:t>Speed Getting to Know You Questions!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Describe yourself in two words.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Name one hobby you enjoy.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What was your first public health job?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What are you most looking forward to within the next year.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894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Café Conversations </a:t>
            </a:r>
            <a:br>
              <a:rPr lang="en-US" dirty="0" smtClean="0"/>
            </a:br>
            <a:r>
              <a:rPr lang="en-US" sz="2400" dirty="0" smtClean="0"/>
              <a:t>1:00 – 3:00</a:t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Directions: 15 minute conversation &amp; five minutes to report from each </a:t>
            </a:r>
            <a:r>
              <a:rPr lang="en-US" dirty="0" smtClean="0"/>
              <a:t>group – 3 rounds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/>
              <a:t>P</a:t>
            </a:r>
            <a:r>
              <a:rPr lang="en-US" dirty="0" smtClean="0"/>
              <a:t>ick 3 Topics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Public Health </a:t>
            </a:r>
            <a:r>
              <a:rPr lang="en-US" dirty="0" smtClean="0"/>
              <a:t>Billing (only first round)</a:t>
            </a:r>
            <a:endParaRPr lang="en-US" dirty="0" smtClean="0"/>
          </a:p>
          <a:p>
            <a:pPr lvl="1"/>
            <a:r>
              <a:rPr lang="en-US" dirty="0" smtClean="0"/>
              <a:t>Early Learning</a:t>
            </a:r>
          </a:p>
          <a:p>
            <a:pPr lvl="1"/>
            <a:r>
              <a:rPr lang="en-US" dirty="0" smtClean="0"/>
              <a:t>Targeted Case Management</a:t>
            </a:r>
          </a:p>
          <a:p>
            <a:pPr lvl="1"/>
            <a:r>
              <a:rPr lang="en-US" dirty="0" smtClean="0"/>
              <a:t>Public Health Return on Investment</a:t>
            </a:r>
          </a:p>
          <a:p>
            <a:pPr lvl="1"/>
            <a:r>
              <a:rPr lang="en-US" dirty="0" smtClean="0"/>
              <a:t>Cross Jurisdictional Sharing</a:t>
            </a:r>
          </a:p>
          <a:p>
            <a:pPr lvl="1"/>
            <a:r>
              <a:rPr lang="en-US" dirty="0" smtClean="0"/>
              <a:t>Local Policy </a:t>
            </a:r>
            <a:r>
              <a:rPr lang="en-US" dirty="0" smtClean="0"/>
              <a:t>Priorities</a:t>
            </a:r>
          </a:p>
          <a:p>
            <a:pPr lvl="1"/>
            <a:r>
              <a:rPr lang="en-US" dirty="0" smtClean="0"/>
              <a:t>Grab Bag (2</a:t>
            </a:r>
            <a:r>
              <a:rPr lang="en-US" baseline="30000" dirty="0" smtClean="0"/>
              <a:t>nd</a:t>
            </a:r>
            <a:r>
              <a:rPr lang="en-US" dirty="0" smtClean="0"/>
              <a:t> and 3</a:t>
            </a:r>
            <a:r>
              <a:rPr lang="en-US" baseline="30000" dirty="0" smtClean="0"/>
              <a:t>rd</a:t>
            </a:r>
            <a:r>
              <a:rPr lang="en-US" dirty="0" smtClean="0"/>
              <a:t> rounds)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151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Café Conversations – 1</a:t>
            </a:r>
            <a:r>
              <a:rPr lang="en-US" baseline="30000" dirty="0" smtClean="0"/>
              <a:t>st</a:t>
            </a:r>
            <a:r>
              <a:rPr lang="en-US" dirty="0" smtClean="0"/>
              <a:t> 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PH Billing – What resources are you using, or do you need, to improve revenue from billed services? </a:t>
            </a:r>
          </a:p>
          <a:p>
            <a:r>
              <a:rPr lang="en-US" dirty="0" smtClean="0"/>
              <a:t>Early Learning – What strategies are you using to engage with early learning in your community? </a:t>
            </a:r>
          </a:p>
          <a:p>
            <a:r>
              <a:rPr lang="en-US" dirty="0" smtClean="0"/>
              <a:t>Targeted Case Management – What strategies are you using to engage with your CCOs around Targeted Case Management? </a:t>
            </a:r>
          </a:p>
          <a:p>
            <a:r>
              <a:rPr lang="en-US" dirty="0" smtClean="0"/>
              <a:t>PH Return on Investment – What interventions/programs are you trying to develop an ROI for?</a:t>
            </a:r>
          </a:p>
          <a:p>
            <a:r>
              <a:rPr lang="en-US" dirty="0" smtClean="0"/>
              <a:t>Cross – Jurisdictional Sharing -  What programs/ services are you sharing, or thinking about sharing, with other jurisdictions? </a:t>
            </a:r>
          </a:p>
          <a:p>
            <a:r>
              <a:rPr lang="en-US" dirty="0" smtClean="0"/>
              <a:t>Local Policy Priorities – How did you identify local policy issues to work on in your community?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442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Café Conversations – 2</a:t>
            </a:r>
            <a:r>
              <a:rPr lang="en-US" baseline="30000" dirty="0" smtClean="0"/>
              <a:t>nd</a:t>
            </a:r>
            <a:r>
              <a:rPr lang="en-US" dirty="0" smtClean="0"/>
              <a:t> 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Early </a:t>
            </a:r>
            <a:r>
              <a:rPr lang="en-US" dirty="0"/>
              <a:t>Learning – </a:t>
            </a:r>
            <a:r>
              <a:rPr lang="en-US" dirty="0" smtClean="0"/>
              <a:t>What are the discussions on coordination of data and outcomes in early learning programs? </a:t>
            </a:r>
            <a:endParaRPr lang="en-US" dirty="0"/>
          </a:p>
          <a:p>
            <a:r>
              <a:rPr lang="en-US" dirty="0"/>
              <a:t>Targeted Case Management </a:t>
            </a:r>
            <a:r>
              <a:rPr lang="en-US" dirty="0" smtClean="0"/>
              <a:t>–What are the challenges to moving forward on TCM and how are you working to overcome those?</a:t>
            </a:r>
          </a:p>
          <a:p>
            <a:r>
              <a:rPr lang="en-US" dirty="0" smtClean="0"/>
              <a:t>PH </a:t>
            </a:r>
            <a:r>
              <a:rPr lang="en-US" dirty="0"/>
              <a:t>Return on Investment – </a:t>
            </a:r>
            <a:r>
              <a:rPr lang="en-US" dirty="0" smtClean="0"/>
              <a:t>What are the challenges to developing ROI and how are you trying to overcome those challenges? </a:t>
            </a:r>
            <a:endParaRPr lang="en-US" dirty="0"/>
          </a:p>
          <a:p>
            <a:r>
              <a:rPr lang="en-US" dirty="0"/>
              <a:t>Cross – Jurisdictional Sharing -  </a:t>
            </a:r>
            <a:r>
              <a:rPr lang="en-US" dirty="0" smtClean="0"/>
              <a:t>What support would you need to engage in additional cross-jurisdictional sharing? </a:t>
            </a:r>
          </a:p>
          <a:p>
            <a:r>
              <a:rPr lang="en-US" dirty="0" smtClean="0"/>
              <a:t>Local </a:t>
            </a:r>
            <a:r>
              <a:rPr lang="en-US" dirty="0"/>
              <a:t>Policy Priorities – </a:t>
            </a:r>
            <a:r>
              <a:rPr lang="en-US" dirty="0" smtClean="0"/>
              <a:t>What are challenges to local policy work and how are you overcoming those challenges? </a:t>
            </a:r>
          </a:p>
          <a:p>
            <a:r>
              <a:rPr lang="en-US" dirty="0" smtClean="0"/>
              <a:t>Grab Bag – Are there other emerging issues that need to be discussed with your colleagues?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282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Café Conversations – 3</a:t>
            </a:r>
            <a:r>
              <a:rPr lang="en-US" baseline="30000" dirty="0" smtClean="0"/>
              <a:t>rd</a:t>
            </a:r>
            <a:r>
              <a:rPr lang="en-US" dirty="0" smtClean="0"/>
              <a:t> 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Early </a:t>
            </a:r>
            <a:r>
              <a:rPr lang="en-US" dirty="0"/>
              <a:t>Learning </a:t>
            </a:r>
            <a:r>
              <a:rPr lang="en-US" dirty="0" smtClean="0"/>
              <a:t>– What are new opportunities to engage on early learning issues with early learning hubs? </a:t>
            </a:r>
          </a:p>
          <a:p>
            <a:r>
              <a:rPr lang="en-US" dirty="0" smtClean="0"/>
              <a:t>Targeted </a:t>
            </a:r>
            <a:r>
              <a:rPr lang="en-US" dirty="0"/>
              <a:t>Case Management </a:t>
            </a:r>
            <a:r>
              <a:rPr lang="en-US" dirty="0" smtClean="0"/>
              <a:t>–Are you working on engaging on other issues beyond Maternal and Child Health? </a:t>
            </a:r>
          </a:p>
          <a:p>
            <a:r>
              <a:rPr lang="en-US" dirty="0" smtClean="0"/>
              <a:t>PH </a:t>
            </a:r>
            <a:r>
              <a:rPr lang="en-US" dirty="0"/>
              <a:t>Return on Investment </a:t>
            </a:r>
            <a:r>
              <a:rPr lang="en-US" dirty="0" smtClean="0"/>
              <a:t>–What are the benefits of demonstrating ROI and to what partners? </a:t>
            </a:r>
          </a:p>
          <a:p>
            <a:r>
              <a:rPr lang="en-US" dirty="0" smtClean="0"/>
              <a:t>Cross </a:t>
            </a:r>
            <a:r>
              <a:rPr lang="en-US" dirty="0"/>
              <a:t>– Jurisdictional Sharing -  </a:t>
            </a:r>
            <a:r>
              <a:rPr lang="en-US" dirty="0" smtClean="0"/>
              <a:t>What are strategies to engage Commissioners on CJS? </a:t>
            </a:r>
          </a:p>
          <a:p>
            <a:r>
              <a:rPr lang="en-US" dirty="0" smtClean="0"/>
              <a:t>Local </a:t>
            </a:r>
            <a:r>
              <a:rPr lang="en-US" dirty="0"/>
              <a:t>Policy Priorities – </a:t>
            </a:r>
            <a:r>
              <a:rPr lang="en-US" dirty="0" smtClean="0"/>
              <a:t>What non-traditional partners are you working with on local policy priorities? </a:t>
            </a:r>
          </a:p>
          <a:p>
            <a:r>
              <a:rPr lang="en-US" dirty="0" smtClean="0"/>
              <a:t>Grab Bag – Are there other emerging issues that you would like to discuss with your colleagues?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060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utumn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TC102455610[[fn=Autumn]]</Template>
  <TotalTime>1951</TotalTime>
  <Words>1075</Words>
  <Application>Microsoft Macintosh PowerPoint</Application>
  <PresentationFormat>On-screen Show (4:3)</PresentationFormat>
  <Paragraphs>115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Autumn</vt:lpstr>
      <vt:lpstr>Coalition of Local Health Officials Fall Retreat</vt:lpstr>
      <vt:lpstr>Welcome to the CLHO Fall Retreat</vt:lpstr>
      <vt:lpstr>Retreat Goals</vt:lpstr>
      <vt:lpstr>Retreat Schedule</vt:lpstr>
      <vt:lpstr>Lunch Ice Breaker</vt:lpstr>
      <vt:lpstr>Café Conversations  1:00 – 3:00 </vt:lpstr>
      <vt:lpstr>Café Conversations – 1st Round</vt:lpstr>
      <vt:lpstr>Café Conversations – 2nd Round</vt:lpstr>
      <vt:lpstr>Café Conversations – 3rd Round</vt:lpstr>
      <vt:lpstr>Future of Public Health Taskforce 3:00 – 5:00</vt:lpstr>
      <vt:lpstr>After Hours Snacks &amp; Social Time – 5:30-7:30</vt:lpstr>
      <vt:lpstr>Emergency Preparedness 8:00 – 9:45</vt:lpstr>
      <vt:lpstr>Stretch Break – 9:45 – 10:00</vt:lpstr>
      <vt:lpstr>Working to Improve Public Health Outcomes with CCO’s</vt:lpstr>
      <vt:lpstr>Working to Improve Public Health Outcomes </vt:lpstr>
      <vt:lpstr>Thank you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Coalition of Local Health Officials Fall Retreat</dc:title>
  <dc:creator>Murield</dc:creator>
  <cp:lastModifiedBy>Morgan D. Cowling</cp:lastModifiedBy>
  <cp:revision>23</cp:revision>
  <dcterms:created xsi:type="dcterms:W3CDTF">2014-09-14T15:38:19Z</dcterms:created>
  <dcterms:modified xsi:type="dcterms:W3CDTF">2014-09-17T21:41:41Z</dcterms:modified>
</cp:coreProperties>
</file>